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22"/>
  </p:notesMasterIdLst>
  <p:handoutMasterIdLst>
    <p:handoutMasterId r:id="rId23"/>
  </p:handoutMasterIdLst>
  <p:sldIdLst>
    <p:sldId id="298" r:id="rId2"/>
    <p:sldId id="276" r:id="rId3"/>
    <p:sldId id="272" r:id="rId4"/>
    <p:sldId id="271" r:id="rId5"/>
    <p:sldId id="273" r:id="rId6"/>
    <p:sldId id="278" r:id="rId7"/>
    <p:sldId id="297" r:id="rId8"/>
    <p:sldId id="304" r:id="rId9"/>
    <p:sldId id="291" r:id="rId10"/>
    <p:sldId id="305" r:id="rId11"/>
    <p:sldId id="292" r:id="rId12"/>
    <p:sldId id="306" r:id="rId13"/>
    <p:sldId id="300" r:id="rId14"/>
    <p:sldId id="295" r:id="rId15"/>
    <p:sldId id="303" r:id="rId16"/>
    <p:sldId id="281" r:id="rId17"/>
    <p:sldId id="282" r:id="rId18"/>
    <p:sldId id="302" r:id="rId19"/>
    <p:sldId id="296" r:id="rId20"/>
    <p:sldId id="284" r:id="rId21"/>
  </p:sldIdLst>
  <p:sldSz cx="9144000" cy="6858000" type="screen4x3"/>
  <p:notesSz cx="6985000" cy="9283700"/>
  <p:defaultTextStyle>
    <a:defPPr>
      <a:defRPr lang="en-US"/>
    </a:defPPr>
    <a:lvl1pPr algn="l" rtl="0" fontAlgn="base">
      <a:spcBef>
        <a:spcPct val="0"/>
      </a:spcBef>
      <a:spcAft>
        <a:spcPct val="0"/>
      </a:spcAft>
      <a:defRPr sz="2400"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Narrow" pitchFamily="34" charset="0"/>
        <a:ea typeface="+mn-ea"/>
        <a:cs typeface="Arial" pitchFamily="34" charset="0"/>
      </a:defRPr>
    </a:lvl5pPr>
    <a:lvl6pPr marL="2286000" algn="l" defTabSz="914400" rtl="0" eaLnBrk="1" latinLnBrk="0" hangingPunct="1">
      <a:defRPr sz="2400" kern="1200">
        <a:solidFill>
          <a:schemeClr val="tx1"/>
        </a:solidFill>
        <a:latin typeface="Arial Narrow" pitchFamily="34" charset="0"/>
        <a:ea typeface="+mn-ea"/>
        <a:cs typeface="Arial" pitchFamily="34" charset="0"/>
      </a:defRPr>
    </a:lvl6pPr>
    <a:lvl7pPr marL="2743200" algn="l" defTabSz="914400" rtl="0" eaLnBrk="1" latinLnBrk="0" hangingPunct="1">
      <a:defRPr sz="2400" kern="1200">
        <a:solidFill>
          <a:schemeClr val="tx1"/>
        </a:solidFill>
        <a:latin typeface="Arial Narrow" pitchFamily="34" charset="0"/>
        <a:ea typeface="+mn-ea"/>
        <a:cs typeface="Arial" pitchFamily="34" charset="0"/>
      </a:defRPr>
    </a:lvl7pPr>
    <a:lvl8pPr marL="3200400" algn="l" defTabSz="914400" rtl="0" eaLnBrk="1" latinLnBrk="0" hangingPunct="1">
      <a:defRPr sz="2400" kern="1200">
        <a:solidFill>
          <a:schemeClr val="tx1"/>
        </a:solidFill>
        <a:latin typeface="Arial Narrow" pitchFamily="34" charset="0"/>
        <a:ea typeface="+mn-ea"/>
        <a:cs typeface="Arial" pitchFamily="34" charset="0"/>
      </a:defRPr>
    </a:lvl8pPr>
    <a:lvl9pPr marL="3657600" algn="l" defTabSz="914400" rtl="0" eaLnBrk="1" latinLnBrk="0" hangingPunct="1">
      <a:defRPr sz="2400" kern="1200">
        <a:solidFill>
          <a:schemeClr val="tx1"/>
        </a:solidFill>
        <a:latin typeface="Arial Narrow"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n H. Pottenger" initials="LHP" lastIdx="8" clrIdx="0"/>
  <p:cmAuthor id="1" name="u376232" initials="drj"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3300"/>
    <a:srgbClr val="006600"/>
    <a:srgbClr val="660066"/>
    <a:srgbClr val="FFFF99"/>
    <a:srgbClr val="99FF33"/>
    <a:srgbClr val="FFFF66"/>
    <a:srgbClr val="00CC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05" autoAdjust="0"/>
    <p:restoredTop sz="86359" autoAdjust="0"/>
  </p:normalViewPr>
  <p:slideViewPr>
    <p:cSldViewPr snapToGrid="0">
      <p:cViewPr>
        <p:scale>
          <a:sx n="120" d="100"/>
          <a:sy n="120" d="100"/>
        </p:scale>
        <p:origin x="-2160" y="-54"/>
      </p:cViewPr>
      <p:guideLst>
        <p:guide orient="horz" pos="2160"/>
        <p:guide pos="2880"/>
      </p:guideLst>
    </p:cSldViewPr>
  </p:slideViewPr>
  <p:outlineViewPr>
    <p:cViewPr>
      <p:scale>
        <a:sx n="33" d="100"/>
        <a:sy n="33" d="100"/>
      </p:scale>
      <p:origin x="258" y="407310"/>
    </p:cViewPr>
  </p:outlineViewPr>
  <p:notesTextViewPr>
    <p:cViewPr>
      <p:scale>
        <a:sx n="100" d="100"/>
        <a:sy n="100" d="100"/>
      </p:scale>
      <p:origin x="0" y="0"/>
    </p:cViewPr>
  </p:notesTextViewPr>
  <p:sorterViewPr>
    <p:cViewPr>
      <p:scale>
        <a:sx n="95" d="100"/>
        <a:sy n="9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390673\Documents\1.%20CURRENT%20PROJECTS\DAS%20Issues\SAP%202010\Figures%20for%20SAP%20Report\fig%20s%2039-41%20Dose%20Resp%20with%20Variation.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u390673\Documents\1.%20CURRENT%20PROJECTS\DAS%20Issues\SAP%202010\Figures%20for%20SAP%20Report\fig%20s%2039-41%20Dose%20Resp%20with%20Variation.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390673\Documents\1.%20CURRENT%20PROJECTS\DAS%20Issues\SAP%202010\Figures%20for%20SAP%20Report\Fig%2042-4%20Table%205%20DEEM%20LLG%20CARES%20comparis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390673\Documents\1.%20CURRENT%20PROJECTS\DAS%20Issues\SAP%202010\Figures%20for%20SAP%20Report\Fig%2042-4%20Table%205%20DEEM%20LLG%20CARES%20comparis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390673\Documents\1.%20CURRENT%20PROJECTS\DAS%20Issues\SAP%202010\Figures%20for%20SAP%20Report\Dietary%20analysis%20results%20Fig%2059%20and%2060%20presentation%20vers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390673\Documents\1.%20CURRENT%20PROJECTS\DAS%20Issues\SAP%202010\Figures%20for%20SAP%20Report\Dietary%20analysis%20results%20Fig%2059%20and%2060%20presentation%20vers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739156458653679"/>
          <c:y val="4.8665701937218565E-2"/>
          <c:w val="0.80110402056900665"/>
          <c:h val="0.80799860117805933"/>
        </c:manualLayout>
      </c:layout>
      <c:scatterChart>
        <c:scatterStyle val="lineMarker"/>
        <c:ser>
          <c:idx val="0"/>
          <c:order val="0"/>
          <c:tx>
            <c:strRef>
              <c:f>'Figs 40 and 41'!$T$2</c:f>
              <c:strCache>
                <c:ptCount val="1"/>
                <c:pt idx="0">
                  <c:v>RBC Inhibition Adults</c:v>
                </c:pt>
              </c:strCache>
            </c:strRef>
          </c:tx>
          <c:spPr>
            <a:ln w="28575">
              <a:noFill/>
            </a:ln>
          </c:spPr>
          <c:marker>
            <c:symbol val="diamond"/>
            <c:size val="2"/>
            <c:spPr>
              <a:solidFill>
                <a:schemeClr val="accent1"/>
              </a:solidFill>
              <a:ln>
                <a:solidFill>
                  <a:srgbClr val="1F497D">
                    <a:lumMod val="40000"/>
                    <a:lumOff val="60000"/>
                    <a:alpha val="47000"/>
                  </a:srgbClr>
                </a:solidFill>
              </a:ln>
            </c:spPr>
          </c:marker>
          <c:xVal>
            <c:numRef>
              <c:f>'Figs 40 and 41'!$S$3:$S$5002</c:f>
              <c:numCache>
                <c:formatCode>General</c:formatCode>
                <c:ptCount val="5000"/>
                <c:pt idx="0">
                  <c:v>10</c:v>
                </c:pt>
                <c:pt idx="1">
                  <c:v>9.9861940280000248</c:v>
                </c:pt>
                <c:pt idx="2">
                  <c:v>9.9724071170000617</c:v>
                </c:pt>
                <c:pt idx="3">
                  <c:v>9.9586392410000268</c:v>
                </c:pt>
                <c:pt idx="4">
                  <c:v>9.9448903719999997</c:v>
                </c:pt>
                <c:pt idx="5">
                  <c:v>9.9311604839999639</c:v>
                </c:pt>
                <c:pt idx="6">
                  <c:v>9.9174495520000558</c:v>
                </c:pt>
                <c:pt idx="7">
                  <c:v>9.9037575500000248</c:v>
                </c:pt>
                <c:pt idx="8">
                  <c:v>9.8900844500000247</c:v>
                </c:pt>
                <c:pt idx="9">
                  <c:v>9.8764302280000784</c:v>
                </c:pt>
                <c:pt idx="10">
                  <c:v>9.8627948560000842</c:v>
                </c:pt>
                <c:pt idx="11">
                  <c:v>9.8491783099999992</c:v>
                </c:pt>
                <c:pt idx="12">
                  <c:v>9.8355805620000485</c:v>
                </c:pt>
                <c:pt idx="13">
                  <c:v>9.8220015880000027</c:v>
                </c:pt>
                <c:pt idx="14">
                  <c:v>9.8084413600000016</c:v>
                </c:pt>
                <c:pt idx="15">
                  <c:v>9.7948998540000005</c:v>
                </c:pt>
                <c:pt idx="16">
                  <c:v>9.7813770429999689</c:v>
                </c:pt>
                <c:pt idx="17">
                  <c:v>9.7678729019999988</c:v>
                </c:pt>
                <c:pt idx="18">
                  <c:v>9.7543874039999992</c:v>
                </c:pt>
                <c:pt idx="19">
                  <c:v>9.7409205249999999</c:v>
                </c:pt>
                <c:pt idx="20">
                  <c:v>9.7274722380000007</c:v>
                </c:pt>
                <c:pt idx="21">
                  <c:v>9.7140425170000047</c:v>
                </c:pt>
                <c:pt idx="22">
                  <c:v>9.7006313380000027</c:v>
                </c:pt>
                <c:pt idx="23">
                  <c:v>9.6872386739999996</c:v>
                </c:pt>
                <c:pt idx="24">
                  <c:v>9.6738645000000005</c:v>
                </c:pt>
                <c:pt idx="25">
                  <c:v>9.6605087899999997</c:v>
                </c:pt>
                <c:pt idx="26">
                  <c:v>9.6471715189999987</c:v>
                </c:pt>
                <c:pt idx="27">
                  <c:v>9.6338526609999988</c:v>
                </c:pt>
                <c:pt idx="28">
                  <c:v>9.6205521920000017</c:v>
                </c:pt>
                <c:pt idx="29">
                  <c:v>9.6072700849999979</c:v>
                </c:pt>
                <c:pt idx="30">
                  <c:v>9.5940063150000068</c:v>
                </c:pt>
                <c:pt idx="31">
                  <c:v>9.5807608570000067</c:v>
                </c:pt>
                <c:pt idx="32">
                  <c:v>9.5675336860000026</c:v>
                </c:pt>
                <c:pt idx="33">
                  <c:v>9.5543247759999996</c:v>
                </c:pt>
                <c:pt idx="34">
                  <c:v>9.5411341029999992</c:v>
                </c:pt>
                <c:pt idx="35">
                  <c:v>9.5279616399999991</c:v>
                </c:pt>
                <c:pt idx="36">
                  <c:v>9.5148073639999993</c:v>
                </c:pt>
                <c:pt idx="37">
                  <c:v>9.5016712479999992</c:v>
                </c:pt>
                <c:pt idx="38">
                  <c:v>9.4885532670000003</c:v>
                </c:pt>
                <c:pt idx="39">
                  <c:v>9.4754533980000559</c:v>
                </c:pt>
                <c:pt idx="40">
                  <c:v>9.4623716140000003</c:v>
                </c:pt>
                <c:pt idx="41">
                  <c:v>9.44930789</c:v>
                </c:pt>
                <c:pt idx="42">
                  <c:v>9.4362622030000001</c:v>
                </c:pt>
                <c:pt idx="43">
                  <c:v>9.4232345260000248</c:v>
                </c:pt>
                <c:pt idx="44">
                  <c:v>9.4102248350000028</c:v>
                </c:pt>
                <c:pt idx="45">
                  <c:v>9.3972331059999998</c:v>
                </c:pt>
                <c:pt idx="46">
                  <c:v>9.3842593120000046</c:v>
                </c:pt>
                <c:pt idx="47">
                  <c:v>9.3713034309999994</c:v>
                </c:pt>
                <c:pt idx="48">
                  <c:v>9.3583654359999997</c:v>
                </c:pt>
                <c:pt idx="49">
                  <c:v>9.3454453030000266</c:v>
                </c:pt>
                <c:pt idx="50">
                  <c:v>9.3325430080000267</c:v>
                </c:pt>
                <c:pt idx="51">
                  <c:v>9.3196585260000067</c:v>
                </c:pt>
                <c:pt idx="52">
                  <c:v>9.3067918320000267</c:v>
                </c:pt>
                <c:pt idx="53">
                  <c:v>9.2939429009999994</c:v>
                </c:pt>
                <c:pt idx="54">
                  <c:v>9.2811117099999567</c:v>
                </c:pt>
                <c:pt idx="55">
                  <c:v>9.2682982339999995</c:v>
                </c:pt>
                <c:pt idx="56">
                  <c:v>9.2555024480000068</c:v>
                </c:pt>
                <c:pt idx="57">
                  <c:v>9.2427243269999995</c:v>
                </c:pt>
                <c:pt idx="58">
                  <c:v>9.2299638479999988</c:v>
                </c:pt>
                <c:pt idx="59">
                  <c:v>9.2172209869999939</c:v>
                </c:pt>
                <c:pt idx="60">
                  <c:v>9.2044957180000004</c:v>
                </c:pt>
                <c:pt idx="61">
                  <c:v>9.1917880170000004</c:v>
                </c:pt>
                <c:pt idx="62">
                  <c:v>9.1790978610000007</c:v>
                </c:pt>
                <c:pt idx="63">
                  <c:v>9.1664252240000028</c:v>
                </c:pt>
                <c:pt idx="64">
                  <c:v>9.1537700839999996</c:v>
                </c:pt>
                <c:pt idx="65">
                  <c:v>9.1411324149999995</c:v>
                </c:pt>
                <c:pt idx="66">
                  <c:v>9.1285121929999988</c:v>
                </c:pt>
                <c:pt idx="67">
                  <c:v>9.1159093950000027</c:v>
                </c:pt>
                <c:pt idx="68">
                  <c:v>9.1033239969999986</c:v>
                </c:pt>
                <c:pt idx="69">
                  <c:v>9.0907559740000004</c:v>
                </c:pt>
                <c:pt idx="70">
                  <c:v>9.0782053019999989</c:v>
                </c:pt>
                <c:pt idx="71">
                  <c:v>9.0656719570000028</c:v>
                </c:pt>
                <c:pt idx="72">
                  <c:v>9.0531559160000068</c:v>
                </c:pt>
                <c:pt idx="73">
                  <c:v>9.0406571550000017</c:v>
                </c:pt>
                <c:pt idx="74">
                  <c:v>9.0281756499999979</c:v>
                </c:pt>
                <c:pt idx="75">
                  <c:v>9.0157113760000005</c:v>
                </c:pt>
                <c:pt idx="76">
                  <c:v>9.0032643110000006</c:v>
                </c:pt>
                <c:pt idx="77">
                  <c:v>8.9908344300000067</c:v>
                </c:pt>
                <c:pt idx="78">
                  <c:v>8.9784217089999991</c:v>
                </c:pt>
                <c:pt idx="79">
                  <c:v>8.9660261260000027</c:v>
                </c:pt>
                <c:pt idx="80">
                  <c:v>8.9536476550000561</c:v>
                </c:pt>
                <c:pt idx="81">
                  <c:v>8.9412862750000048</c:v>
                </c:pt>
                <c:pt idx="82">
                  <c:v>8.9289419609999889</c:v>
                </c:pt>
                <c:pt idx="83">
                  <c:v>8.9166146890000046</c:v>
                </c:pt>
                <c:pt idx="84">
                  <c:v>8.9043044360000003</c:v>
                </c:pt>
                <c:pt idx="85">
                  <c:v>8.8920111790000007</c:v>
                </c:pt>
                <c:pt idx="86">
                  <c:v>8.8797348930000766</c:v>
                </c:pt>
                <c:pt idx="87">
                  <c:v>8.8674755570000521</c:v>
                </c:pt>
                <c:pt idx="88">
                  <c:v>8.8552331450000068</c:v>
                </c:pt>
                <c:pt idx="89">
                  <c:v>8.8430076350000046</c:v>
                </c:pt>
                <c:pt idx="90">
                  <c:v>8.8307990040000028</c:v>
                </c:pt>
                <c:pt idx="91">
                  <c:v>8.8186072280000047</c:v>
                </c:pt>
                <c:pt idx="92">
                  <c:v>8.8064322840000617</c:v>
                </c:pt>
                <c:pt idx="93">
                  <c:v>8.7942741489999889</c:v>
                </c:pt>
                <c:pt idx="94">
                  <c:v>8.7821327990000047</c:v>
                </c:pt>
                <c:pt idx="95">
                  <c:v>8.7700082110000004</c:v>
                </c:pt>
                <c:pt idx="96">
                  <c:v>8.7579003629999992</c:v>
                </c:pt>
                <c:pt idx="97">
                  <c:v>8.7458092310000008</c:v>
                </c:pt>
                <c:pt idx="98">
                  <c:v>8.7337347909999998</c:v>
                </c:pt>
                <c:pt idx="99">
                  <c:v>8.7216770219999979</c:v>
                </c:pt>
                <c:pt idx="100">
                  <c:v>8.7096359000000003</c:v>
                </c:pt>
                <c:pt idx="101">
                  <c:v>8.6976114009999979</c:v>
                </c:pt>
                <c:pt idx="102">
                  <c:v>8.6856035030000047</c:v>
                </c:pt>
                <c:pt idx="103">
                  <c:v>8.6736121839999996</c:v>
                </c:pt>
                <c:pt idx="104">
                  <c:v>8.6616374200000035</c:v>
                </c:pt>
                <c:pt idx="105">
                  <c:v>8.6496791879999986</c:v>
                </c:pt>
                <c:pt idx="106">
                  <c:v>8.6377374649999989</c:v>
                </c:pt>
                <c:pt idx="107">
                  <c:v>8.6258122300000046</c:v>
                </c:pt>
                <c:pt idx="108">
                  <c:v>8.6139034579999993</c:v>
                </c:pt>
                <c:pt idx="109">
                  <c:v>8.602011126999999</c:v>
                </c:pt>
                <c:pt idx="110">
                  <c:v>8.5901352150000267</c:v>
                </c:pt>
                <c:pt idx="111">
                  <c:v>8.5782756989999989</c:v>
                </c:pt>
                <c:pt idx="112">
                  <c:v>8.5664325560000805</c:v>
                </c:pt>
                <c:pt idx="113">
                  <c:v>8.5546057629999996</c:v>
                </c:pt>
                <c:pt idx="114">
                  <c:v>8.5427952990000247</c:v>
                </c:pt>
                <c:pt idx="115">
                  <c:v>8.5310011399999972</c:v>
                </c:pt>
                <c:pt idx="116">
                  <c:v>8.519223263999999</c:v>
                </c:pt>
                <c:pt idx="117">
                  <c:v>8.5074616489999997</c:v>
                </c:pt>
                <c:pt idx="118">
                  <c:v>8.4957162720000561</c:v>
                </c:pt>
                <c:pt idx="119">
                  <c:v>8.4839871100000028</c:v>
                </c:pt>
                <c:pt idx="120">
                  <c:v>8.4722741409999998</c:v>
                </c:pt>
                <c:pt idx="121">
                  <c:v>8.4605773440000007</c:v>
                </c:pt>
                <c:pt idx="122">
                  <c:v>8.4488966950000002</c:v>
                </c:pt>
                <c:pt idx="123">
                  <c:v>8.4372321720000016</c:v>
                </c:pt>
                <c:pt idx="124">
                  <c:v>8.4255837530000068</c:v>
                </c:pt>
                <c:pt idx="125">
                  <c:v>8.4139514159999997</c:v>
                </c:pt>
                <c:pt idx="126">
                  <c:v>8.4023351390000247</c:v>
                </c:pt>
                <c:pt idx="127">
                  <c:v>8.3907348990000745</c:v>
                </c:pt>
                <c:pt idx="128">
                  <c:v>8.3791506740000248</c:v>
                </c:pt>
                <c:pt idx="129">
                  <c:v>8.3675824430000247</c:v>
                </c:pt>
                <c:pt idx="130">
                  <c:v>8.3560301820000067</c:v>
                </c:pt>
                <c:pt idx="131">
                  <c:v>8.3444938710000027</c:v>
                </c:pt>
                <c:pt idx="132">
                  <c:v>8.3329734859999984</c:v>
                </c:pt>
                <c:pt idx="133">
                  <c:v>8.3214690070000028</c:v>
                </c:pt>
                <c:pt idx="134">
                  <c:v>8.3099804100000068</c:v>
                </c:pt>
                <c:pt idx="135">
                  <c:v>8.2985076749999998</c:v>
                </c:pt>
                <c:pt idx="136">
                  <c:v>8.2870507789999994</c:v>
                </c:pt>
                <c:pt idx="137">
                  <c:v>8.2756097000000004</c:v>
                </c:pt>
                <c:pt idx="138">
                  <c:v>8.2641844170000027</c:v>
                </c:pt>
                <c:pt idx="139">
                  <c:v>8.2527749080000028</c:v>
                </c:pt>
                <c:pt idx="140">
                  <c:v>8.2413811499999436</c:v>
                </c:pt>
                <c:pt idx="141">
                  <c:v>8.2300031229999959</c:v>
                </c:pt>
                <c:pt idx="142">
                  <c:v>8.2186408039999996</c:v>
                </c:pt>
                <c:pt idx="143">
                  <c:v>8.2072941719999992</c:v>
                </c:pt>
                <c:pt idx="144">
                  <c:v>8.195963205</c:v>
                </c:pt>
                <c:pt idx="145">
                  <c:v>8.1846478810000001</c:v>
                </c:pt>
                <c:pt idx="146">
                  <c:v>8.1733481799999996</c:v>
                </c:pt>
                <c:pt idx="147">
                  <c:v>8.1620640790000447</c:v>
                </c:pt>
                <c:pt idx="148">
                  <c:v>8.1507955560000411</c:v>
                </c:pt>
                <c:pt idx="149">
                  <c:v>8.1395425910000068</c:v>
                </c:pt>
                <c:pt idx="150">
                  <c:v>8.1283051619999416</c:v>
                </c:pt>
                <c:pt idx="151">
                  <c:v>8.1170832470000001</c:v>
                </c:pt>
                <c:pt idx="152">
                  <c:v>8.1058768250000028</c:v>
                </c:pt>
                <c:pt idx="153">
                  <c:v>8.0946858740000067</c:v>
                </c:pt>
                <c:pt idx="154">
                  <c:v>8.0835103740000047</c:v>
                </c:pt>
                <c:pt idx="155">
                  <c:v>8.0723503020000003</c:v>
                </c:pt>
                <c:pt idx="156">
                  <c:v>8.0612056390000006</c:v>
                </c:pt>
                <c:pt idx="157">
                  <c:v>8.0500763610000003</c:v>
                </c:pt>
                <c:pt idx="158">
                  <c:v>8.0389624489999889</c:v>
                </c:pt>
                <c:pt idx="159">
                  <c:v>8.0278638799999982</c:v>
                </c:pt>
                <c:pt idx="160">
                  <c:v>8.0167806340000247</c:v>
                </c:pt>
                <c:pt idx="161">
                  <c:v>8.0057126890000028</c:v>
                </c:pt>
                <c:pt idx="162">
                  <c:v>7.9946600249999999</c:v>
                </c:pt>
                <c:pt idx="163">
                  <c:v>7.9836226200000198</c:v>
                </c:pt>
                <c:pt idx="164">
                  <c:v>7.9726004540000197</c:v>
                </c:pt>
                <c:pt idx="165">
                  <c:v>7.9615935039999997</c:v>
                </c:pt>
                <c:pt idx="166">
                  <c:v>7.9506017509999998</c:v>
                </c:pt>
                <c:pt idx="167">
                  <c:v>7.9396251730000271</c:v>
                </c:pt>
                <c:pt idx="168">
                  <c:v>7.9286637490000134</c:v>
                </c:pt>
                <c:pt idx="169">
                  <c:v>7.9177174579999781</c:v>
                </c:pt>
                <c:pt idx="170">
                  <c:v>7.9067862800000004</c:v>
                </c:pt>
                <c:pt idx="171">
                  <c:v>7.8958701930000004</c:v>
                </c:pt>
                <c:pt idx="172">
                  <c:v>7.884969176999979</c:v>
                </c:pt>
                <c:pt idx="173">
                  <c:v>7.8740832109999781</c:v>
                </c:pt>
                <c:pt idx="174">
                  <c:v>7.8632122749999809</c:v>
                </c:pt>
                <c:pt idx="175">
                  <c:v>7.8523563459999846</c:v>
                </c:pt>
                <c:pt idx="176">
                  <c:v>7.841515405</c:v>
                </c:pt>
                <c:pt idx="177">
                  <c:v>7.8306894309999997</c:v>
                </c:pt>
                <c:pt idx="178">
                  <c:v>7.8198784039999998</c:v>
                </c:pt>
                <c:pt idx="179">
                  <c:v>7.8090823020000002</c:v>
                </c:pt>
                <c:pt idx="180">
                  <c:v>7.7983011050000197</c:v>
                </c:pt>
                <c:pt idx="181">
                  <c:v>7.7875347929999945</c:v>
                </c:pt>
                <c:pt idx="182">
                  <c:v>7.7767833450000134</c:v>
                </c:pt>
                <c:pt idx="183">
                  <c:v>7.7660467400000002</c:v>
                </c:pt>
                <c:pt idx="184">
                  <c:v>7.7553249579999761</c:v>
                </c:pt>
                <c:pt idx="185">
                  <c:v>7.7446179779999742</c:v>
                </c:pt>
                <c:pt idx="186">
                  <c:v>7.7339257799999945</c:v>
                </c:pt>
                <c:pt idx="187">
                  <c:v>7.7232483450000124</c:v>
                </c:pt>
                <c:pt idx="188">
                  <c:v>7.7125856499999639</c:v>
                </c:pt>
                <c:pt idx="189">
                  <c:v>7.7019376759999965</c:v>
                </c:pt>
                <c:pt idx="190">
                  <c:v>7.6913044030000002</c:v>
                </c:pt>
                <c:pt idx="191">
                  <c:v>7.6806858099999733</c:v>
                </c:pt>
                <c:pt idx="192">
                  <c:v>7.6700818769999648</c:v>
                </c:pt>
                <c:pt idx="193">
                  <c:v>7.6594925839999997</c:v>
                </c:pt>
                <c:pt idx="194">
                  <c:v>7.6489179099999687</c:v>
                </c:pt>
                <c:pt idx="195">
                  <c:v>7.6383578359999955</c:v>
                </c:pt>
                <c:pt idx="196">
                  <c:v>7.6278123409999639</c:v>
                </c:pt>
                <c:pt idx="197">
                  <c:v>7.6172814049999955</c:v>
                </c:pt>
                <c:pt idx="198">
                  <c:v>7.606765008</c:v>
                </c:pt>
                <c:pt idx="199">
                  <c:v>7.5962631300000272</c:v>
                </c:pt>
                <c:pt idx="200">
                  <c:v>7.5857757499999945</c:v>
                </c:pt>
                <c:pt idx="201">
                  <c:v>7.5753028499999955</c:v>
                </c:pt>
                <c:pt idx="202">
                  <c:v>7.5648444079999715</c:v>
                </c:pt>
                <c:pt idx="203">
                  <c:v>7.5544004059999965</c:v>
                </c:pt>
                <c:pt idx="204">
                  <c:v>7.5439708219999808</c:v>
                </c:pt>
                <c:pt idx="205">
                  <c:v>7.5335556369999752</c:v>
                </c:pt>
                <c:pt idx="206">
                  <c:v>7.5231548319999648</c:v>
                </c:pt>
                <c:pt idx="207">
                  <c:v>7.5127683860000003</c:v>
                </c:pt>
                <c:pt idx="208">
                  <c:v>7.5023962789999752</c:v>
                </c:pt>
                <c:pt idx="209">
                  <c:v>7.4920384919999998</c:v>
                </c:pt>
                <c:pt idx="210">
                  <c:v>7.4816950050000299</c:v>
                </c:pt>
                <c:pt idx="211">
                  <c:v>7.4713657980000336</c:v>
                </c:pt>
                <c:pt idx="212">
                  <c:v>7.4610508519999845</c:v>
                </c:pt>
                <c:pt idx="213">
                  <c:v>7.4507501459999999</c:v>
                </c:pt>
                <c:pt idx="214">
                  <c:v>7.4404636620000124</c:v>
                </c:pt>
                <c:pt idx="215">
                  <c:v>7.430191379</c:v>
                </c:pt>
                <c:pt idx="216">
                  <c:v>7.419933277999978</c:v>
                </c:pt>
                <c:pt idx="217">
                  <c:v>7.4096893389999998</c:v>
                </c:pt>
                <c:pt idx="218">
                  <c:v>7.3994595429999945</c:v>
                </c:pt>
                <c:pt idx="219">
                  <c:v>7.3892438699999996</c:v>
                </c:pt>
                <c:pt idx="220">
                  <c:v>7.3790423010000197</c:v>
                </c:pt>
                <c:pt idx="221">
                  <c:v>7.3688548159999714</c:v>
                </c:pt>
                <c:pt idx="222">
                  <c:v>7.3586813969999945</c:v>
                </c:pt>
                <c:pt idx="223">
                  <c:v>7.348522022</c:v>
                </c:pt>
                <c:pt idx="224">
                  <c:v>7.338376673</c:v>
                </c:pt>
                <c:pt idx="225">
                  <c:v>7.3282453309999855</c:v>
                </c:pt>
                <c:pt idx="226">
                  <c:v>7.3181279769999668</c:v>
                </c:pt>
                <c:pt idx="227">
                  <c:v>7.3080245899999845</c:v>
                </c:pt>
                <c:pt idx="228">
                  <c:v>7.2979351519999742</c:v>
                </c:pt>
                <c:pt idx="229">
                  <c:v>7.2878596440000001</c:v>
                </c:pt>
                <c:pt idx="230">
                  <c:v>7.2777980449999999</c:v>
                </c:pt>
                <c:pt idx="231">
                  <c:v>7.2677503379999715</c:v>
                </c:pt>
                <c:pt idx="232">
                  <c:v>7.2577165029999771</c:v>
                </c:pt>
                <c:pt idx="233">
                  <c:v>7.2476965199999945</c:v>
                </c:pt>
                <c:pt idx="234">
                  <c:v>7.2376903710000002</c:v>
                </c:pt>
                <c:pt idx="235">
                  <c:v>7.2276980359999996</c:v>
                </c:pt>
                <c:pt idx="236">
                  <c:v>7.217719497</c:v>
                </c:pt>
                <c:pt idx="237">
                  <c:v>7.2077547339999946</c:v>
                </c:pt>
                <c:pt idx="238">
                  <c:v>7.197803727999978</c:v>
                </c:pt>
                <c:pt idx="239">
                  <c:v>7.1878664609999845</c:v>
                </c:pt>
                <c:pt idx="240">
                  <c:v>7.1779429129999945</c:v>
                </c:pt>
                <c:pt idx="241">
                  <c:v>7.1680330649999808</c:v>
                </c:pt>
                <c:pt idx="242">
                  <c:v>7.1581368989999667</c:v>
                </c:pt>
                <c:pt idx="243">
                  <c:v>7.1482543959999996</c:v>
                </c:pt>
                <c:pt idx="244">
                  <c:v>7.1383855359999799</c:v>
                </c:pt>
                <c:pt idx="245">
                  <c:v>7.1285303009999668</c:v>
                </c:pt>
                <c:pt idx="246">
                  <c:v>7.1186886729999781</c:v>
                </c:pt>
                <c:pt idx="247">
                  <c:v>7.1088606309999856</c:v>
                </c:pt>
                <c:pt idx="248">
                  <c:v>7.0990461590000002</c:v>
                </c:pt>
                <c:pt idx="249">
                  <c:v>7.089245236</c:v>
                </c:pt>
                <c:pt idx="250">
                  <c:v>7.0794578440000002</c:v>
                </c:pt>
                <c:pt idx="251">
                  <c:v>7.0696839640000002</c:v>
                </c:pt>
                <c:pt idx="252">
                  <c:v>7.0599235789999799</c:v>
                </c:pt>
                <c:pt idx="253">
                  <c:v>7.0501766689999714</c:v>
                </c:pt>
                <c:pt idx="254">
                  <c:v>7.0404432149999998</c:v>
                </c:pt>
                <c:pt idx="255">
                  <c:v>7.0307231990000272</c:v>
                </c:pt>
                <c:pt idx="256">
                  <c:v>7.0210166019999845</c:v>
                </c:pt>
                <c:pt idx="257">
                  <c:v>7.0113234069999999</c:v>
                </c:pt>
                <c:pt idx="258">
                  <c:v>7.0016435940000372</c:v>
                </c:pt>
                <c:pt idx="259">
                  <c:v>6.9919771449999999</c:v>
                </c:pt>
                <c:pt idx="260">
                  <c:v>6.982324041</c:v>
                </c:pt>
                <c:pt idx="261">
                  <c:v>6.9726842639999855</c:v>
                </c:pt>
                <c:pt idx="262">
                  <c:v>6.9630577960000002</c:v>
                </c:pt>
                <c:pt idx="263">
                  <c:v>6.9534446179999945</c:v>
                </c:pt>
                <c:pt idx="264">
                  <c:v>6.9438447119999998</c:v>
                </c:pt>
                <c:pt idx="265">
                  <c:v>6.9342580600000003</c:v>
                </c:pt>
                <c:pt idx="266">
                  <c:v>6.9246846429999742</c:v>
                </c:pt>
                <c:pt idx="267">
                  <c:v>6.9151244429999945</c:v>
                </c:pt>
                <c:pt idx="268">
                  <c:v>6.9055774420000002</c:v>
                </c:pt>
                <c:pt idx="269">
                  <c:v>6.8960436219999997</c:v>
                </c:pt>
                <c:pt idx="270">
                  <c:v>6.886522963</c:v>
                </c:pt>
                <c:pt idx="271">
                  <c:v>6.8770154489999733</c:v>
                </c:pt>
                <c:pt idx="272">
                  <c:v>6.8675210609999677</c:v>
                </c:pt>
                <c:pt idx="273">
                  <c:v>6.8580397809999996</c:v>
                </c:pt>
                <c:pt idx="274">
                  <c:v>6.8485715909999945</c:v>
                </c:pt>
                <c:pt idx="275">
                  <c:v>6.8391164729999945</c:v>
                </c:pt>
                <c:pt idx="276">
                  <c:v>6.8296744079999945</c:v>
                </c:pt>
                <c:pt idx="277">
                  <c:v>6.8202453789999771</c:v>
                </c:pt>
                <c:pt idx="278">
                  <c:v>6.8108293679999781</c:v>
                </c:pt>
                <c:pt idx="279">
                  <c:v>6.8014263559999995</c:v>
                </c:pt>
                <c:pt idx="280">
                  <c:v>6.7920363259999945</c:v>
                </c:pt>
                <c:pt idx="281">
                  <c:v>6.78265926</c:v>
                </c:pt>
                <c:pt idx="282">
                  <c:v>6.7732951400000134</c:v>
                </c:pt>
                <c:pt idx="283">
                  <c:v>6.7639439479999846</c:v>
                </c:pt>
                <c:pt idx="284">
                  <c:v>6.7546056659999945</c:v>
                </c:pt>
                <c:pt idx="285">
                  <c:v>6.7452802769999742</c:v>
                </c:pt>
                <c:pt idx="286">
                  <c:v>6.7359677619999996</c:v>
                </c:pt>
                <c:pt idx="287">
                  <c:v>6.7266681040000336</c:v>
                </c:pt>
                <c:pt idx="288">
                  <c:v>6.7173812850000001</c:v>
                </c:pt>
                <c:pt idx="289">
                  <c:v>6.7081072879999946</c:v>
                </c:pt>
                <c:pt idx="290">
                  <c:v>6.6988460940000003</c:v>
                </c:pt>
                <c:pt idx="291">
                  <c:v>6.6895976859999999</c:v>
                </c:pt>
                <c:pt idx="292">
                  <c:v>6.680362047</c:v>
                </c:pt>
                <c:pt idx="293">
                  <c:v>6.6711391579999955</c:v>
                </c:pt>
                <c:pt idx="294">
                  <c:v>6.6619290019999955</c:v>
                </c:pt>
                <c:pt idx="295">
                  <c:v>6.6527315619999667</c:v>
                </c:pt>
                <c:pt idx="296">
                  <c:v>6.6435468199999752</c:v>
                </c:pt>
                <c:pt idx="297">
                  <c:v>6.6343747579999715</c:v>
                </c:pt>
                <c:pt idx="298">
                  <c:v>6.6252153589999638</c:v>
                </c:pt>
                <c:pt idx="299">
                  <c:v>6.6160686059999998</c:v>
                </c:pt>
                <c:pt idx="300">
                  <c:v>6.6069344799999667</c:v>
                </c:pt>
                <c:pt idx="301">
                  <c:v>6.597812964999977</c:v>
                </c:pt>
                <c:pt idx="302">
                  <c:v>6.5887040429999955</c:v>
                </c:pt>
                <c:pt idx="303">
                  <c:v>6.5796076970000197</c:v>
                </c:pt>
                <c:pt idx="304">
                  <c:v>6.5705239100000004</c:v>
                </c:pt>
                <c:pt idx="305">
                  <c:v>6.5614526629999945</c:v>
                </c:pt>
                <c:pt idx="306">
                  <c:v>6.55239394</c:v>
                </c:pt>
                <c:pt idx="307">
                  <c:v>6.5433477240000197</c:v>
                </c:pt>
                <c:pt idx="308">
                  <c:v>6.5343139959999998</c:v>
                </c:pt>
                <c:pt idx="309">
                  <c:v>6.5252927410000003</c:v>
                </c:pt>
                <c:pt idx="310">
                  <c:v>6.5162839410000002</c:v>
                </c:pt>
                <c:pt idx="311">
                  <c:v>6.5072875779999677</c:v>
                </c:pt>
                <c:pt idx="312">
                  <c:v>6.4983036350000134</c:v>
                </c:pt>
                <c:pt idx="313">
                  <c:v>6.4893320950000382</c:v>
                </c:pt>
                <c:pt idx="314">
                  <c:v>6.4803729419999998</c:v>
                </c:pt>
                <c:pt idx="315">
                  <c:v>6.4714261569999998</c:v>
                </c:pt>
                <c:pt idx="316">
                  <c:v>6.4624917249999996</c:v>
                </c:pt>
                <c:pt idx="317">
                  <c:v>6.4535696270000003</c:v>
                </c:pt>
                <c:pt idx="318">
                  <c:v>6.4446598469999845</c:v>
                </c:pt>
                <c:pt idx="319">
                  <c:v>6.4357623679999998</c:v>
                </c:pt>
                <c:pt idx="320">
                  <c:v>6.4268771730000003</c:v>
                </c:pt>
                <c:pt idx="321">
                  <c:v>6.4180042449999855</c:v>
                </c:pt>
                <c:pt idx="322">
                  <c:v>6.409143566</c:v>
                </c:pt>
                <c:pt idx="323">
                  <c:v>6.4002951210000134</c:v>
                </c:pt>
                <c:pt idx="324">
                  <c:v>6.3914588920000002</c:v>
                </c:pt>
                <c:pt idx="325">
                  <c:v>6.3826348619999687</c:v>
                </c:pt>
                <c:pt idx="326">
                  <c:v>6.3738230140000134</c:v>
                </c:pt>
                <c:pt idx="327">
                  <c:v>6.3650233319999945</c:v>
                </c:pt>
                <c:pt idx="328">
                  <c:v>6.3562357990000002</c:v>
                </c:pt>
                <c:pt idx="329">
                  <c:v>6.3474603979999955</c:v>
                </c:pt>
                <c:pt idx="330">
                  <c:v>6.3386971130000225</c:v>
                </c:pt>
                <c:pt idx="331">
                  <c:v>6.3299459249999845</c:v>
                </c:pt>
                <c:pt idx="332">
                  <c:v>6.3212068199999845</c:v>
                </c:pt>
                <c:pt idx="333">
                  <c:v>6.3124797800000003</c:v>
                </c:pt>
                <c:pt idx="334">
                  <c:v>6.3037647879999996</c:v>
                </c:pt>
                <c:pt idx="335">
                  <c:v>6.2950618289999865</c:v>
                </c:pt>
                <c:pt idx="336">
                  <c:v>6.2863708840000134</c:v>
                </c:pt>
                <c:pt idx="337">
                  <c:v>6.2776919380000002</c:v>
                </c:pt>
                <c:pt idx="338">
                  <c:v>6.2690249749999865</c:v>
                </c:pt>
                <c:pt idx="339">
                  <c:v>6.2603699769999945</c:v>
                </c:pt>
                <c:pt idx="340">
                  <c:v>6.2517269280000001</c:v>
                </c:pt>
                <c:pt idx="341">
                  <c:v>6.2430958109999946</c:v>
                </c:pt>
                <c:pt idx="342">
                  <c:v>6.2344766109999945</c:v>
                </c:pt>
                <c:pt idx="343">
                  <c:v>6.2258693100000002</c:v>
                </c:pt>
                <c:pt idx="344">
                  <c:v>6.2172738929999998</c:v>
                </c:pt>
                <c:pt idx="345">
                  <c:v>6.2086903419999997</c:v>
                </c:pt>
                <c:pt idx="346">
                  <c:v>6.2001186419999845</c:v>
                </c:pt>
                <c:pt idx="347">
                  <c:v>6.1915587759999955</c:v>
                </c:pt>
                <c:pt idx="348">
                  <c:v>6.183010727999978</c:v>
                </c:pt>
                <c:pt idx="349">
                  <c:v>6.1744744809999945</c:v>
                </c:pt>
                <c:pt idx="350">
                  <c:v>6.1659500189999639</c:v>
                </c:pt>
                <c:pt idx="351">
                  <c:v>6.1574373259999762</c:v>
                </c:pt>
                <c:pt idx="352">
                  <c:v>6.1489363849999945</c:v>
                </c:pt>
                <c:pt idx="353">
                  <c:v>6.1404471809999999</c:v>
                </c:pt>
                <c:pt idx="354">
                  <c:v>6.1319696969999997</c:v>
                </c:pt>
                <c:pt idx="355">
                  <c:v>6.1235039169999714</c:v>
                </c:pt>
                <c:pt idx="356">
                  <c:v>6.1150498249999945</c:v>
                </c:pt>
                <c:pt idx="357">
                  <c:v>6.1066074050000134</c:v>
                </c:pt>
                <c:pt idx="358">
                  <c:v>6.0981766399999771</c:v>
                </c:pt>
                <c:pt idx="359">
                  <c:v>6.0897575149999996</c:v>
                </c:pt>
                <c:pt idx="360">
                  <c:v>6.0813500129999998</c:v>
                </c:pt>
                <c:pt idx="361">
                  <c:v>6.072954117999978</c:v>
                </c:pt>
                <c:pt idx="362">
                  <c:v>6.0645698149999845</c:v>
                </c:pt>
                <c:pt idx="363">
                  <c:v>6.0561970870000001</c:v>
                </c:pt>
                <c:pt idx="364">
                  <c:v>6.0478359189999686</c:v>
                </c:pt>
                <c:pt idx="365">
                  <c:v>6.0394862939999996</c:v>
                </c:pt>
                <c:pt idx="366">
                  <c:v>6.0311481960000197</c:v>
                </c:pt>
                <c:pt idx="367">
                  <c:v>6.0228216099999781</c:v>
                </c:pt>
                <c:pt idx="368">
                  <c:v>6.0145065199999639</c:v>
                </c:pt>
                <c:pt idx="369">
                  <c:v>6.0062029089999998</c:v>
                </c:pt>
                <c:pt idx="370">
                  <c:v>5.9979107629999771</c:v>
                </c:pt>
                <c:pt idx="371">
                  <c:v>5.9896300640000124</c:v>
                </c:pt>
                <c:pt idx="372">
                  <c:v>5.9813607980000336</c:v>
                </c:pt>
                <c:pt idx="373">
                  <c:v>5.9731029480000002</c:v>
                </c:pt>
                <c:pt idx="374">
                  <c:v>5.9648564989999855</c:v>
                </c:pt>
                <c:pt idx="375">
                  <c:v>5.9566214350000317</c:v>
                </c:pt>
                <c:pt idx="376">
                  <c:v>5.9483977410000124</c:v>
                </c:pt>
                <c:pt idx="377">
                  <c:v>5.9401853999999945</c:v>
                </c:pt>
                <c:pt idx="378">
                  <c:v>5.9319843969999955</c:v>
                </c:pt>
                <c:pt idx="379">
                  <c:v>5.9237947159999997</c:v>
                </c:pt>
                <c:pt idx="380">
                  <c:v>5.9156163419999945</c:v>
                </c:pt>
                <c:pt idx="381">
                  <c:v>5.9074492589999945</c:v>
                </c:pt>
                <c:pt idx="382">
                  <c:v>5.8992934510000197</c:v>
                </c:pt>
                <c:pt idx="383">
                  <c:v>5.8911489030000004</c:v>
                </c:pt>
                <c:pt idx="384">
                  <c:v>5.883015599999978</c:v>
                </c:pt>
                <c:pt idx="385">
                  <c:v>5.8748935250000001</c:v>
                </c:pt>
                <c:pt idx="386">
                  <c:v>5.8667826639999845</c:v>
                </c:pt>
                <c:pt idx="387">
                  <c:v>5.8586830010000002</c:v>
                </c:pt>
                <c:pt idx="388">
                  <c:v>5.8505945199999667</c:v>
                </c:pt>
                <c:pt idx="389">
                  <c:v>5.8425172049999752</c:v>
                </c:pt>
                <c:pt idx="390">
                  <c:v>5.8344510429999845</c:v>
                </c:pt>
                <c:pt idx="391">
                  <c:v>5.8263960159999995</c:v>
                </c:pt>
                <c:pt idx="392">
                  <c:v>5.8183521100000002</c:v>
                </c:pt>
                <c:pt idx="393">
                  <c:v>5.8103193099999855</c:v>
                </c:pt>
                <c:pt idx="394">
                  <c:v>5.8022976000000002</c:v>
                </c:pt>
                <c:pt idx="395">
                  <c:v>5.7942869639999781</c:v>
                </c:pt>
                <c:pt idx="396">
                  <c:v>5.7862873879999999</c:v>
                </c:pt>
                <c:pt idx="397">
                  <c:v>5.7782988560000001</c:v>
                </c:pt>
                <c:pt idx="398">
                  <c:v>5.7703213529999999</c:v>
                </c:pt>
                <c:pt idx="399">
                  <c:v>5.7623548639999687</c:v>
                </c:pt>
                <c:pt idx="400">
                  <c:v>5.754399373</c:v>
                </c:pt>
                <c:pt idx="401">
                  <c:v>5.7464548659999855</c:v>
                </c:pt>
                <c:pt idx="402">
                  <c:v>5.7385213269999955</c:v>
                </c:pt>
                <c:pt idx="403">
                  <c:v>5.7305987409999997</c:v>
                </c:pt>
                <c:pt idx="404">
                  <c:v>5.7226870920000001</c:v>
                </c:pt>
                <c:pt idx="405">
                  <c:v>5.7147863669999639</c:v>
                </c:pt>
                <c:pt idx="406">
                  <c:v>5.7068965489999846</c:v>
                </c:pt>
                <c:pt idx="407">
                  <c:v>5.6990176239999855</c:v>
                </c:pt>
                <c:pt idx="408">
                  <c:v>5.6911495759999955</c:v>
                </c:pt>
                <c:pt idx="409">
                  <c:v>5.6832923910000197</c:v>
                </c:pt>
                <c:pt idx="410">
                  <c:v>5.675446054</c:v>
                </c:pt>
                <c:pt idx="411">
                  <c:v>5.6676105489999564</c:v>
                </c:pt>
                <c:pt idx="412">
                  <c:v>5.6597858619999677</c:v>
                </c:pt>
                <c:pt idx="413">
                  <c:v>5.6519719779999686</c:v>
                </c:pt>
                <c:pt idx="414">
                  <c:v>5.6441688819999865</c:v>
                </c:pt>
                <c:pt idx="415">
                  <c:v>5.6363765579999781</c:v>
                </c:pt>
                <c:pt idx="416">
                  <c:v>5.6285949929999761</c:v>
                </c:pt>
                <c:pt idx="417">
                  <c:v>5.6208241709999687</c:v>
                </c:pt>
                <c:pt idx="418">
                  <c:v>5.6130640769999687</c:v>
                </c:pt>
                <c:pt idx="419">
                  <c:v>5.6053146959999856</c:v>
                </c:pt>
                <c:pt idx="420">
                  <c:v>5.5975760149999845</c:v>
                </c:pt>
                <c:pt idx="421">
                  <c:v>5.5898480169999996</c:v>
                </c:pt>
                <c:pt idx="422">
                  <c:v>5.5821306889999809</c:v>
                </c:pt>
                <c:pt idx="423">
                  <c:v>5.574424015</c:v>
                </c:pt>
                <c:pt idx="424">
                  <c:v>5.5667279819999997</c:v>
                </c:pt>
                <c:pt idx="425">
                  <c:v>5.5590425730000002</c:v>
                </c:pt>
                <c:pt idx="426">
                  <c:v>5.5513677740000134</c:v>
                </c:pt>
                <c:pt idx="427">
                  <c:v>5.5437035720000001</c:v>
                </c:pt>
                <c:pt idx="428">
                  <c:v>5.5360499499999998</c:v>
                </c:pt>
                <c:pt idx="429">
                  <c:v>5.5284068959999955</c:v>
                </c:pt>
                <c:pt idx="430">
                  <c:v>5.5207743929999955</c:v>
                </c:pt>
                <c:pt idx="431">
                  <c:v>5.5131524269999845</c:v>
                </c:pt>
                <c:pt idx="432">
                  <c:v>5.5055409849999997</c:v>
                </c:pt>
                <c:pt idx="433">
                  <c:v>5.4979400509999845</c:v>
                </c:pt>
                <c:pt idx="434">
                  <c:v>5.4903496100000124</c:v>
                </c:pt>
                <c:pt idx="435">
                  <c:v>5.4827696489999997</c:v>
                </c:pt>
                <c:pt idx="436">
                  <c:v>5.4752001530000225</c:v>
                </c:pt>
                <c:pt idx="437">
                  <c:v>5.4676411070000004</c:v>
                </c:pt>
                <c:pt idx="438">
                  <c:v>5.4600924979999998</c:v>
                </c:pt>
                <c:pt idx="439">
                  <c:v>5.4525543089999715</c:v>
                </c:pt>
                <c:pt idx="440">
                  <c:v>5.4450265279999845</c:v>
                </c:pt>
                <c:pt idx="441">
                  <c:v>5.4375091400000004</c:v>
                </c:pt>
                <c:pt idx="442">
                  <c:v>5.4300021310000197</c:v>
                </c:pt>
                <c:pt idx="443">
                  <c:v>5.4225054850000003</c:v>
                </c:pt>
                <c:pt idx="444">
                  <c:v>5.4150191899999998</c:v>
                </c:pt>
                <c:pt idx="445">
                  <c:v>5.4075432289999945</c:v>
                </c:pt>
                <c:pt idx="446">
                  <c:v>5.4000775909999996</c:v>
                </c:pt>
                <c:pt idx="447">
                  <c:v>5.3926222589999808</c:v>
                </c:pt>
                <c:pt idx="448">
                  <c:v>5.3851772199999752</c:v>
                </c:pt>
                <c:pt idx="449">
                  <c:v>5.3777424600000003</c:v>
                </c:pt>
                <c:pt idx="450">
                  <c:v>5.3703179639999945</c:v>
                </c:pt>
                <c:pt idx="451">
                  <c:v>5.3629037179999752</c:v>
                </c:pt>
                <c:pt idx="452">
                  <c:v>5.355499708</c:v>
                </c:pt>
                <c:pt idx="453">
                  <c:v>5.3481059209999771</c:v>
                </c:pt>
                <c:pt idx="454">
                  <c:v>5.3407223410000002</c:v>
                </c:pt>
                <c:pt idx="455">
                  <c:v>5.3333489549999999</c:v>
                </c:pt>
                <c:pt idx="456">
                  <c:v>5.3259857479999546</c:v>
                </c:pt>
                <c:pt idx="457">
                  <c:v>5.318632708</c:v>
                </c:pt>
                <c:pt idx="458">
                  <c:v>5.3112898189999855</c:v>
                </c:pt>
                <c:pt idx="459">
                  <c:v>5.3039570669999714</c:v>
                </c:pt>
                <c:pt idx="460">
                  <c:v>5.296634439</c:v>
                </c:pt>
                <c:pt idx="461">
                  <c:v>5.2893219199999999</c:v>
                </c:pt>
                <c:pt idx="462">
                  <c:v>5.2820194980000004</c:v>
                </c:pt>
                <c:pt idx="463">
                  <c:v>5.2747271570000001</c:v>
                </c:pt>
                <c:pt idx="464">
                  <c:v>5.2674448829999845</c:v>
                </c:pt>
                <c:pt idx="465">
                  <c:v>5.2601726639999855</c:v>
                </c:pt>
                <c:pt idx="466">
                  <c:v>5.2529104850000001</c:v>
                </c:pt>
                <c:pt idx="467">
                  <c:v>5.2456583309999996</c:v>
                </c:pt>
                <c:pt idx="468">
                  <c:v>5.2384161899999997</c:v>
                </c:pt>
                <c:pt idx="469">
                  <c:v>5.231184047999978</c:v>
                </c:pt>
                <c:pt idx="470">
                  <c:v>5.22396189</c:v>
                </c:pt>
                <c:pt idx="471">
                  <c:v>5.2167497030000272</c:v>
                </c:pt>
                <c:pt idx="472">
                  <c:v>5.2095474729999998</c:v>
                </c:pt>
                <c:pt idx="473">
                  <c:v>5.2023551870000002</c:v>
                </c:pt>
                <c:pt idx="474">
                  <c:v>5.1951728299999687</c:v>
                </c:pt>
                <c:pt idx="475">
                  <c:v>5.1880003889999955</c:v>
                </c:pt>
                <c:pt idx="476">
                  <c:v>5.1808378509999686</c:v>
                </c:pt>
                <c:pt idx="477">
                  <c:v>5.1736852009999845</c:v>
                </c:pt>
                <c:pt idx="478">
                  <c:v>5.1665424259999995</c:v>
                </c:pt>
                <c:pt idx="479">
                  <c:v>5.1594095119999945</c:v>
                </c:pt>
                <c:pt idx="480">
                  <c:v>5.1522864459999855</c:v>
                </c:pt>
                <c:pt idx="481">
                  <c:v>5.1451732139999855</c:v>
                </c:pt>
                <c:pt idx="482">
                  <c:v>5.1380698020000004</c:v>
                </c:pt>
                <c:pt idx="483">
                  <c:v>5.1309761979999955</c:v>
                </c:pt>
                <c:pt idx="484">
                  <c:v>5.1238923869999855</c:v>
                </c:pt>
                <c:pt idx="485">
                  <c:v>5.1168183549999808</c:v>
                </c:pt>
                <c:pt idx="486">
                  <c:v>5.1097540910000001</c:v>
                </c:pt>
                <c:pt idx="487">
                  <c:v>5.1026995789999781</c:v>
                </c:pt>
                <c:pt idx="488">
                  <c:v>5.0956548059999855</c:v>
                </c:pt>
                <c:pt idx="489">
                  <c:v>5.0886197600000003</c:v>
                </c:pt>
                <c:pt idx="490">
                  <c:v>5.0815944259999997</c:v>
                </c:pt>
                <c:pt idx="491">
                  <c:v>5.0745787910000004</c:v>
                </c:pt>
                <c:pt idx="492">
                  <c:v>5.0675728419999677</c:v>
                </c:pt>
                <c:pt idx="493">
                  <c:v>5.0605765649999714</c:v>
                </c:pt>
                <c:pt idx="494">
                  <c:v>5.0535899479999733</c:v>
                </c:pt>
                <c:pt idx="495">
                  <c:v>5.0466129759999996</c:v>
                </c:pt>
                <c:pt idx="496">
                  <c:v>5.0396456360000004</c:v>
                </c:pt>
                <c:pt idx="497">
                  <c:v>5.0326879159999995</c:v>
                </c:pt>
                <c:pt idx="498">
                  <c:v>5.0257398009999781</c:v>
                </c:pt>
                <c:pt idx="499">
                  <c:v>5.0188012789999714</c:v>
                </c:pt>
                <c:pt idx="500">
                  <c:v>5.0118723359999997</c:v>
                </c:pt>
                <c:pt idx="501">
                  <c:v>5.0049529599999714</c:v>
                </c:pt>
                <c:pt idx="502">
                  <c:v>4.9980431360000024</c:v>
                </c:pt>
                <c:pt idx="503">
                  <c:v>4.9911428520000003</c:v>
                </c:pt>
                <c:pt idx="504">
                  <c:v>4.9842520940000226</c:v>
                </c:pt>
                <c:pt idx="505">
                  <c:v>4.9773708499999945</c:v>
                </c:pt>
                <c:pt idx="506">
                  <c:v>4.9704991060000134</c:v>
                </c:pt>
                <c:pt idx="507">
                  <c:v>4.963636848999978</c:v>
                </c:pt>
                <c:pt idx="508">
                  <c:v>4.9567840659999955</c:v>
                </c:pt>
                <c:pt idx="509">
                  <c:v>4.9499407440000134</c:v>
                </c:pt>
                <c:pt idx="510">
                  <c:v>4.9431068699999781</c:v>
                </c:pt>
                <c:pt idx="511">
                  <c:v>4.9362824310000253</c:v>
                </c:pt>
                <c:pt idx="512">
                  <c:v>4.9294674130000224</c:v>
                </c:pt>
                <c:pt idx="513">
                  <c:v>4.9226618039999996</c:v>
                </c:pt>
                <c:pt idx="514">
                  <c:v>4.9158655920000003</c:v>
                </c:pt>
                <c:pt idx="515">
                  <c:v>4.9090787620000134</c:v>
                </c:pt>
                <c:pt idx="516">
                  <c:v>4.9023013009999996</c:v>
                </c:pt>
                <c:pt idx="517">
                  <c:v>4.8955331979999945</c:v>
                </c:pt>
                <c:pt idx="518">
                  <c:v>4.8887744389999845</c:v>
                </c:pt>
                <c:pt idx="519">
                  <c:v>4.8820250109999845</c:v>
                </c:pt>
                <c:pt idx="520">
                  <c:v>4.8752849009999855</c:v>
                </c:pt>
                <c:pt idx="521">
                  <c:v>4.8685540969999668</c:v>
                </c:pt>
                <c:pt idx="522">
                  <c:v>4.8618325850000002</c:v>
                </c:pt>
                <c:pt idx="523">
                  <c:v>4.855120351999977</c:v>
                </c:pt>
                <c:pt idx="524">
                  <c:v>4.8484173869999845</c:v>
                </c:pt>
                <c:pt idx="525">
                  <c:v>4.841723676</c:v>
                </c:pt>
                <c:pt idx="526">
                  <c:v>4.8350392059999985</c:v>
                </c:pt>
                <c:pt idx="527">
                  <c:v>4.8283639650000003</c:v>
                </c:pt>
                <c:pt idx="528">
                  <c:v>4.8216979389999945</c:v>
                </c:pt>
                <c:pt idx="529">
                  <c:v>4.8150411169999945</c:v>
                </c:pt>
                <c:pt idx="530">
                  <c:v>4.8083934840000317</c:v>
                </c:pt>
                <c:pt idx="531">
                  <c:v>4.8017550299999945</c:v>
                </c:pt>
                <c:pt idx="532">
                  <c:v>4.7951257409999855</c:v>
                </c:pt>
                <c:pt idx="533">
                  <c:v>4.788505604</c:v>
                </c:pt>
                <c:pt idx="534">
                  <c:v>4.7818946069999955</c:v>
                </c:pt>
                <c:pt idx="535">
                  <c:v>4.7752927370000124</c:v>
                </c:pt>
                <c:pt idx="536">
                  <c:v>4.7686999810000197</c:v>
                </c:pt>
                <c:pt idx="537">
                  <c:v>4.762116326999962</c:v>
                </c:pt>
                <c:pt idx="538">
                  <c:v>4.7555417630000001</c:v>
                </c:pt>
                <c:pt idx="539">
                  <c:v>4.7489762759999845</c:v>
                </c:pt>
                <c:pt idx="540">
                  <c:v>4.7424198529999808</c:v>
                </c:pt>
                <c:pt idx="541">
                  <c:v>4.7358724810000226</c:v>
                </c:pt>
                <c:pt idx="542">
                  <c:v>4.7293341489999845</c:v>
                </c:pt>
                <c:pt idx="543">
                  <c:v>4.7228048439999677</c:v>
                </c:pt>
                <c:pt idx="544">
                  <c:v>4.7162845529999808</c:v>
                </c:pt>
                <c:pt idx="545">
                  <c:v>4.7097732639999998</c:v>
                </c:pt>
                <c:pt idx="546">
                  <c:v>4.7032709639999997</c:v>
                </c:pt>
                <c:pt idx="547">
                  <c:v>4.6967776419999945</c:v>
                </c:pt>
                <c:pt idx="548">
                  <c:v>4.6902932840000124</c:v>
                </c:pt>
                <c:pt idx="549">
                  <c:v>4.6838178789999638</c:v>
                </c:pt>
                <c:pt idx="550">
                  <c:v>4.6773514130000002</c:v>
                </c:pt>
                <c:pt idx="551">
                  <c:v>4.670893875</c:v>
                </c:pt>
                <c:pt idx="552">
                  <c:v>4.6644452519999602</c:v>
                </c:pt>
                <c:pt idx="553">
                  <c:v>4.6580055319999714</c:v>
                </c:pt>
                <c:pt idx="554">
                  <c:v>4.6515747029999845</c:v>
                </c:pt>
                <c:pt idx="555">
                  <c:v>4.6451527519999845</c:v>
                </c:pt>
                <c:pt idx="556">
                  <c:v>4.6387396679999808</c:v>
                </c:pt>
                <c:pt idx="557">
                  <c:v>4.6323354369999752</c:v>
                </c:pt>
                <c:pt idx="558">
                  <c:v>4.6259400479999648</c:v>
                </c:pt>
                <c:pt idx="559">
                  <c:v>4.6195534880000002</c:v>
                </c:pt>
                <c:pt idx="560">
                  <c:v>4.6131757459999845</c:v>
                </c:pt>
                <c:pt idx="561">
                  <c:v>4.6068068079999742</c:v>
                </c:pt>
                <c:pt idx="562">
                  <c:v>4.6004466639999855</c:v>
                </c:pt>
                <c:pt idx="563">
                  <c:v>4.594095299999978</c:v>
                </c:pt>
                <c:pt idx="564">
                  <c:v>4.5877527049999998</c:v>
                </c:pt>
                <c:pt idx="565">
                  <c:v>4.5814188669999751</c:v>
                </c:pt>
                <c:pt idx="566">
                  <c:v>4.5750937729999999</c:v>
                </c:pt>
                <c:pt idx="567">
                  <c:v>4.5687774120000002</c:v>
                </c:pt>
                <c:pt idx="568">
                  <c:v>4.562469771</c:v>
                </c:pt>
                <c:pt idx="569">
                  <c:v>4.5561708379999715</c:v>
                </c:pt>
                <c:pt idx="570">
                  <c:v>4.549880602</c:v>
                </c:pt>
                <c:pt idx="571">
                  <c:v>4.543599049</c:v>
                </c:pt>
                <c:pt idx="572">
                  <c:v>4.537326169</c:v>
                </c:pt>
                <c:pt idx="573">
                  <c:v>4.5310619499999998</c:v>
                </c:pt>
                <c:pt idx="574">
                  <c:v>4.5248063789999602</c:v>
                </c:pt>
                <c:pt idx="575">
                  <c:v>4.5185594440000001</c:v>
                </c:pt>
                <c:pt idx="576">
                  <c:v>4.5123211330000004</c:v>
                </c:pt>
                <c:pt idx="577">
                  <c:v>4.5060914360000002</c:v>
                </c:pt>
                <c:pt idx="578">
                  <c:v>4.4998703390000001</c:v>
                </c:pt>
                <c:pt idx="579">
                  <c:v>4.4936578310000002</c:v>
                </c:pt>
                <c:pt idx="580">
                  <c:v>4.4874538990000001</c:v>
                </c:pt>
                <c:pt idx="581">
                  <c:v>4.4812585330000134</c:v>
                </c:pt>
                <c:pt idx="582">
                  <c:v>4.4750717199999999</c:v>
                </c:pt>
                <c:pt idx="583">
                  <c:v>4.4688934490000003</c:v>
                </c:pt>
                <c:pt idx="584">
                  <c:v>4.4627237080000004</c:v>
                </c:pt>
                <c:pt idx="585">
                  <c:v>4.4565624840000382</c:v>
                </c:pt>
                <c:pt idx="586">
                  <c:v>4.4504097659999999</c:v>
                </c:pt>
                <c:pt idx="587">
                  <c:v>4.4442655430000002</c:v>
                </c:pt>
                <c:pt idx="588">
                  <c:v>4.4381298029999998</c:v>
                </c:pt>
                <c:pt idx="589">
                  <c:v>4.4320025340000004</c:v>
                </c:pt>
                <c:pt idx="590">
                  <c:v>4.4258837240000002</c:v>
                </c:pt>
                <c:pt idx="591">
                  <c:v>4.4197733609999998</c:v>
                </c:pt>
                <c:pt idx="592">
                  <c:v>4.4136714350000226</c:v>
                </c:pt>
                <c:pt idx="593">
                  <c:v>4.4075779319999855</c:v>
                </c:pt>
                <c:pt idx="594">
                  <c:v>4.4014928429999998</c:v>
                </c:pt>
                <c:pt idx="595">
                  <c:v>4.3954161539999781</c:v>
                </c:pt>
                <c:pt idx="596">
                  <c:v>4.3893478549999996</c:v>
                </c:pt>
                <c:pt idx="597">
                  <c:v>4.3832879340000002</c:v>
                </c:pt>
                <c:pt idx="598">
                  <c:v>4.377236378999978</c:v>
                </c:pt>
                <c:pt idx="599">
                  <c:v>4.3711931789999996</c:v>
                </c:pt>
                <c:pt idx="600">
                  <c:v>4.3651583219999752</c:v>
                </c:pt>
                <c:pt idx="601">
                  <c:v>4.3591317969999945</c:v>
                </c:pt>
                <c:pt idx="602">
                  <c:v>4.3531135919999855</c:v>
                </c:pt>
                <c:pt idx="603">
                  <c:v>4.3471036959999996</c:v>
                </c:pt>
                <c:pt idx="604">
                  <c:v>4.3411020970000003</c:v>
                </c:pt>
                <c:pt idx="605">
                  <c:v>4.3351087840000124</c:v>
                </c:pt>
                <c:pt idx="606">
                  <c:v>4.3291237450000004</c:v>
                </c:pt>
                <c:pt idx="607">
                  <c:v>4.3231469689999686</c:v>
                </c:pt>
                <c:pt idx="608">
                  <c:v>4.3171784449999855</c:v>
                </c:pt>
                <c:pt idx="609">
                  <c:v>4.3112181600000001</c:v>
                </c:pt>
                <c:pt idx="610">
                  <c:v>4.3052661050000225</c:v>
                </c:pt>
                <c:pt idx="611">
                  <c:v>4.299322267</c:v>
                </c:pt>
                <c:pt idx="612">
                  <c:v>4.2933866350000001</c:v>
                </c:pt>
                <c:pt idx="613">
                  <c:v>4.2874591970000004</c:v>
                </c:pt>
                <c:pt idx="614">
                  <c:v>4.2815399430000003</c:v>
                </c:pt>
                <c:pt idx="615">
                  <c:v>4.2756288619999996</c:v>
                </c:pt>
                <c:pt idx="616">
                  <c:v>4.2697259399999945</c:v>
                </c:pt>
                <c:pt idx="617">
                  <c:v>4.2638311689999808</c:v>
                </c:pt>
                <c:pt idx="618">
                  <c:v>4.2579445359999761</c:v>
                </c:pt>
                <c:pt idx="619">
                  <c:v>4.2520660299999955</c:v>
                </c:pt>
                <c:pt idx="620">
                  <c:v>4.2461956389999855</c:v>
                </c:pt>
                <c:pt idx="621">
                  <c:v>4.2403333539999997</c:v>
                </c:pt>
                <c:pt idx="622">
                  <c:v>4.2344791620000004</c:v>
                </c:pt>
                <c:pt idx="623">
                  <c:v>4.2286330520000002</c:v>
                </c:pt>
                <c:pt idx="624">
                  <c:v>4.2227950129999945</c:v>
                </c:pt>
                <c:pt idx="625">
                  <c:v>4.2169650340000002</c:v>
                </c:pt>
                <c:pt idx="626">
                  <c:v>4.2111431040000271</c:v>
                </c:pt>
                <c:pt idx="627">
                  <c:v>4.2053292119999997</c:v>
                </c:pt>
                <c:pt idx="628">
                  <c:v>4.1995233469999809</c:v>
                </c:pt>
                <c:pt idx="629">
                  <c:v>4.193725497</c:v>
                </c:pt>
                <c:pt idx="630">
                  <c:v>4.1879356509999601</c:v>
                </c:pt>
                <c:pt idx="631">
                  <c:v>4.1821537989999955</c:v>
                </c:pt>
                <c:pt idx="632">
                  <c:v>4.1763799300000004</c:v>
                </c:pt>
                <c:pt idx="633">
                  <c:v>4.1706140309999808</c:v>
                </c:pt>
                <c:pt idx="634">
                  <c:v>4.1648560929999752</c:v>
                </c:pt>
                <c:pt idx="635">
                  <c:v>4.1591061050000002</c:v>
                </c:pt>
                <c:pt idx="636">
                  <c:v>4.1533640549999955</c:v>
                </c:pt>
                <c:pt idx="637">
                  <c:v>4.1476299320000001</c:v>
                </c:pt>
                <c:pt idx="638">
                  <c:v>4.1419037259999998</c:v>
                </c:pt>
                <c:pt idx="639">
                  <c:v>4.1361854259999955</c:v>
                </c:pt>
                <c:pt idx="640">
                  <c:v>4.1304750199999845</c:v>
                </c:pt>
                <c:pt idx="641">
                  <c:v>4.1247724979999845</c:v>
                </c:pt>
                <c:pt idx="642">
                  <c:v>4.1190778489999742</c:v>
                </c:pt>
                <c:pt idx="643">
                  <c:v>4.1133910619999945</c:v>
                </c:pt>
                <c:pt idx="644">
                  <c:v>4.1077121259999965</c:v>
                </c:pt>
                <c:pt idx="645">
                  <c:v>4.1020410299999845</c:v>
                </c:pt>
                <c:pt idx="646">
                  <c:v>4.0963777639999996</c:v>
                </c:pt>
                <c:pt idx="647">
                  <c:v>4.0907223159999999</c:v>
                </c:pt>
                <c:pt idx="648">
                  <c:v>4.0850746769999686</c:v>
                </c:pt>
                <c:pt idx="649">
                  <c:v>4.0794348339999855</c:v>
                </c:pt>
                <c:pt idx="650">
                  <c:v>4.0738027780000001</c:v>
                </c:pt>
                <c:pt idx="651">
                  <c:v>4.068178498</c:v>
                </c:pt>
                <c:pt idx="652">
                  <c:v>4.0625619820000001</c:v>
                </c:pt>
                <c:pt idx="653">
                  <c:v>4.0569532199999845</c:v>
                </c:pt>
                <c:pt idx="654">
                  <c:v>4.0513522020000003</c:v>
                </c:pt>
                <c:pt idx="655">
                  <c:v>4.0457589169999855</c:v>
                </c:pt>
                <c:pt idx="656">
                  <c:v>4.0401733540000002</c:v>
                </c:pt>
                <c:pt idx="657">
                  <c:v>4.0345955019999771</c:v>
                </c:pt>
                <c:pt idx="658">
                  <c:v>4.0290253509999845</c:v>
                </c:pt>
                <c:pt idx="659">
                  <c:v>4.0234628900000002</c:v>
                </c:pt>
                <c:pt idx="660">
                  <c:v>4.0179081079999781</c:v>
                </c:pt>
                <c:pt idx="661">
                  <c:v>4.012360996</c:v>
                </c:pt>
                <c:pt idx="662">
                  <c:v>4.006821542</c:v>
                </c:pt>
                <c:pt idx="663">
                  <c:v>4.0012897350000225</c:v>
                </c:pt>
                <c:pt idx="664">
                  <c:v>3.9957655659999998</c:v>
                </c:pt>
                <c:pt idx="665">
                  <c:v>3.9902490239999904</c:v>
                </c:pt>
                <c:pt idx="666">
                  <c:v>3.984740097</c:v>
                </c:pt>
                <c:pt idx="667">
                  <c:v>3.9792387759999999</c:v>
                </c:pt>
                <c:pt idx="668">
                  <c:v>3.9737450509999999</c:v>
                </c:pt>
                <c:pt idx="669">
                  <c:v>3.9682589099999968</c:v>
                </c:pt>
                <c:pt idx="670">
                  <c:v>3.9627803430000004</c:v>
                </c:pt>
                <c:pt idx="671">
                  <c:v>3.9573093389999996</c:v>
                </c:pt>
                <c:pt idx="672">
                  <c:v>3.9518458889999977</c:v>
                </c:pt>
                <c:pt idx="673">
                  <c:v>3.9463899819999999</c:v>
                </c:pt>
                <c:pt idx="674">
                  <c:v>3.9409416070000001</c:v>
                </c:pt>
                <c:pt idx="675">
                  <c:v>3.9355007550000001</c:v>
                </c:pt>
                <c:pt idx="676">
                  <c:v>3.9300674129999993</c:v>
                </c:pt>
                <c:pt idx="677">
                  <c:v>3.9246415739999998</c:v>
                </c:pt>
                <c:pt idx="678">
                  <c:v>3.9192232249999988</c:v>
                </c:pt>
                <c:pt idx="679">
                  <c:v>3.9138123559999998</c:v>
                </c:pt>
                <c:pt idx="680">
                  <c:v>3.9084089579999999</c:v>
                </c:pt>
                <c:pt idx="681">
                  <c:v>3.9030130199999999</c:v>
                </c:pt>
                <c:pt idx="682">
                  <c:v>3.8976245309999999</c:v>
                </c:pt>
                <c:pt idx="683">
                  <c:v>3.892243481999988</c:v>
                </c:pt>
                <c:pt idx="684">
                  <c:v>3.8868698609999988</c:v>
                </c:pt>
                <c:pt idx="685">
                  <c:v>3.8815036599999999</c:v>
                </c:pt>
                <c:pt idx="686">
                  <c:v>3.8761448669999998</c:v>
                </c:pt>
                <c:pt idx="687">
                  <c:v>3.8707934719999999</c:v>
                </c:pt>
                <c:pt idx="688">
                  <c:v>3.8654494659999967</c:v>
                </c:pt>
                <c:pt idx="689">
                  <c:v>3.860112837</c:v>
                </c:pt>
                <c:pt idx="690">
                  <c:v>3.8547835770000001</c:v>
                </c:pt>
                <c:pt idx="691">
                  <c:v>3.8494616729999995</c:v>
                </c:pt>
                <c:pt idx="692">
                  <c:v>3.844147118</c:v>
                </c:pt>
                <c:pt idx="693">
                  <c:v>3.8388398989999999</c:v>
                </c:pt>
                <c:pt idx="694">
                  <c:v>3.8335400079999999</c:v>
                </c:pt>
                <c:pt idx="695">
                  <c:v>3.8282474329999987</c:v>
                </c:pt>
                <c:pt idx="696">
                  <c:v>3.8229621659999977</c:v>
                </c:pt>
                <c:pt idx="697">
                  <c:v>3.8176841949999987</c:v>
                </c:pt>
                <c:pt idx="698">
                  <c:v>3.8124135109999977</c:v>
                </c:pt>
                <c:pt idx="699">
                  <c:v>3.8071501039999998</c:v>
                </c:pt>
                <c:pt idx="700">
                  <c:v>3.8018939629999999</c:v>
                </c:pt>
                <c:pt idx="701">
                  <c:v>3.7966450789999993</c:v>
                </c:pt>
                <c:pt idx="702">
                  <c:v>3.791403442</c:v>
                </c:pt>
                <c:pt idx="703">
                  <c:v>3.7861690410000093</c:v>
                </c:pt>
                <c:pt idx="704">
                  <c:v>3.7809418670000117</c:v>
                </c:pt>
                <c:pt idx="705">
                  <c:v>3.775721909</c:v>
                </c:pt>
                <c:pt idx="706">
                  <c:v>3.7705091580000012</c:v>
                </c:pt>
                <c:pt idx="707">
                  <c:v>3.7653036040000001</c:v>
                </c:pt>
                <c:pt idx="708">
                  <c:v>3.7601052370000012</c:v>
                </c:pt>
                <c:pt idx="709">
                  <c:v>3.7549140460000117</c:v>
                </c:pt>
                <c:pt idx="710">
                  <c:v>3.7497300220000103</c:v>
                </c:pt>
                <c:pt idx="711">
                  <c:v>3.7445531560000012</c:v>
                </c:pt>
                <c:pt idx="712">
                  <c:v>3.7393834359999998</c:v>
                </c:pt>
                <c:pt idx="713">
                  <c:v>3.7342208540000001</c:v>
                </c:pt>
                <c:pt idx="714">
                  <c:v>3.7290653999999988</c:v>
                </c:pt>
                <c:pt idx="715">
                  <c:v>3.7239170630000102</c:v>
                </c:pt>
                <c:pt idx="716">
                  <c:v>3.7187758329999996</c:v>
                </c:pt>
                <c:pt idx="717">
                  <c:v>3.7136417020000012</c:v>
                </c:pt>
                <c:pt idx="718">
                  <c:v>3.7085146590000102</c:v>
                </c:pt>
                <c:pt idx="719">
                  <c:v>3.7033946940000098</c:v>
                </c:pt>
                <c:pt idx="720">
                  <c:v>3.6982817980000102</c:v>
                </c:pt>
                <c:pt idx="721">
                  <c:v>3.69317596</c:v>
                </c:pt>
                <c:pt idx="722">
                  <c:v>3.6880771720000012</c:v>
                </c:pt>
                <c:pt idx="723">
                  <c:v>3.6829854229999999</c:v>
                </c:pt>
                <c:pt idx="724">
                  <c:v>3.6779007040000002</c:v>
                </c:pt>
                <c:pt idx="725">
                  <c:v>3.6728230049999997</c:v>
                </c:pt>
                <c:pt idx="726">
                  <c:v>3.6677523160000001</c:v>
                </c:pt>
                <c:pt idx="727">
                  <c:v>3.6626886279999997</c:v>
                </c:pt>
                <c:pt idx="728">
                  <c:v>3.65763193</c:v>
                </c:pt>
                <c:pt idx="729">
                  <c:v>3.6525822139999997</c:v>
                </c:pt>
                <c:pt idx="730">
                  <c:v>3.6475394690000011</c:v>
                </c:pt>
                <c:pt idx="731">
                  <c:v>3.642503687</c:v>
                </c:pt>
                <c:pt idx="732">
                  <c:v>3.6374748560000012</c:v>
                </c:pt>
                <c:pt idx="733">
                  <c:v>3.6324529689999987</c:v>
                </c:pt>
                <c:pt idx="734">
                  <c:v>3.6274380150000001</c:v>
                </c:pt>
                <c:pt idx="735">
                  <c:v>3.6224299839999987</c:v>
                </c:pt>
                <c:pt idx="736">
                  <c:v>3.6174288680000002</c:v>
                </c:pt>
                <c:pt idx="737">
                  <c:v>3.612434656</c:v>
                </c:pt>
                <c:pt idx="738">
                  <c:v>3.6074473389999997</c:v>
                </c:pt>
                <c:pt idx="739">
                  <c:v>3.6024669069999997</c:v>
                </c:pt>
                <c:pt idx="740">
                  <c:v>3.5974933520000012</c:v>
                </c:pt>
                <c:pt idx="741">
                  <c:v>3.592526662</c:v>
                </c:pt>
                <c:pt idx="742">
                  <c:v>3.5875668300000001</c:v>
                </c:pt>
                <c:pt idx="743">
                  <c:v>3.5826138460000001</c:v>
                </c:pt>
                <c:pt idx="744">
                  <c:v>3.5776676989999996</c:v>
                </c:pt>
                <c:pt idx="745">
                  <c:v>3.5727283819999998</c:v>
                </c:pt>
                <c:pt idx="746">
                  <c:v>3.5677958830000001</c:v>
                </c:pt>
                <c:pt idx="747">
                  <c:v>3.5628701939999967</c:v>
                </c:pt>
                <c:pt idx="748">
                  <c:v>3.5579513060000001</c:v>
                </c:pt>
                <c:pt idx="749">
                  <c:v>3.5530392080000093</c:v>
                </c:pt>
                <c:pt idx="750">
                  <c:v>3.5481338920000103</c:v>
                </c:pt>
                <c:pt idx="751">
                  <c:v>3.5432353490000001</c:v>
                </c:pt>
                <c:pt idx="752">
                  <c:v>3.5383435680000002</c:v>
                </c:pt>
                <c:pt idx="753">
                  <c:v>3.5334585409999999</c:v>
                </c:pt>
                <c:pt idx="754">
                  <c:v>3.5285802580000181</c:v>
                </c:pt>
                <c:pt idx="755">
                  <c:v>3.5237087100000002</c:v>
                </c:pt>
                <c:pt idx="756">
                  <c:v>3.5188438879999997</c:v>
                </c:pt>
                <c:pt idx="757">
                  <c:v>3.5139857820000002</c:v>
                </c:pt>
                <c:pt idx="758">
                  <c:v>3.5091343840000002</c:v>
                </c:pt>
                <c:pt idx="759">
                  <c:v>3.5042896829999997</c:v>
                </c:pt>
                <c:pt idx="760">
                  <c:v>3.4994516699999987</c:v>
                </c:pt>
                <c:pt idx="761">
                  <c:v>3.4946203369999997</c:v>
                </c:pt>
                <c:pt idx="762">
                  <c:v>3.4897956739999998</c:v>
                </c:pt>
                <c:pt idx="763">
                  <c:v>3.4849776720000012</c:v>
                </c:pt>
                <c:pt idx="764">
                  <c:v>3.4801663220000001</c:v>
                </c:pt>
                <c:pt idx="765">
                  <c:v>3.4753616139999997</c:v>
                </c:pt>
                <c:pt idx="766">
                  <c:v>3.4705635400000001</c:v>
                </c:pt>
                <c:pt idx="767">
                  <c:v>3.4657720899999997</c:v>
                </c:pt>
                <c:pt idx="768">
                  <c:v>3.4609872550000103</c:v>
                </c:pt>
                <c:pt idx="769">
                  <c:v>3.4562090259999967</c:v>
                </c:pt>
                <c:pt idx="770">
                  <c:v>3.4514373929999995</c:v>
                </c:pt>
                <c:pt idx="771">
                  <c:v>3.4466723489999995</c:v>
                </c:pt>
                <c:pt idx="772">
                  <c:v>3.4419138830000002</c:v>
                </c:pt>
                <c:pt idx="773">
                  <c:v>3.437161986</c:v>
                </c:pt>
                <c:pt idx="774">
                  <c:v>3.4324166499999977</c:v>
                </c:pt>
                <c:pt idx="775">
                  <c:v>3.4276778650000002</c:v>
                </c:pt>
                <c:pt idx="776">
                  <c:v>3.4229456229999977</c:v>
                </c:pt>
                <c:pt idx="777">
                  <c:v>3.4182199139999967</c:v>
                </c:pt>
                <c:pt idx="778">
                  <c:v>3.4135007290000003</c:v>
                </c:pt>
                <c:pt idx="779">
                  <c:v>3.40878806</c:v>
                </c:pt>
                <c:pt idx="780">
                  <c:v>3.4040818970000002</c:v>
                </c:pt>
                <c:pt idx="781">
                  <c:v>3.3993822309999997</c:v>
                </c:pt>
                <c:pt idx="782">
                  <c:v>3.3946890539999997</c:v>
                </c:pt>
                <c:pt idx="783">
                  <c:v>3.3900023559999997</c:v>
                </c:pt>
                <c:pt idx="784">
                  <c:v>3.3853221279999999</c:v>
                </c:pt>
                <c:pt idx="785">
                  <c:v>3.3806483619999987</c:v>
                </c:pt>
                <c:pt idx="786">
                  <c:v>3.375981049</c:v>
                </c:pt>
                <c:pt idx="787">
                  <c:v>3.3713201789999996</c:v>
                </c:pt>
                <c:pt idx="788">
                  <c:v>3.3666657439999987</c:v>
                </c:pt>
                <c:pt idx="789">
                  <c:v>3.3620177349999998</c:v>
                </c:pt>
                <c:pt idx="790">
                  <c:v>3.3573761420000001</c:v>
                </c:pt>
                <c:pt idx="791">
                  <c:v>3.3527409579999987</c:v>
                </c:pt>
                <c:pt idx="792">
                  <c:v>3.3481121739999997</c:v>
                </c:pt>
                <c:pt idx="793">
                  <c:v>3.3434897800000001</c:v>
                </c:pt>
                <c:pt idx="794">
                  <c:v>3.3388737669999999</c:v>
                </c:pt>
                <c:pt idx="795">
                  <c:v>3.3342641279999987</c:v>
                </c:pt>
                <c:pt idx="796">
                  <c:v>3.3296608519999999</c:v>
                </c:pt>
                <c:pt idx="797">
                  <c:v>3.3250639319999977</c:v>
                </c:pt>
                <c:pt idx="798">
                  <c:v>3.3204733580000001</c:v>
                </c:pt>
                <c:pt idx="799">
                  <c:v>3.3158891219999904</c:v>
                </c:pt>
                <c:pt idx="800">
                  <c:v>3.3113112149999999</c:v>
                </c:pt>
                <c:pt idx="801">
                  <c:v>3.3067396279999999</c:v>
                </c:pt>
                <c:pt idx="802">
                  <c:v>3.3021743530000003</c:v>
                </c:pt>
                <c:pt idx="803">
                  <c:v>3.2976153799999999</c:v>
                </c:pt>
                <c:pt idx="804">
                  <c:v>3.2930627020000012</c:v>
                </c:pt>
                <c:pt idx="805">
                  <c:v>3.2885163090000011</c:v>
                </c:pt>
                <c:pt idx="806">
                  <c:v>3.283976193</c:v>
                </c:pt>
                <c:pt idx="807">
                  <c:v>3.2794423439999987</c:v>
                </c:pt>
                <c:pt idx="808">
                  <c:v>3.274914756000018</c:v>
                </c:pt>
                <c:pt idx="809">
                  <c:v>3.2703934180000012</c:v>
                </c:pt>
                <c:pt idx="810">
                  <c:v>3.2658783219999998</c:v>
                </c:pt>
                <c:pt idx="811">
                  <c:v>3.261369459</c:v>
                </c:pt>
                <c:pt idx="812">
                  <c:v>3.2568668219999997</c:v>
                </c:pt>
                <c:pt idx="813">
                  <c:v>3.2523704009999999</c:v>
                </c:pt>
                <c:pt idx="814">
                  <c:v>3.2478801880000012</c:v>
                </c:pt>
                <c:pt idx="815">
                  <c:v>3.2433961730000012</c:v>
                </c:pt>
                <c:pt idx="816">
                  <c:v>3.2389183500000001</c:v>
                </c:pt>
                <c:pt idx="817">
                  <c:v>3.2344467089999998</c:v>
                </c:pt>
                <c:pt idx="818">
                  <c:v>3.2299812410000199</c:v>
                </c:pt>
                <c:pt idx="819">
                  <c:v>3.2255219380000093</c:v>
                </c:pt>
                <c:pt idx="820">
                  <c:v>3.221068791</c:v>
                </c:pt>
                <c:pt idx="821">
                  <c:v>3.2166217930000003</c:v>
                </c:pt>
                <c:pt idx="822">
                  <c:v>3.2121809339999987</c:v>
                </c:pt>
                <c:pt idx="823">
                  <c:v>3.2077462060000093</c:v>
                </c:pt>
                <c:pt idx="824">
                  <c:v>3.2033176010000144</c:v>
                </c:pt>
                <c:pt idx="825">
                  <c:v>3.1988951099999987</c:v>
                </c:pt>
                <c:pt idx="826">
                  <c:v>3.1944787239999997</c:v>
                </c:pt>
                <c:pt idx="827">
                  <c:v>3.1900684359999967</c:v>
                </c:pt>
                <c:pt idx="828">
                  <c:v>3.1856642370000001</c:v>
                </c:pt>
                <c:pt idx="829">
                  <c:v>3.1812661179999999</c:v>
                </c:pt>
                <c:pt idx="830">
                  <c:v>3.1768740709999999</c:v>
                </c:pt>
                <c:pt idx="831">
                  <c:v>3.1724880869999987</c:v>
                </c:pt>
                <c:pt idx="832">
                  <c:v>3.168108159</c:v>
                </c:pt>
                <c:pt idx="833">
                  <c:v>3.1637342780000242</c:v>
                </c:pt>
                <c:pt idx="834">
                  <c:v>3.1593664359999987</c:v>
                </c:pt>
                <c:pt idx="835">
                  <c:v>3.1550046229999995</c:v>
                </c:pt>
                <c:pt idx="836">
                  <c:v>3.1506488329999978</c:v>
                </c:pt>
                <c:pt idx="837">
                  <c:v>3.1462990560000001</c:v>
                </c:pt>
                <c:pt idx="838">
                  <c:v>3.1419552849999999</c:v>
                </c:pt>
                <c:pt idx="839">
                  <c:v>3.1376175100000001</c:v>
                </c:pt>
                <c:pt idx="840">
                  <c:v>3.1332857239999998</c:v>
                </c:pt>
                <c:pt idx="841">
                  <c:v>3.1289599189999997</c:v>
                </c:pt>
                <c:pt idx="842">
                  <c:v>3.1246400859999999</c:v>
                </c:pt>
                <c:pt idx="843">
                  <c:v>3.1203262170000117</c:v>
                </c:pt>
                <c:pt idx="844">
                  <c:v>3.1160183029999993</c:v>
                </c:pt>
                <c:pt idx="845">
                  <c:v>3.1117163369999998</c:v>
                </c:pt>
                <c:pt idx="846">
                  <c:v>3.1074203100000002</c:v>
                </c:pt>
                <c:pt idx="847">
                  <c:v>3.1031302150000144</c:v>
                </c:pt>
                <c:pt idx="848">
                  <c:v>3.0988460419999999</c:v>
                </c:pt>
                <c:pt idx="849">
                  <c:v>3.0945677840000001</c:v>
                </c:pt>
                <c:pt idx="850">
                  <c:v>3.0902954329999988</c:v>
                </c:pt>
                <c:pt idx="851">
                  <c:v>3.0860289789999999</c:v>
                </c:pt>
                <c:pt idx="852">
                  <c:v>3.0817684169999997</c:v>
                </c:pt>
                <c:pt idx="853">
                  <c:v>3.0775137360000002</c:v>
                </c:pt>
                <c:pt idx="854">
                  <c:v>3.0732649289999996</c:v>
                </c:pt>
                <c:pt idx="855">
                  <c:v>3.0690219880000011</c:v>
                </c:pt>
                <c:pt idx="856">
                  <c:v>3.0647849050000002</c:v>
                </c:pt>
                <c:pt idx="857">
                  <c:v>3.0605536720000002</c:v>
                </c:pt>
                <c:pt idx="858">
                  <c:v>3.0563282799999998</c:v>
                </c:pt>
                <c:pt idx="859">
                  <c:v>3.0521087219999998</c:v>
                </c:pt>
                <c:pt idx="860">
                  <c:v>3.0478949900000001</c:v>
                </c:pt>
                <c:pt idx="861">
                  <c:v>3.0436870740000002</c:v>
                </c:pt>
                <c:pt idx="862">
                  <c:v>3.0394849689999996</c:v>
                </c:pt>
                <c:pt idx="863">
                  <c:v>3.0352886639999967</c:v>
                </c:pt>
                <c:pt idx="864">
                  <c:v>3.0310981539999977</c:v>
                </c:pt>
                <c:pt idx="865">
                  <c:v>3.0269134279999999</c:v>
                </c:pt>
                <c:pt idx="866">
                  <c:v>3.02273448</c:v>
                </c:pt>
                <c:pt idx="867">
                  <c:v>3.0185613010000001</c:v>
                </c:pt>
                <c:pt idx="868">
                  <c:v>3.014393884</c:v>
                </c:pt>
                <c:pt idx="869">
                  <c:v>3.0102322209999999</c:v>
                </c:pt>
                <c:pt idx="870">
                  <c:v>3.0060763029999999</c:v>
                </c:pt>
                <c:pt idx="871">
                  <c:v>3.001926122</c:v>
                </c:pt>
                <c:pt idx="872">
                  <c:v>2.9977816720000012</c:v>
                </c:pt>
                <c:pt idx="873">
                  <c:v>2.9936429429999998</c:v>
                </c:pt>
                <c:pt idx="874">
                  <c:v>2.9895099279999999</c:v>
                </c:pt>
                <c:pt idx="875">
                  <c:v>2.9853826189999997</c:v>
                </c:pt>
                <c:pt idx="876">
                  <c:v>2.9812610080000002</c:v>
                </c:pt>
                <c:pt idx="877">
                  <c:v>2.9771450879999999</c:v>
                </c:pt>
                <c:pt idx="878">
                  <c:v>2.9730348500000012</c:v>
                </c:pt>
                <c:pt idx="879">
                  <c:v>2.9689302860000093</c:v>
                </c:pt>
                <c:pt idx="880">
                  <c:v>2.9648313900000001</c:v>
                </c:pt>
                <c:pt idx="881">
                  <c:v>2.9607381520000002</c:v>
                </c:pt>
                <c:pt idx="882">
                  <c:v>2.9566505649999977</c:v>
                </c:pt>
                <c:pt idx="883">
                  <c:v>2.9525686219999967</c:v>
                </c:pt>
                <c:pt idx="884">
                  <c:v>2.9484923139999997</c:v>
                </c:pt>
                <c:pt idx="885">
                  <c:v>2.9444216339999998</c:v>
                </c:pt>
                <c:pt idx="886">
                  <c:v>2.9403565739999999</c:v>
                </c:pt>
                <c:pt idx="887">
                  <c:v>2.9362971259999977</c:v>
                </c:pt>
                <c:pt idx="888">
                  <c:v>2.9322432819999977</c:v>
                </c:pt>
                <c:pt idx="889">
                  <c:v>2.928195036</c:v>
                </c:pt>
                <c:pt idx="890">
                  <c:v>2.9241523780000001</c:v>
                </c:pt>
                <c:pt idx="891">
                  <c:v>2.9201153010000001</c:v>
                </c:pt>
                <c:pt idx="892">
                  <c:v>2.9160837989999999</c:v>
                </c:pt>
                <c:pt idx="893">
                  <c:v>2.9120578619999997</c:v>
                </c:pt>
                <c:pt idx="894">
                  <c:v>2.9080374829999998</c:v>
                </c:pt>
                <c:pt idx="895">
                  <c:v>2.9040226539999998</c:v>
                </c:pt>
                <c:pt idx="896">
                  <c:v>2.9000133690000003</c:v>
                </c:pt>
                <c:pt idx="897">
                  <c:v>2.8960096189999978</c:v>
                </c:pt>
                <c:pt idx="898">
                  <c:v>2.8920113959999987</c:v>
                </c:pt>
                <c:pt idx="899">
                  <c:v>2.8880186939999977</c:v>
                </c:pt>
                <c:pt idx="900">
                  <c:v>2.8840315030000001</c:v>
                </c:pt>
                <c:pt idx="901">
                  <c:v>2.8800498169999997</c:v>
                </c:pt>
                <c:pt idx="902">
                  <c:v>2.8760736289999977</c:v>
                </c:pt>
                <c:pt idx="903">
                  <c:v>2.8721029299999881</c:v>
                </c:pt>
                <c:pt idx="904">
                  <c:v>2.8681377130000012</c:v>
                </c:pt>
                <c:pt idx="905">
                  <c:v>2.8641779700000001</c:v>
                </c:pt>
                <c:pt idx="906">
                  <c:v>2.8602236939999997</c:v>
                </c:pt>
                <c:pt idx="907">
                  <c:v>2.8562748769999997</c:v>
                </c:pt>
                <c:pt idx="908">
                  <c:v>2.8523315120000001</c:v>
                </c:pt>
                <c:pt idx="909">
                  <c:v>2.8483935920000012</c:v>
                </c:pt>
                <c:pt idx="910">
                  <c:v>2.8444611069999999</c:v>
                </c:pt>
                <c:pt idx="911">
                  <c:v>2.8405340530000012</c:v>
                </c:pt>
                <c:pt idx="912">
                  <c:v>2.8366124189999899</c:v>
                </c:pt>
                <c:pt idx="913">
                  <c:v>2.8326961999999867</c:v>
                </c:pt>
                <c:pt idx="914">
                  <c:v>2.828785388</c:v>
                </c:pt>
                <c:pt idx="915">
                  <c:v>2.8248799749999987</c:v>
                </c:pt>
                <c:pt idx="916">
                  <c:v>2.8209799539999998</c:v>
                </c:pt>
                <c:pt idx="917">
                  <c:v>2.8170853169999988</c:v>
                </c:pt>
                <c:pt idx="918">
                  <c:v>2.8131960570000012</c:v>
                </c:pt>
                <c:pt idx="919">
                  <c:v>2.8093121659999998</c:v>
                </c:pt>
                <c:pt idx="920">
                  <c:v>2.8054336379999998</c:v>
                </c:pt>
                <c:pt idx="921">
                  <c:v>2.8015604639999987</c:v>
                </c:pt>
                <c:pt idx="922">
                  <c:v>2.797692638</c:v>
                </c:pt>
                <c:pt idx="923">
                  <c:v>2.7938301510000012</c:v>
                </c:pt>
                <c:pt idx="924">
                  <c:v>2.789972997</c:v>
                </c:pt>
                <c:pt idx="925">
                  <c:v>2.7861211690000012</c:v>
                </c:pt>
                <c:pt idx="926">
                  <c:v>2.7822746580000093</c:v>
                </c:pt>
                <c:pt idx="927">
                  <c:v>2.7784334570000002</c:v>
                </c:pt>
                <c:pt idx="928">
                  <c:v>2.7745975600000117</c:v>
                </c:pt>
                <c:pt idx="929">
                  <c:v>2.7707669580000012</c:v>
                </c:pt>
                <c:pt idx="930">
                  <c:v>2.7669416450000002</c:v>
                </c:pt>
                <c:pt idx="931">
                  <c:v>2.7631216140000117</c:v>
                </c:pt>
                <c:pt idx="932">
                  <c:v>2.7593068560000011</c:v>
                </c:pt>
                <c:pt idx="933">
                  <c:v>2.7554973650000001</c:v>
                </c:pt>
                <c:pt idx="934">
                  <c:v>2.7516931329999998</c:v>
                </c:pt>
                <c:pt idx="935">
                  <c:v>2.7478941530000012</c:v>
                </c:pt>
                <c:pt idx="936">
                  <c:v>2.7441004180000093</c:v>
                </c:pt>
                <c:pt idx="937">
                  <c:v>2.7403119210000093</c:v>
                </c:pt>
                <c:pt idx="938">
                  <c:v>2.7365286539999998</c:v>
                </c:pt>
                <c:pt idx="939">
                  <c:v>2.7327506109999997</c:v>
                </c:pt>
                <c:pt idx="940">
                  <c:v>2.7289777830000097</c:v>
                </c:pt>
                <c:pt idx="941">
                  <c:v>2.7252101639999999</c:v>
                </c:pt>
                <c:pt idx="942">
                  <c:v>2.7214477460000093</c:v>
                </c:pt>
                <c:pt idx="943">
                  <c:v>2.7176905230000004</c:v>
                </c:pt>
                <c:pt idx="944">
                  <c:v>2.7139384880000001</c:v>
                </c:pt>
                <c:pt idx="945">
                  <c:v>2.7101916320000012</c:v>
                </c:pt>
                <c:pt idx="946">
                  <c:v>2.7064499489999996</c:v>
                </c:pt>
                <c:pt idx="947">
                  <c:v>2.7027134319999999</c:v>
                </c:pt>
                <c:pt idx="948">
                  <c:v>2.6989820730000003</c:v>
                </c:pt>
                <c:pt idx="949">
                  <c:v>2.6952558669999997</c:v>
                </c:pt>
                <c:pt idx="950">
                  <c:v>2.6915348040000002</c:v>
                </c:pt>
                <c:pt idx="951">
                  <c:v>2.6878188790000004</c:v>
                </c:pt>
                <c:pt idx="952">
                  <c:v>2.684108084</c:v>
                </c:pt>
                <c:pt idx="953">
                  <c:v>2.6804024119999998</c:v>
                </c:pt>
                <c:pt idx="954">
                  <c:v>2.6767018560000002</c:v>
                </c:pt>
                <c:pt idx="955">
                  <c:v>2.6730064089999996</c:v>
                </c:pt>
                <c:pt idx="956">
                  <c:v>2.6693160640000002</c:v>
                </c:pt>
                <c:pt idx="957">
                  <c:v>2.6656308130000004</c:v>
                </c:pt>
                <c:pt idx="958">
                  <c:v>2.6619506510000002</c:v>
                </c:pt>
                <c:pt idx="959">
                  <c:v>2.6582755699999998</c:v>
                </c:pt>
                <c:pt idx="960">
                  <c:v>2.654605562</c:v>
                </c:pt>
                <c:pt idx="961">
                  <c:v>2.6509406209999997</c:v>
                </c:pt>
                <c:pt idx="962">
                  <c:v>2.6472807400000167</c:v>
                </c:pt>
                <c:pt idx="963">
                  <c:v>2.6436259120000001</c:v>
                </c:pt>
                <c:pt idx="964">
                  <c:v>2.6399761289999999</c:v>
                </c:pt>
                <c:pt idx="965">
                  <c:v>2.6363313860000002</c:v>
                </c:pt>
                <c:pt idx="966">
                  <c:v>2.6326916739999997</c:v>
                </c:pt>
                <c:pt idx="967">
                  <c:v>2.6290569879999999</c:v>
                </c:pt>
                <c:pt idx="968">
                  <c:v>2.6254273190000004</c:v>
                </c:pt>
                <c:pt idx="969">
                  <c:v>2.6218026619999999</c:v>
                </c:pt>
                <c:pt idx="970">
                  <c:v>2.6181830080000092</c:v>
                </c:pt>
                <c:pt idx="971">
                  <c:v>2.614568352</c:v>
                </c:pt>
                <c:pt idx="972">
                  <c:v>2.6109586869999997</c:v>
                </c:pt>
                <c:pt idx="973">
                  <c:v>2.6073540040000012</c:v>
                </c:pt>
                <c:pt idx="974">
                  <c:v>2.6037542990000002</c:v>
                </c:pt>
                <c:pt idx="975">
                  <c:v>2.6001595630000001</c:v>
                </c:pt>
                <c:pt idx="976">
                  <c:v>2.5965697899999998</c:v>
                </c:pt>
                <c:pt idx="977">
                  <c:v>2.5929849729999996</c:v>
                </c:pt>
                <c:pt idx="978">
                  <c:v>2.5894051059999987</c:v>
                </c:pt>
                <c:pt idx="979">
                  <c:v>2.5858301799999999</c:v>
                </c:pt>
                <c:pt idx="980">
                  <c:v>2.5822601909999987</c:v>
                </c:pt>
                <c:pt idx="981">
                  <c:v>2.5786951299999967</c:v>
                </c:pt>
                <c:pt idx="982">
                  <c:v>2.57513499</c:v>
                </c:pt>
                <c:pt idx="983">
                  <c:v>2.5715797660000002</c:v>
                </c:pt>
                <c:pt idx="984">
                  <c:v>2.5680294510000001</c:v>
                </c:pt>
                <c:pt idx="985">
                  <c:v>2.5644840370000002</c:v>
                </c:pt>
                <c:pt idx="986">
                  <c:v>2.5609435170000001</c:v>
                </c:pt>
                <c:pt idx="987">
                  <c:v>2.557407886</c:v>
                </c:pt>
                <c:pt idx="988">
                  <c:v>2.5538771359999997</c:v>
                </c:pt>
                <c:pt idx="989">
                  <c:v>2.5503512600000002</c:v>
                </c:pt>
                <c:pt idx="990">
                  <c:v>2.546830253</c:v>
                </c:pt>
                <c:pt idx="991">
                  <c:v>2.5433141060000093</c:v>
                </c:pt>
                <c:pt idx="992">
                  <c:v>2.5398028139999904</c:v>
                </c:pt>
                <c:pt idx="993">
                  <c:v>2.5362963689999996</c:v>
                </c:pt>
                <c:pt idx="994">
                  <c:v>2.5327947660000012</c:v>
                </c:pt>
                <c:pt idx="995">
                  <c:v>2.5292979959999999</c:v>
                </c:pt>
                <c:pt idx="996">
                  <c:v>2.5258060549999999</c:v>
                </c:pt>
                <c:pt idx="997">
                  <c:v>2.5223189339999967</c:v>
                </c:pt>
                <c:pt idx="998">
                  <c:v>2.5188366279999999</c:v>
                </c:pt>
                <c:pt idx="999">
                  <c:v>2.5153591289999988</c:v>
                </c:pt>
                <c:pt idx="1000">
                  <c:v>2.5118864319999967</c:v>
                </c:pt>
                <c:pt idx="1001">
                  <c:v>2.508418528</c:v>
                </c:pt>
                <c:pt idx="1002">
                  <c:v>2.5049554129999998</c:v>
                </c:pt>
                <c:pt idx="1003">
                  <c:v>2.5014970780000012</c:v>
                </c:pt>
                <c:pt idx="1004">
                  <c:v>2.4980435189999999</c:v>
                </c:pt>
                <c:pt idx="1005">
                  <c:v>2.4945947270000093</c:v>
                </c:pt>
                <c:pt idx="1006">
                  <c:v>2.4911506969999997</c:v>
                </c:pt>
                <c:pt idx="1007">
                  <c:v>2.4877114210000002</c:v>
                </c:pt>
                <c:pt idx="1008">
                  <c:v>2.4842768939999997</c:v>
                </c:pt>
                <c:pt idx="1009">
                  <c:v>2.4808471079999999</c:v>
                </c:pt>
                <c:pt idx="1010">
                  <c:v>2.4774220580000001</c:v>
                </c:pt>
                <c:pt idx="1011">
                  <c:v>2.474001736</c:v>
                </c:pt>
                <c:pt idx="1012">
                  <c:v>2.4705861359999997</c:v>
                </c:pt>
                <c:pt idx="1013">
                  <c:v>2.4671752520000103</c:v>
                </c:pt>
                <c:pt idx="1014">
                  <c:v>2.4637690770000011</c:v>
                </c:pt>
                <c:pt idx="1015">
                  <c:v>2.460367604</c:v>
                </c:pt>
                <c:pt idx="1016">
                  <c:v>2.4569708279999998</c:v>
                </c:pt>
                <c:pt idx="1017">
                  <c:v>2.4535787410000012</c:v>
                </c:pt>
                <c:pt idx="1018">
                  <c:v>2.4501913370000001</c:v>
                </c:pt>
                <c:pt idx="1019">
                  <c:v>2.4468086099999904</c:v>
                </c:pt>
                <c:pt idx="1020">
                  <c:v>2.4434305530000011</c:v>
                </c:pt>
                <c:pt idx="1021">
                  <c:v>2.4400571589999998</c:v>
                </c:pt>
                <c:pt idx="1022">
                  <c:v>2.4366884229999881</c:v>
                </c:pt>
                <c:pt idx="1023">
                  <c:v>2.4333243380000011</c:v>
                </c:pt>
                <c:pt idx="1024">
                  <c:v>2.4299648980000002</c:v>
                </c:pt>
                <c:pt idx="1025">
                  <c:v>2.4266100949999987</c:v>
                </c:pt>
                <c:pt idx="1026">
                  <c:v>2.4232599239999977</c:v>
                </c:pt>
                <c:pt idx="1027">
                  <c:v>2.4199143780000001</c:v>
                </c:pt>
                <c:pt idx="1028">
                  <c:v>2.4165734509999997</c:v>
                </c:pt>
                <c:pt idx="1029">
                  <c:v>2.4132371369999999</c:v>
                </c:pt>
                <c:pt idx="1030">
                  <c:v>2.4099054289999993</c:v>
                </c:pt>
                <c:pt idx="1031">
                  <c:v>2.4065783199999977</c:v>
                </c:pt>
                <c:pt idx="1032">
                  <c:v>2.4032558049999997</c:v>
                </c:pt>
                <c:pt idx="1033">
                  <c:v>2.3999378770000002</c:v>
                </c:pt>
                <c:pt idx="1034">
                  <c:v>2.3966245289999999</c:v>
                </c:pt>
                <c:pt idx="1035">
                  <c:v>2.3933157560000002</c:v>
                </c:pt>
                <c:pt idx="1036">
                  <c:v>2.3900115510000002</c:v>
                </c:pt>
                <c:pt idx="1037">
                  <c:v>2.3867119080000001</c:v>
                </c:pt>
                <c:pt idx="1038">
                  <c:v>2.383416821</c:v>
                </c:pt>
                <c:pt idx="1039">
                  <c:v>2.3801262820000093</c:v>
                </c:pt>
                <c:pt idx="1040">
                  <c:v>2.3768402869999967</c:v>
                </c:pt>
                <c:pt idx="1041">
                  <c:v>2.3735588279999997</c:v>
                </c:pt>
                <c:pt idx="1042">
                  <c:v>2.3702818989999996</c:v>
                </c:pt>
                <c:pt idx="1043">
                  <c:v>2.3670094949999987</c:v>
                </c:pt>
                <c:pt idx="1044">
                  <c:v>2.3637416080000002</c:v>
                </c:pt>
                <c:pt idx="1045">
                  <c:v>2.3604782329999998</c:v>
                </c:pt>
                <c:pt idx="1046">
                  <c:v>2.3572193639999997</c:v>
                </c:pt>
                <c:pt idx="1047">
                  <c:v>2.3539649929999995</c:v>
                </c:pt>
                <c:pt idx="1048">
                  <c:v>2.3507151159999977</c:v>
                </c:pt>
                <c:pt idx="1049">
                  <c:v>2.3474697249999998</c:v>
                </c:pt>
                <c:pt idx="1050">
                  <c:v>2.3442288149999997</c:v>
                </c:pt>
                <c:pt idx="1051">
                  <c:v>2.3409923799999999</c:v>
                </c:pt>
                <c:pt idx="1052">
                  <c:v>2.3377604119999997</c:v>
                </c:pt>
                <c:pt idx="1053">
                  <c:v>2.3345329069999998</c:v>
                </c:pt>
                <c:pt idx="1054">
                  <c:v>2.3313098569999999</c:v>
                </c:pt>
                <c:pt idx="1055">
                  <c:v>2.3280912580000122</c:v>
                </c:pt>
                <c:pt idx="1056">
                  <c:v>2.3248771019999999</c:v>
                </c:pt>
                <c:pt idx="1057">
                  <c:v>2.3216673829999999</c:v>
                </c:pt>
                <c:pt idx="1058">
                  <c:v>2.3184620949999881</c:v>
                </c:pt>
                <c:pt idx="1059">
                  <c:v>2.3152612329999993</c:v>
                </c:pt>
                <c:pt idx="1060">
                  <c:v>2.3120647899999978</c:v>
                </c:pt>
                <c:pt idx="1061">
                  <c:v>2.3088727599999999</c:v>
                </c:pt>
                <c:pt idx="1062">
                  <c:v>2.3056851369999967</c:v>
                </c:pt>
                <c:pt idx="1063">
                  <c:v>2.3025019149999997</c:v>
                </c:pt>
                <c:pt idx="1064">
                  <c:v>2.2993230870000012</c:v>
                </c:pt>
                <c:pt idx="1065">
                  <c:v>2.296148648</c:v>
                </c:pt>
                <c:pt idx="1066">
                  <c:v>2.2929785919999999</c:v>
                </c:pt>
                <c:pt idx="1067">
                  <c:v>2.2898129119999999</c:v>
                </c:pt>
                <c:pt idx="1068">
                  <c:v>2.2866516029999997</c:v>
                </c:pt>
                <c:pt idx="1069">
                  <c:v>2.2834946580000199</c:v>
                </c:pt>
                <c:pt idx="1070">
                  <c:v>2.2803420720000012</c:v>
                </c:pt>
                <c:pt idx="1071">
                  <c:v>2.2771938380000103</c:v>
                </c:pt>
                <c:pt idx="1072">
                  <c:v>2.2740499509999998</c:v>
                </c:pt>
                <c:pt idx="1073">
                  <c:v>2.2709104039999999</c:v>
                </c:pt>
                <c:pt idx="1074">
                  <c:v>2.2677751920000002</c:v>
                </c:pt>
                <c:pt idx="1075">
                  <c:v>2.2646443080000012</c:v>
                </c:pt>
                <c:pt idx="1076">
                  <c:v>2.2615177460000222</c:v>
                </c:pt>
                <c:pt idx="1077">
                  <c:v>2.2583955010000012</c:v>
                </c:pt>
                <c:pt idx="1078">
                  <c:v>2.2552775670000011</c:v>
                </c:pt>
                <c:pt idx="1079">
                  <c:v>2.2521639369999997</c:v>
                </c:pt>
                <c:pt idx="1080">
                  <c:v>2.2490546060000001</c:v>
                </c:pt>
                <c:pt idx="1081">
                  <c:v>2.2459495670000011</c:v>
                </c:pt>
                <c:pt idx="1082">
                  <c:v>2.2428488159999977</c:v>
                </c:pt>
                <c:pt idx="1083">
                  <c:v>2.2397523449999999</c:v>
                </c:pt>
                <c:pt idx="1084">
                  <c:v>2.2366601489999995</c:v>
                </c:pt>
                <c:pt idx="1085">
                  <c:v>2.2335722230000004</c:v>
                </c:pt>
                <c:pt idx="1086">
                  <c:v>2.2304885590000003</c:v>
                </c:pt>
                <c:pt idx="1087">
                  <c:v>2.227409153</c:v>
                </c:pt>
                <c:pt idx="1088">
                  <c:v>2.2243339980000103</c:v>
                </c:pt>
                <c:pt idx="1089">
                  <c:v>2.2212630890000002</c:v>
                </c:pt>
                <c:pt idx="1090">
                  <c:v>2.2181964199999999</c:v>
                </c:pt>
                <c:pt idx="1091">
                  <c:v>2.2151339839999999</c:v>
                </c:pt>
                <c:pt idx="1092">
                  <c:v>2.2120757759999998</c:v>
                </c:pt>
                <c:pt idx="1093">
                  <c:v>2.2090217910000103</c:v>
                </c:pt>
                <c:pt idx="1094">
                  <c:v>2.2059720220000001</c:v>
                </c:pt>
                <c:pt idx="1095">
                  <c:v>2.2029264630000003</c:v>
                </c:pt>
                <c:pt idx="1096">
                  <c:v>2.1998851089999998</c:v>
                </c:pt>
                <c:pt idx="1097">
                  <c:v>2.1968479539999977</c:v>
                </c:pt>
                <c:pt idx="1098">
                  <c:v>2.1938149920000001</c:v>
                </c:pt>
                <c:pt idx="1099">
                  <c:v>2.1907862170000012</c:v>
                </c:pt>
                <c:pt idx="1100">
                  <c:v>2.1877616240000002</c:v>
                </c:pt>
                <c:pt idx="1101">
                  <c:v>2.1847412060000102</c:v>
                </c:pt>
                <c:pt idx="1102">
                  <c:v>2.1817249590000012</c:v>
                </c:pt>
                <c:pt idx="1103">
                  <c:v>2.1787128760000001</c:v>
                </c:pt>
                <c:pt idx="1104">
                  <c:v>2.1757049510000002</c:v>
                </c:pt>
                <c:pt idx="1105">
                  <c:v>2.1727011789999997</c:v>
                </c:pt>
                <c:pt idx="1106">
                  <c:v>2.1697015540000093</c:v>
                </c:pt>
                <c:pt idx="1107">
                  <c:v>2.16670607</c:v>
                </c:pt>
                <c:pt idx="1108">
                  <c:v>2.1637147220000199</c:v>
                </c:pt>
                <c:pt idx="1109">
                  <c:v>2.1607275030000097</c:v>
                </c:pt>
                <c:pt idx="1110">
                  <c:v>2.1577444089999998</c:v>
                </c:pt>
                <c:pt idx="1111">
                  <c:v>2.1547654329999988</c:v>
                </c:pt>
                <c:pt idx="1112">
                  <c:v>2.1517905700000002</c:v>
                </c:pt>
                <c:pt idx="1113">
                  <c:v>2.1488198139999999</c:v>
                </c:pt>
                <c:pt idx="1114">
                  <c:v>2.1458531599999997</c:v>
                </c:pt>
                <c:pt idx="1115">
                  <c:v>2.142890601</c:v>
                </c:pt>
                <c:pt idx="1116">
                  <c:v>2.1399321319999998</c:v>
                </c:pt>
                <c:pt idx="1117">
                  <c:v>2.1369777480000103</c:v>
                </c:pt>
                <c:pt idx="1118">
                  <c:v>2.1340274430000004</c:v>
                </c:pt>
                <c:pt idx="1119">
                  <c:v>2.1310812110000001</c:v>
                </c:pt>
                <c:pt idx="1120">
                  <c:v>2.128139046000018</c:v>
                </c:pt>
                <c:pt idx="1121">
                  <c:v>2.1252009430000003</c:v>
                </c:pt>
                <c:pt idx="1122">
                  <c:v>2.1222668969999998</c:v>
                </c:pt>
                <c:pt idx="1123">
                  <c:v>2.1193369010000001</c:v>
                </c:pt>
                <c:pt idx="1124">
                  <c:v>2.1164109509999998</c:v>
                </c:pt>
                <c:pt idx="1125">
                  <c:v>2.1134890400000002</c:v>
                </c:pt>
                <c:pt idx="1126">
                  <c:v>2.1105711630000004</c:v>
                </c:pt>
                <c:pt idx="1127">
                  <c:v>2.1076573139999999</c:v>
                </c:pt>
                <c:pt idx="1128">
                  <c:v>2.1047474889999997</c:v>
                </c:pt>
                <c:pt idx="1129">
                  <c:v>2.1018416799999997</c:v>
                </c:pt>
                <c:pt idx="1130">
                  <c:v>2.098939884</c:v>
                </c:pt>
                <c:pt idx="1131">
                  <c:v>2.0960420929999977</c:v>
                </c:pt>
                <c:pt idx="1132">
                  <c:v>2.0931483029999995</c:v>
                </c:pt>
                <c:pt idx="1133">
                  <c:v>2.0902585089999999</c:v>
                </c:pt>
                <c:pt idx="1134">
                  <c:v>2.0873727040000012</c:v>
                </c:pt>
                <c:pt idx="1135">
                  <c:v>2.084490883</c:v>
                </c:pt>
                <c:pt idx="1136">
                  <c:v>2.0816130410000002</c:v>
                </c:pt>
                <c:pt idx="1137">
                  <c:v>2.0787391720000001</c:v>
                </c:pt>
                <c:pt idx="1138">
                  <c:v>2.0758692699999997</c:v>
                </c:pt>
                <c:pt idx="1139">
                  <c:v>2.0730033309999998</c:v>
                </c:pt>
                <c:pt idx="1140">
                  <c:v>2.070141349</c:v>
                </c:pt>
                <c:pt idx="1141">
                  <c:v>2.0672833180000012</c:v>
                </c:pt>
                <c:pt idx="1142">
                  <c:v>2.0644292320000002</c:v>
                </c:pt>
                <c:pt idx="1143">
                  <c:v>2.0615790870000001</c:v>
                </c:pt>
                <c:pt idx="1144">
                  <c:v>2.0587328770000002</c:v>
                </c:pt>
                <c:pt idx="1145">
                  <c:v>2.0558905959999998</c:v>
                </c:pt>
                <c:pt idx="1146">
                  <c:v>2.0530522389999999</c:v>
                </c:pt>
                <c:pt idx="1147">
                  <c:v>2.0502178010000001</c:v>
                </c:pt>
                <c:pt idx="1148">
                  <c:v>2.047387276000018</c:v>
                </c:pt>
                <c:pt idx="1149">
                  <c:v>2.0445606590000001</c:v>
                </c:pt>
                <c:pt idx="1150">
                  <c:v>2.0417379450000093</c:v>
                </c:pt>
                <c:pt idx="1151">
                  <c:v>2.0389191269999998</c:v>
                </c:pt>
                <c:pt idx="1152">
                  <c:v>2.0361042010000001</c:v>
                </c:pt>
                <c:pt idx="1153">
                  <c:v>2.033293161</c:v>
                </c:pt>
                <c:pt idx="1154">
                  <c:v>2.0304860029999996</c:v>
                </c:pt>
                <c:pt idx="1155">
                  <c:v>2.02768272</c:v>
                </c:pt>
                <c:pt idx="1156">
                  <c:v>2.0248833070000001</c:v>
                </c:pt>
                <c:pt idx="1157">
                  <c:v>2.0220877580000103</c:v>
                </c:pt>
                <c:pt idx="1158">
                  <c:v>2.0192960699999998</c:v>
                </c:pt>
                <c:pt idx="1159">
                  <c:v>2.0165082349999977</c:v>
                </c:pt>
                <c:pt idx="1160">
                  <c:v>2.0137242500000117</c:v>
                </c:pt>
                <c:pt idx="1161">
                  <c:v>2.0109441079999999</c:v>
                </c:pt>
                <c:pt idx="1162">
                  <c:v>2.0081678040000002</c:v>
                </c:pt>
                <c:pt idx="1163">
                  <c:v>2.0053953329999996</c:v>
                </c:pt>
                <c:pt idx="1164">
                  <c:v>2.0026266899999987</c:v>
                </c:pt>
                <c:pt idx="1165">
                  <c:v>1.9998618699999962</c:v>
                </c:pt>
                <c:pt idx="1166">
                  <c:v>1.9971008660000009</c:v>
                </c:pt>
                <c:pt idx="1167">
                  <c:v>1.9943436740000009</c:v>
                </c:pt>
                <c:pt idx="1168">
                  <c:v>1.991590288999991</c:v>
                </c:pt>
                <c:pt idx="1169">
                  <c:v>1.9888407050000001</c:v>
                </c:pt>
                <c:pt idx="1170">
                  <c:v>1.9860949169999962</c:v>
                </c:pt>
                <c:pt idx="1171">
                  <c:v>1.9833529200000055</c:v>
                </c:pt>
                <c:pt idx="1172">
                  <c:v>1.9806147089999957</c:v>
                </c:pt>
                <c:pt idx="1173">
                  <c:v>1.9778802779999936</c:v>
                </c:pt>
                <c:pt idx="1174">
                  <c:v>1.975149622</c:v>
                </c:pt>
                <c:pt idx="1175">
                  <c:v>1.9724227360000008</c:v>
                </c:pt>
                <c:pt idx="1176">
                  <c:v>1.969699614999991</c:v>
                </c:pt>
                <c:pt idx="1177">
                  <c:v>1.9669802529999936</c:v>
                </c:pt>
                <c:pt idx="1178">
                  <c:v>1.9642646459999915</c:v>
                </c:pt>
                <c:pt idx="1179">
                  <c:v>1.9615527879999954</c:v>
                </c:pt>
                <c:pt idx="1180">
                  <c:v>1.9588446739999952</c:v>
                </c:pt>
                <c:pt idx="1181">
                  <c:v>1.9561402979999936</c:v>
                </c:pt>
                <c:pt idx="1182">
                  <c:v>1.9534396559999891</c:v>
                </c:pt>
                <c:pt idx="1183">
                  <c:v>1.9507427429999962</c:v>
                </c:pt>
                <c:pt idx="1184">
                  <c:v>1.9480495529999962</c:v>
                </c:pt>
                <c:pt idx="1185">
                  <c:v>1.9453600819999952</c:v>
                </c:pt>
                <c:pt idx="1186">
                  <c:v>1.9426743229999954</c:v>
                </c:pt>
                <c:pt idx="1187">
                  <c:v>1.9399922719999938</c:v>
                </c:pt>
                <c:pt idx="1188">
                  <c:v>1.9373139250000009</c:v>
                </c:pt>
                <c:pt idx="1189">
                  <c:v>1.9346392739999942</c:v>
                </c:pt>
                <c:pt idx="1190">
                  <c:v>1.9319683169999915</c:v>
                </c:pt>
                <c:pt idx="1191">
                  <c:v>1.9293010469999941</c:v>
                </c:pt>
                <c:pt idx="1192">
                  <c:v>1.9266374600000009</c:v>
                </c:pt>
                <c:pt idx="1193">
                  <c:v>1.9239775490000008</c:v>
                </c:pt>
                <c:pt idx="1194">
                  <c:v>1.9213213109999892</c:v>
                </c:pt>
                <c:pt idx="1195">
                  <c:v>1.9186687409999952</c:v>
                </c:pt>
                <c:pt idx="1196">
                  <c:v>1.9160198320000001</c:v>
                </c:pt>
                <c:pt idx="1197">
                  <c:v>1.9133745809999942</c:v>
                </c:pt>
                <c:pt idx="1198">
                  <c:v>1.9107329810000009</c:v>
                </c:pt>
                <c:pt idx="1199">
                  <c:v>1.9080950290000009</c:v>
                </c:pt>
                <c:pt idx="1200">
                  <c:v>1.9054607179999894</c:v>
                </c:pt>
                <c:pt idx="1201">
                  <c:v>1.9028300439999959</c:v>
                </c:pt>
                <c:pt idx="1202">
                  <c:v>1.9002030029999957</c:v>
                </c:pt>
                <c:pt idx="1203">
                  <c:v>1.8975795879999953</c:v>
                </c:pt>
                <c:pt idx="1204">
                  <c:v>1.8949597949999999</c:v>
                </c:pt>
                <c:pt idx="1205">
                  <c:v>1.892343619</c:v>
                </c:pt>
                <c:pt idx="1206">
                  <c:v>1.8897310539999943</c:v>
                </c:pt>
                <c:pt idx="1207">
                  <c:v>1.8871220969999998</c:v>
                </c:pt>
                <c:pt idx="1208">
                  <c:v>1.884516742</c:v>
                </c:pt>
                <c:pt idx="1209">
                  <c:v>1.8819149829999953</c:v>
                </c:pt>
                <c:pt idx="1210">
                  <c:v>1.8793168169999999</c:v>
                </c:pt>
                <c:pt idx="1211">
                  <c:v>1.8767222369999998</c:v>
                </c:pt>
                <c:pt idx="1212">
                  <c:v>1.8741312399999999</c:v>
                </c:pt>
                <c:pt idx="1213">
                  <c:v>1.8715438200000001</c:v>
                </c:pt>
                <c:pt idx="1214">
                  <c:v>1.8689599720000001</c:v>
                </c:pt>
                <c:pt idx="1215">
                  <c:v>1.8663796909999948</c:v>
                </c:pt>
                <c:pt idx="1216">
                  <c:v>1.863802972</c:v>
                </c:pt>
                <c:pt idx="1217">
                  <c:v>1.8612298109999943</c:v>
                </c:pt>
                <c:pt idx="1218">
                  <c:v>1.8586602029999948</c:v>
                </c:pt>
                <c:pt idx="1219">
                  <c:v>1.8560941419999999</c:v>
                </c:pt>
                <c:pt idx="1220">
                  <c:v>1.8535316229999943</c:v>
                </c:pt>
                <c:pt idx="1221">
                  <c:v>1.850972643</c:v>
                </c:pt>
                <c:pt idx="1222">
                  <c:v>1.8484171950000001</c:v>
                </c:pt>
                <c:pt idx="1223">
                  <c:v>1.8458652759999934</c:v>
                </c:pt>
                <c:pt idx="1224">
                  <c:v>1.8433168799999999</c:v>
                </c:pt>
                <c:pt idx="1225">
                  <c:v>1.8407720009999999</c:v>
                </c:pt>
                <c:pt idx="1226">
                  <c:v>1.8382306369999999</c:v>
                </c:pt>
                <c:pt idx="1227">
                  <c:v>1.835692780999995</c:v>
                </c:pt>
                <c:pt idx="1228">
                  <c:v>1.8331584290000058</c:v>
                </c:pt>
                <c:pt idx="1229">
                  <c:v>1.8306275750000001</c:v>
                </c:pt>
                <c:pt idx="1230">
                  <c:v>1.8281002159999953</c:v>
                </c:pt>
                <c:pt idx="1231">
                  <c:v>1.8255763459999943</c:v>
                </c:pt>
                <c:pt idx="1232">
                  <c:v>1.8230559610000079</c:v>
                </c:pt>
                <c:pt idx="1233">
                  <c:v>1.8205390549999998</c:v>
                </c:pt>
                <c:pt idx="1234">
                  <c:v>1.8180256239999999</c:v>
                </c:pt>
                <c:pt idx="1235">
                  <c:v>1.815515663</c:v>
                </c:pt>
                <c:pt idx="1236">
                  <c:v>1.8130091669999999</c:v>
                </c:pt>
                <c:pt idx="1237">
                  <c:v>1.810506132</c:v>
                </c:pt>
                <c:pt idx="1238">
                  <c:v>1.8080065519999999</c:v>
                </c:pt>
                <c:pt idx="1239">
                  <c:v>1.8055104230000001</c:v>
                </c:pt>
                <c:pt idx="1240">
                  <c:v>1.8030177409999999</c:v>
                </c:pt>
                <c:pt idx="1241">
                  <c:v>1.8005285</c:v>
                </c:pt>
                <c:pt idx="1242">
                  <c:v>1.7980426949999999</c:v>
                </c:pt>
                <c:pt idx="1243">
                  <c:v>1.795560322999999</c:v>
                </c:pt>
                <c:pt idx="1244">
                  <c:v>1.7930813769999998</c:v>
                </c:pt>
                <c:pt idx="1245">
                  <c:v>1.7906058540000049</c:v>
                </c:pt>
                <c:pt idx="1246">
                  <c:v>1.7881337490000042</c:v>
                </c:pt>
                <c:pt idx="1247">
                  <c:v>1.7856650559999991</c:v>
                </c:pt>
                <c:pt idx="1248">
                  <c:v>1.783199771999999</c:v>
                </c:pt>
                <c:pt idx="1249">
                  <c:v>1.7807378919999999</c:v>
                </c:pt>
                <c:pt idx="1250">
                  <c:v>1.7782794099999999</c:v>
                </c:pt>
                <c:pt idx="1251">
                  <c:v>1.7758243229999944</c:v>
                </c:pt>
                <c:pt idx="1252">
                  <c:v>1.7733726249999999</c:v>
                </c:pt>
                <c:pt idx="1253">
                  <c:v>1.7709243109999941</c:v>
                </c:pt>
                <c:pt idx="1254">
                  <c:v>1.7684793779999992</c:v>
                </c:pt>
                <c:pt idx="1255">
                  <c:v>1.7660378210000103</c:v>
                </c:pt>
                <c:pt idx="1256">
                  <c:v>1.7635996339999958</c:v>
                </c:pt>
                <c:pt idx="1257">
                  <c:v>1.7611648129999944</c:v>
                </c:pt>
                <c:pt idx="1258">
                  <c:v>1.7587333539999992</c:v>
                </c:pt>
                <c:pt idx="1259">
                  <c:v>1.7563052519999998</c:v>
                </c:pt>
                <c:pt idx="1260">
                  <c:v>1.7538805019999999</c:v>
                </c:pt>
                <c:pt idx="1261">
                  <c:v>1.7514590989999992</c:v>
                </c:pt>
                <c:pt idx="1262">
                  <c:v>1.7490410399999998</c:v>
                </c:pt>
                <c:pt idx="1263">
                  <c:v>1.7466263189999978</c:v>
                </c:pt>
                <c:pt idx="1264">
                  <c:v>1.7442149320000042</c:v>
                </c:pt>
                <c:pt idx="1265">
                  <c:v>1.7418068729999991</c:v>
                </c:pt>
                <c:pt idx="1266">
                  <c:v>1.7394021400000037</c:v>
                </c:pt>
                <c:pt idx="1267">
                  <c:v>1.7370007260000042</c:v>
                </c:pt>
                <c:pt idx="1268">
                  <c:v>1.7346026280000042</c:v>
                </c:pt>
                <c:pt idx="1269">
                  <c:v>1.7322078400000049</c:v>
                </c:pt>
                <c:pt idx="1270">
                  <c:v>1.7298163589999951</c:v>
                </c:pt>
                <c:pt idx="1271">
                  <c:v>1.7274281799999998</c:v>
                </c:pt>
                <c:pt idx="1272">
                  <c:v>1.7250432969999987</c:v>
                </c:pt>
                <c:pt idx="1273">
                  <c:v>1.722661706999999</c:v>
                </c:pt>
                <c:pt idx="1274">
                  <c:v>1.7202834060000058</c:v>
                </c:pt>
                <c:pt idx="1275">
                  <c:v>1.7179083869999987</c:v>
                </c:pt>
                <c:pt idx="1276">
                  <c:v>1.7155366479999923</c:v>
                </c:pt>
                <c:pt idx="1277">
                  <c:v>1.7131681829999992</c:v>
                </c:pt>
                <c:pt idx="1278">
                  <c:v>1.7108029880000037</c:v>
                </c:pt>
                <c:pt idx="1279">
                  <c:v>1.7084410579999989</c:v>
                </c:pt>
                <c:pt idx="1280">
                  <c:v>1.7060823890000061</c:v>
                </c:pt>
                <c:pt idx="1281">
                  <c:v>1.703726976999999</c:v>
                </c:pt>
                <c:pt idx="1282">
                  <c:v>1.7013748159999948</c:v>
                </c:pt>
                <c:pt idx="1283">
                  <c:v>1.6990259029999999</c:v>
                </c:pt>
                <c:pt idx="1284">
                  <c:v>1.6966802320000001</c:v>
                </c:pt>
                <c:pt idx="1285">
                  <c:v>1.6943378000000051</c:v>
                </c:pt>
                <c:pt idx="1286">
                  <c:v>1.6919986029999934</c:v>
                </c:pt>
                <c:pt idx="1287">
                  <c:v>1.6896626340000001</c:v>
                </c:pt>
                <c:pt idx="1288">
                  <c:v>1.6873298909999945</c:v>
                </c:pt>
                <c:pt idx="1289">
                  <c:v>1.6850003680000001</c:v>
                </c:pt>
                <c:pt idx="1290">
                  <c:v>1.6826740609999999</c:v>
                </c:pt>
                <c:pt idx="1291">
                  <c:v>1.6803509660000104</c:v>
                </c:pt>
                <c:pt idx="1292">
                  <c:v>1.6780310780000001</c:v>
                </c:pt>
                <c:pt idx="1293">
                  <c:v>1.6757143929999934</c:v>
                </c:pt>
                <c:pt idx="1294">
                  <c:v>1.673400907</c:v>
                </c:pt>
                <c:pt idx="1295">
                  <c:v>1.6710906139999948</c:v>
                </c:pt>
                <c:pt idx="1296">
                  <c:v>1.6687835110000051</c:v>
                </c:pt>
                <c:pt idx="1297">
                  <c:v>1.6664795939999999</c:v>
                </c:pt>
                <c:pt idx="1298">
                  <c:v>1.664178857</c:v>
                </c:pt>
                <c:pt idx="1299">
                  <c:v>1.661881295999992</c:v>
                </c:pt>
                <c:pt idx="1300">
                  <c:v>1.659586907</c:v>
                </c:pt>
                <c:pt idx="1301">
                  <c:v>1.6572956859999946</c:v>
                </c:pt>
                <c:pt idx="1302">
                  <c:v>1.6550076290000051</c:v>
                </c:pt>
                <c:pt idx="1303">
                  <c:v>1.65272273</c:v>
                </c:pt>
                <c:pt idx="1304">
                  <c:v>1.6504409860000051</c:v>
                </c:pt>
                <c:pt idx="1305">
                  <c:v>1.6481623919999999</c:v>
                </c:pt>
                <c:pt idx="1306">
                  <c:v>1.645886943</c:v>
                </c:pt>
                <c:pt idx="1307">
                  <c:v>1.6436146359999948</c:v>
                </c:pt>
                <c:pt idx="1308">
                  <c:v>1.6413454670000001</c:v>
                </c:pt>
                <c:pt idx="1309">
                  <c:v>1.63907943</c:v>
                </c:pt>
                <c:pt idx="1310">
                  <c:v>1.6368165210000067</c:v>
                </c:pt>
                <c:pt idx="1311">
                  <c:v>1.634556737</c:v>
                </c:pt>
                <c:pt idx="1312">
                  <c:v>1.6323000729999999</c:v>
                </c:pt>
                <c:pt idx="1313">
                  <c:v>1.630046524000009</c:v>
                </c:pt>
                <c:pt idx="1314">
                  <c:v>1.6277960859999934</c:v>
                </c:pt>
                <c:pt idx="1315">
                  <c:v>1.6255487559999953</c:v>
                </c:pt>
                <c:pt idx="1316">
                  <c:v>1.623304528</c:v>
                </c:pt>
                <c:pt idx="1317">
                  <c:v>1.6210633979999918</c:v>
                </c:pt>
                <c:pt idx="1318">
                  <c:v>1.618825363</c:v>
                </c:pt>
                <c:pt idx="1319">
                  <c:v>1.6165904169999998</c:v>
                </c:pt>
                <c:pt idx="1320">
                  <c:v>1.6143585570000001</c:v>
                </c:pt>
                <c:pt idx="1321">
                  <c:v>1.6121297779999948</c:v>
                </c:pt>
                <c:pt idx="1322">
                  <c:v>1.6099040759999943</c:v>
                </c:pt>
                <c:pt idx="1323">
                  <c:v>1.6076814469999998</c:v>
                </c:pt>
                <c:pt idx="1324">
                  <c:v>1.6054618869999948</c:v>
                </c:pt>
                <c:pt idx="1325">
                  <c:v>1.603245391</c:v>
                </c:pt>
                <c:pt idx="1326">
                  <c:v>1.6010319549999998</c:v>
                </c:pt>
                <c:pt idx="1327">
                  <c:v>1.5988215749999999</c:v>
                </c:pt>
                <c:pt idx="1328">
                  <c:v>1.5966142459999948</c:v>
                </c:pt>
                <c:pt idx="1329">
                  <c:v>1.5944099650000001</c:v>
                </c:pt>
                <c:pt idx="1330">
                  <c:v>1.592208727</c:v>
                </c:pt>
                <c:pt idx="1331">
                  <c:v>1.5900105280000068</c:v>
                </c:pt>
                <c:pt idx="1332">
                  <c:v>1.5878153639999999</c:v>
                </c:pt>
                <c:pt idx="1333">
                  <c:v>1.5856232309999934</c:v>
                </c:pt>
                <c:pt idx="1334">
                  <c:v>1.5834341240000001</c:v>
                </c:pt>
                <c:pt idx="1335">
                  <c:v>1.5812480390000001</c:v>
                </c:pt>
                <c:pt idx="1336">
                  <c:v>1.5790649729999953</c:v>
                </c:pt>
                <c:pt idx="1337">
                  <c:v>1.5768849199999999</c:v>
                </c:pt>
                <c:pt idx="1338">
                  <c:v>1.574707877</c:v>
                </c:pt>
                <c:pt idx="1339">
                  <c:v>1.57253384</c:v>
                </c:pt>
                <c:pt idx="1340">
                  <c:v>1.5703628039999999</c:v>
                </c:pt>
                <c:pt idx="1341">
                  <c:v>1.568194766</c:v>
                </c:pt>
                <c:pt idx="1342">
                  <c:v>1.566029721</c:v>
                </c:pt>
                <c:pt idx="1343">
                  <c:v>1.5638676649999999</c:v>
                </c:pt>
                <c:pt idx="1344">
                  <c:v>1.5617085929999945</c:v>
                </c:pt>
                <c:pt idx="1345">
                  <c:v>1.5595525029999999</c:v>
                </c:pt>
                <c:pt idx="1346">
                  <c:v>1.5573993889999911</c:v>
                </c:pt>
                <c:pt idx="1347">
                  <c:v>1.5552492479999918</c:v>
                </c:pt>
                <c:pt idx="1348">
                  <c:v>1.553102075</c:v>
                </c:pt>
                <c:pt idx="1349">
                  <c:v>1.5509578670000046</c:v>
                </c:pt>
                <c:pt idx="1350">
                  <c:v>1.5488166189999948</c:v>
                </c:pt>
                <c:pt idx="1351">
                  <c:v>1.546678327</c:v>
                </c:pt>
                <c:pt idx="1352">
                  <c:v>1.544542987</c:v>
                </c:pt>
                <c:pt idx="1353">
                  <c:v>1.5424105960000001</c:v>
                </c:pt>
                <c:pt idx="1354">
                  <c:v>1.540281148</c:v>
                </c:pt>
                <c:pt idx="1355">
                  <c:v>1.5381546399999999</c:v>
                </c:pt>
                <c:pt idx="1356">
                  <c:v>1.536031068</c:v>
                </c:pt>
                <c:pt idx="1357">
                  <c:v>1.533910428</c:v>
                </c:pt>
                <c:pt idx="1358">
                  <c:v>1.531792715999992</c:v>
                </c:pt>
                <c:pt idx="1359">
                  <c:v>1.529677927</c:v>
                </c:pt>
                <c:pt idx="1360">
                  <c:v>1.5275660579999895</c:v>
                </c:pt>
                <c:pt idx="1361">
                  <c:v>1.5254571050000001</c:v>
                </c:pt>
                <c:pt idx="1362">
                  <c:v>1.523351063</c:v>
                </c:pt>
                <c:pt idx="1363">
                  <c:v>1.521247929000006</c:v>
                </c:pt>
                <c:pt idx="1364">
                  <c:v>1.5191476979999934</c:v>
                </c:pt>
                <c:pt idx="1365">
                  <c:v>1.517050367</c:v>
                </c:pt>
                <c:pt idx="1366">
                  <c:v>1.5149559320000001</c:v>
                </c:pt>
                <c:pt idx="1367">
                  <c:v>1.5128643879999895</c:v>
                </c:pt>
                <c:pt idx="1368">
                  <c:v>1.5107757319999999</c:v>
                </c:pt>
                <c:pt idx="1369">
                  <c:v>1.508689959</c:v>
                </c:pt>
                <c:pt idx="1370">
                  <c:v>1.5066070659999999</c:v>
                </c:pt>
                <c:pt idx="1371">
                  <c:v>1.504527049</c:v>
                </c:pt>
                <c:pt idx="1372">
                  <c:v>1.502449903</c:v>
                </c:pt>
                <c:pt idx="1373">
                  <c:v>1.500375625</c:v>
                </c:pt>
                <c:pt idx="1374">
                  <c:v>1.498304210999992</c:v>
                </c:pt>
                <c:pt idx="1375">
                  <c:v>1.4962356559999945</c:v>
                </c:pt>
                <c:pt idx="1376">
                  <c:v>1.4941699569999998</c:v>
                </c:pt>
                <c:pt idx="1377">
                  <c:v>1.4921071109999999</c:v>
                </c:pt>
                <c:pt idx="1378">
                  <c:v>1.4900471120000001</c:v>
                </c:pt>
                <c:pt idx="1379">
                  <c:v>1.4879899569999948</c:v>
                </c:pt>
                <c:pt idx="1380">
                  <c:v>1.4859356419999932</c:v>
                </c:pt>
                <c:pt idx="1381">
                  <c:v>1.483884164</c:v>
                </c:pt>
                <c:pt idx="1382">
                  <c:v>1.4818355179999934</c:v>
                </c:pt>
                <c:pt idx="1383">
                  <c:v>1.4797896999999918</c:v>
                </c:pt>
                <c:pt idx="1384">
                  <c:v>1.4777467059999934</c:v>
                </c:pt>
                <c:pt idx="1385">
                  <c:v>1.4757065329999945</c:v>
                </c:pt>
                <c:pt idx="1386">
                  <c:v>1.4736691769999948</c:v>
                </c:pt>
                <c:pt idx="1387">
                  <c:v>1.4716346339999906</c:v>
                </c:pt>
                <c:pt idx="1388">
                  <c:v>1.4696028989999943</c:v>
                </c:pt>
                <c:pt idx="1389">
                  <c:v>1.467573969</c:v>
                </c:pt>
                <c:pt idx="1390">
                  <c:v>1.465547841</c:v>
                </c:pt>
                <c:pt idx="1391">
                  <c:v>1.4635245099999932</c:v>
                </c:pt>
                <c:pt idx="1392">
                  <c:v>1.4615039719999998</c:v>
                </c:pt>
                <c:pt idx="1393">
                  <c:v>1.4594862239999953</c:v>
                </c:pt>
                <c:pt idx="1394">
                  <c:v>1.4574712609999934</c:v>
                </c:pt>
                <c:pt idx="1395">
                  <c:v>1.4554590809999945</c:v>
                </c:pt>
                <c:pt idx="1396">
                  <c:v>1.4534496779999895</c:v>
                </c:pt>
                <c:pt idx="1397">
                  <c:v>1.4514430489999945</c:v>
                </c:pt>
                <c:pt idx="1398">
                  <c:v>1.4494391909999909</c:v>
                </c:pt>
                <c:pt idx="1399">
                  <c:v>1.4474380999999943</c:v>
                </c:pt>
                <c:pt idx="1400">
                  <c:v>1.4454397709999918</c:v>
                </c:pt>
                <c:pt idx="1401">
                  <c:v>1.4434442009999906</c:v>
                </c:pt>
                <c:pt idx="1402">
                  <c:v>1.441451385999992</c:v>
                </c:pt>
                <c:pt idx="1403">
                  <c:v>1.4394613219999941</c:v>
                </c:pt>
                <c:pt idx="1404">
                  <c:v>1.4374740059999915</c:v>
                </c:pt>
                <c:pt idx="1405">
                  <c:v>1.4354894329999945</c:v>
                </c:pt>
                <c:pt idx="1406">
                  <c:v>1.4335076009999943</c:v>
                </c:pt>
                <c:pt idx="1407">
                  <c:v>1.4315285039999945</c:v>
                </c:pt>
                <c:pt idx="1408">
                  <c:v>1.42955214</c:v>
                </c:pt>
                <c:pt idx="1409">
                  <c:v>1.427578504</c:v>
                </c:pt>
                <c:pt idx="1410">
                  <c:v>1.4256075939999948</c:v>
                </c:pt>
                <c:pt idx="1411">
                  <c:v>1.423639403999992</c:v>
                </c:pt>
                <c:pt idx="1412">
                  <c:v>1.4216739309999953</c:v>
                </c:pt>
                <c:pt idx="1413">
                  <c:v>1.4197111719999953</c:v>
                </c:pt>
                <c:pt idx="1414">
                  <c:v>1.4177511229999953</c:v>
                </c:pt>
                <c:pt idx="1415">
                  <c:v>1.4157937799999916</c:v>
                </c:pt>
                <c:pt idx="1416">
                  <c:v>1.4138391389999934</c:v>
                </c:pt>
                <c:pt idx="1417">
                  <c:v>1.4118871969999998</c:v>
                </c:pt>
                <c:pt idx="1418">
                  <c:v>1.4099379489999948</c:v>
                </c:pt>
                <c:pt idx="1419">
                  <c:v>1.4079913929999845</c:v>
                </c:pt>
                <c:pt idx="1420">
                  <c:v>1.4060475240000068</c:v>
                </c:pt>
                <c:pt idx="1421">
                  <c:v>1.404106338999995</c:v>
                </c:pt>
                <c:pt idx="1422">
                  <c:v>1.4021678339999999</c:v>
                </c:pt>
                <c:pt idx="1423">
                  <c:v>1.4002320049999999</c:v>
                </c:pt>
                <c:pt idx="1424">
                  <c:v>1.398298848</c:v>
                </c:pt>
                <c:pt idx="1425">
                  <c:v>1.3963683609999999</c:v>
                </c:pt>
                <c:pt idx="1426">
                  <c:v>1.3944405390000068</c:v>
                </c:pt>
                <c:pt idx="1427">
                  <c:v>1.3925153779999999</c:v>
                </c:pt>
                <c:pt idx="1428">
                  <c:v>1.3905928750000001</c:v>
                </c:pt>
                <c:pt idx="1429">
                  <c:v>1.3886730270000001</c:v>
                </c:pt>
                <c:pt idx="1430">
                  <c:v>1.386755829000009</c:v>
                </c:pt>
                <c:pt idx="1431">
                  <c:v>1.3848412779999948</c:v>
                </c:pt>
                <c:pt idx="1432">
                  <c:v>1.3829293699999998</c:v>
                </c:pt>
                <c:pt idx="1433">
                  <c:v>1.3810201010000001</c:v>
                </c:pt>
                <c:pt idx="1434">
                  <c:v>1.3791134690000051</c:v>
                </c:pt>
                <c:pt idx="1435">
                  <c:v>1.3772094690000001</c:v>
                </c:pt>
                <c:pt idx="1436">
                  <c:v>1.3753080969999998</c:v>
                </c:pt>
                <c:pt idx="1437">
                  <c:v>1.3734093509999934</c:v>
                </c:pt>
                <c:pt idx="1438">
                  <c:v>1.371513226</c:v>
                </c:pt>
                <c:pt idx="1439">
                  <c:v>1.3696197189999948</c:v>
                </c:pt>
                <c:pt idx="1440">
                  <c:v>1.367728826</c:v>
                </c:pt>
                <c:pt idx="1441">
                  <c:v>1.365840543</c:v>
                </c:pt>
                <c:pt idx="1442">
                  <c:v>1.363954868</c:v>
                </c:pt>
                <c:pt idx="1443">
                  <c:v>1.3620717949999999</c:v>
                </c:pt>
                <c:pt idx="1444">
                  <c:v>1.360191323</c:v>
                </c:pt>
                <c:pt idx="1445">
                  <c:v>1.358313447</c:v>
                </c:pt>
                <c:pt idx="1446">
                  <c:v>1.3564381630000049</c:v>
                </c:pt>
                <c:pt idx="1447">
                  <c:v>1.3545654680000001</c:v>
                </c:pt>
                <c:pt idx="1448">
                  <c:v>1.3526953589999953</c:v>
                </c:pt>
                <c:pt idx="1449">
                  <c:v>1.350827832</c:v>
                </c:pt>
                <c:pt idx="1450">
                  <c:v>1.348962883</c:v>
                </c:pt>
                <c:pt idx="1451">
                  <c:v>1.347100508</c:v>
                </c:pt>
                <c:pt idx="1452">
                  <c:v>1.3452407049999999</c:v>
                </c:pt>
                <c:pt idx="1453">
                  <c:v>1.34338347</c:v>
                </c:pt>
                <c:pt idx="1454">
                  <c:v>1.3415287979999895</c:v>
                </c:pt>
                <c:pt idx="1455">
                  <c:v>1.3396766869999941</c:v>
                </c:pt>
                <c:pt idx="1456">
                  <c:v>1.3378271340000001</c:v>
                </c:pt>
                <c:pt idx="1457">
                  <c:v>1.3359801330000001</c:v>
                </c:pt>
                <c:pt idx="1458">
                  <c:v>1.334135683</c:v>
                </c:pt>
                <c:pt idx="1459">
                  <c:v>1.332293779</c:v>
                </c:pt>
                <c:pt idx="1460">
                  <c:v>1.330454418</c:v>
                </c:pt>
                <c:pt idx="1461">
                  <c:v>1.3286175960000046</c:v>
                </c:pt>
                <c:pt idx="1462">
                  <c:v>1.326783311</c:v>
                </c:pt>
                <c:pt idx="1463">
                  <c:v>1.3249515569999999</c:v>
                </c:pt>
                <c:pt idx="1464">
                  <c:v>1.3231223329999953</c:v>
                </c:pt>
                <c:pt idx="1465">
                  <c:v>1.3212956339999953</c:v>
                </c:pt>
                <c:pt idx="1466">
                  <c:v>1.3194714569999948</c:v>
                </c:pt>
                <c:pt idx="1467">
                  <c:v>1.317649798999992</c:v>
                </c:pt>
                <c:pt idx="1468">
                  <c:v>1.3158306549999939</c:v>
                </c:pt>
                <c:pt idx="1469">
                  <c:v>1.3140140229999999</c:v>
                </c:pt>
                <c:pt idx="1470">
                  <c:v>1.3121998989999948</c:v>
                </c:pt>
                <c:pt idx="1471">
                  <c:v>1.31038828</c:v>
                </c:pt>
                <c:pt idx="1472">
                  <c:v>1.3085791609999999</c:v>
                </c:pt>
                <c:pt idx="1473">
                  <c:v>1.3067725410000046</c:v>
                </c:pt>
                <c:pt idx="1474">
                  <c:v>1.304968414</c:v>
                </c:pt>
                <c:pt idx="1475">
                  <c:v>1.3031667779999934</c:v>
                </c:pt>
                <c:pt idx="1476">
                  <c:v>1.3013676299999999</c:v>
                </c:pt>
                <c:pt idx="1477">
                  <c:v>1.2995709660000001</c:v>
                </c:pt>
                <c:pt idx="1478">
                  <c:v>1.2977767819999948</c:v>
                </c:pt>
                <c:pt idx="1479">
                  <c:v>1.2959850749999999</c:v>
                </c:pt>
                <c:pt idx="1480">
                  <c:v>1.2941958410000001</c:v>
                </c:pt>
                <c:pt idx="1481">
                  <c:v>1.2924090779999953</c:v>
                </c:pt>
                <c:pt idx="1482">
                  <c:v>1.2906247819999941</c:v>
                </c:pt>
                <c:pt idx="1483">
                  <c:v>1.2888429490000046</c:v>
                </c:pt>
                <c:pt idx="1484">
                  <c:v>1.287063576</c:v>
                </c:pt>
                <c:pt idx="1485">
                  <c:v>1.2852866599999948</c:v>
                </c:pt>
                <c:pt idx="1486">
                  <c:v>1.2835121969999999</c:v>
                </c:pt>
                <c:pt idx="1487">
                  <c:v>1.281740184</c:v>
                </c:pt>
                <c:pt idx="1488">
                  <c:v>1.2799706169999931</c:v>
                </c:pt>
                <c:pt idx="1489">
                  <c:v>1.2782034929999948</c:v>
                </c:pt>
                <c:pt idx="1490">
                  <c:v>1.2764388090000001</c:v>
                </c:pt>
                <c:pt idx="1491">
                  <c:v>1.2746765609999999</c:v>
                </c:pt>
                <c:pt idx="1492">
                  <c:v>1.2729167459999953</c:v>
                </c:pt>
                <c:pt idx="1493">
                  <c:v>1.271159361</c:v>
                </c:pt>
                <c:pt idx="1494">
                  <c:v>1.2694044019999953</c:v>
                </c:pt>
                <c:pt idx="1495">
                  <c:v>1.267651866</c:v>
                </c:pt>
                <c:pt idx="1496">
                  <c:v>1.2659017489999909</c:v>
                </c:pt>
                <c:pt idx="1497">
                  <c:v>1.2641540490000001</c:v>
                </c:pt>
                <c:pt idx="1498">
                  <c:v>1.2624087610000001</c:v>
                </c:pt>
                <c:pt idx="1499">
                  <c:v>1.260665884</c:v>
                </c:pt>
                <c:pt idx="1500">
                  <c:v>1.2589254119999953</c:v>
                </c:pt>
                <c:pt idx="1501">
                  <c:v>1.257187343</c:v>
                </c:pt>
                <c:pt idx="1502">
                  <c:v>1.2554516739999948</c:v>
                </c:pt>
                <c:pt idx="1503">
                  <c:v>1.253718401</c:v>
                </c:pt>
                <c:pt idx="1504">
                  <c:v>1.2519875210000051</c:v>
                </c:pt>
                <c:pt idx="1505">
                  <c:v>1.25025903</c:v>
                </c:pt>
                <c:pt idx="1506">
                  <c:v>1.2485329260000051</c:v>
                </c:pt>
                <c:pt idx="1507">
                  <c:v>1.2468092049999948</c:v>
                </c:pt>
                <c:pt idx="1508">
                  <c:v>1.245087864000006</c:v>
                </c:pt>
                <c:pt idx="1509">
                  <c:v>1.2433688989999934</c:v>
                </c:pt>
                <c:pt idx="1510">
                  <c:v>1.2416523079999953</c:v>
                </c:pt>
                <c:pt idx="1511">
                  <c:v>1.239938085999992</c:v>
                </c:pt>
                <c:pt idx="1512">
                  <c:v>1.2382262309999943</c:v>
                </c:pt>
                <c:pt idx="1513">
                  <c:v>1.236516739</c:v>
                </c:pt>
                <c:pt idx="1514">
                  <c:v>1.2348096079999906</c:v>
                </c:pt>
                <c:pt idx="1515">
                  <c:v>1.2331048329999943</c:v>
                </c:pt>
                <c:pt idx="1516">
                  <c:v>1.2314024119999998</c:v>
                </c:pt>
                <c:pt idx="1517">
                  <c:v>1.2297023419999953</c:v>
                </c:pt>
                <c:pt idx="1518">
                  <c:v>1.2280046179999906</c:v>
                </c:pt>
                <c:pt idx="1519">
                  <c:v>1.2263092379999934</c:v>
                </c:pt>
                <c:pt idx="1520">
                  <c:v>1.224616199</c:v>
                </c:pt>
                <c:pt idx="1521">
                  <c:v>1.2229254979999906</c:v>
                </c:pt>
                <c:pt idx="1522">
                  <c:v>1.22123713</c:v>
                </c:pt>
                <c:pt idx="1523">
                  <c:v>1.2195510939999936</c:v>
                </c:pt>
                <c:pt idx="1524">
                  <c:v>1.2178673849999948</c:v>
                </c:pt>
                <c:pt idx="1525">
                  <c:v>1.2161860010000001</c:v>
                </c:pt>
                <c:pt idx="1526">
                  <c:v>1.214506938</c:v>
                </c:pt>
                <c:pt idx="1527">
                  <c:v>1.2128301929999934</c:v>
                </c:pt>
                <c:pt idx="1528">
                  <c:v>1.2111557630000001</c:v>
                </c:pt>
                <c:pt idx="1529">
                  <c:v>1.2094836449999953</c:v>
                </c:pt>
                <c:pt idx="1530">
                  <c:v>1.2078138349999998</c:v>
                </c:pt>
                <c:pt idx="1531">
                  <c:v>1.206146331</c:v>
                </c:pt>
                <c:pt idx="1532">
                  <c:v>1.2044811289999999</c:v>
                </c:pt>
                <c:pt idx="1533">
                  <c:v>1.2028182249999999</c:v>
                </c:pt>
                <c:pt idx="1534">
                  <c:v>1.2011576179999945</c:v>
                </c:pt>
                <c:pt idx="1535">
                  <c:v>1.1994993029999943</c:v>
                </c:pt>
                <c:pt idx="1536">
                  <c:v>1.1978432779999948</c:v>
                </c:pt>
                <c:pt idx="1537">
                  <c:v>1.1961895390000081</c:v>
                </c:pt>
                <c:pt idx="1538">
                  <c:v>1.1945380830000001</c:v>
                </c:pt>
                <c:pt idx="1539">
                  <c:v>1.1928889070000046</c:v>
                </c:pt>
                <c:pt idx="1540">
                  <c:v>1.1912420079999999</c:v>
                </c:pt>
                <c:pt idx="1541">
                  <c:v>1.189597383</c:v>
                </c:pt>
                <c:pt idx="1542">
                  <c:v>1.1879550280000046</c:v>
                </c:pt>
                <c:pt idx="1543">
                  <c:v>1.1863149410000051</c:v>
                </c:pt>
                <c:pt idx="1544">
                  <c:v>1.1846771180000046</c:v>
                </c:pt>
                <c:pt idx="1545">
                  <c:v>1.183041556</c:v>
                </c:pt>
                <c:pt idx="1546">
                  <c:v>1.1814082519999998</c:v>
                </c:pt>
                <c:pt idx="1547">
                  <c:v>1.179777203</c:v>
                </c:pt>
                <c:pt idx="1548">
                  <c:v>1.1781484060000058</c:v>
                </c:pt>
                <c:pt idx="1549">
                  <c:v>1.1765218579999945</c:v>
                </c:pt>
                <c:pt idx="1550">
                  <c:v>1.174897555</c:v>
                </c:pt>
                <c:pt idx="1551">
                  <c:v>1.1732754949999999</c:v>
                </c:pt>
                <c:pt idx="1552">
                  <c:v>1.1716556739999999</c:v>
                </c:pt>
                <c:pt idx="1553">
                  <c:v>1.1700380889999999</c:v>
                </c:pt>
                <c:pt idx="1554">
                  <c:v>1.1684227380000001</c:v>
                </c:pt>
                <c:pt idx="1555">
                  <c:v>1.1668096169999953</c:v>
                </c:pt>
                <c:pt idx="1556">
                  <c:v>1.165198723</c:v>
                </c:pt>
                <c:pt idx="1557">
                  <c:v>1.1635900529999943</c:v>
                </c:pt>
                <c:pt idx="1558">
                  <c:v>1.161983604</c:v>
                </c:pt>
                <c:pt idx="1559">
                  <c:v>1.160379373</c:v>
                </c:pt>
                <c:pt idx="1560">
                  <c:v>1.1587773560000001</c:v>
                </c:pt>
                <c:pt idx="1561">
                  <c:v>1.1571775510000046</c:v>
                </c:pt>
                <c:pt idx="1562">
                  <c:v>1.1555799549999999</c:v>
                </c:pt>
                <c:pt idx="1563">
                  <c:v>1.153984565</c:v>
                </c:pt>
                <c:pt idx="1564">
                  <c:v>1.1523913769999998</c:v>
                </c:pt>
                <c:pt idx="1565">
                  <c:v>1.150800389</c:v>
                </c:pt>
                <c:pt idx="1566">
                  <c:v>1.1492115969999999</c:v>
                </c:pt>
                <c:pt idx="1567">
                  <c:v>1.1476249989999934</c:v>
                </c:pt>
                <c:pt idx="1568">
                  <c:v>1.1460405910000051</c:v>
                </c:pt>
                <c:pt idx="1569">
                  <c:v>1.1444583710000058</c:v>
                </c:pt>
                <c:pt idx="1570">
                  <c:v>1.142878335</c:v>
                </c:pt>
                <c:pt idx="1571">
                  <c:v>1.14130048</c:v>
                </c:pt>
                <c:pt idx="1572">
                  <c:v>1.1397248039999945</c:v>
                </c:pt>
                <c:pt idx="1573">
                  <c:v>1.1381513029999999</c:v>
                </c:pt>
                <c:pt idx="1574">
                  <c:v>1.1365799750000001</c:v>
                </c:pt>
                <c:pt idx="1575">
                  <c:v>1.1350108160000001</c:v>
                </c:pt>
                <c:pt idx="1576">
                  <c:v>1.1334438229999999</c:v>
                </c:pt>
                <c:pt idx="1577">
                  <c:v>1.131878994</c:v>
                </c:pt>
                <c:pt idx="1578">
                  <c:v>1.1303163250000001</c:v>
                </c:pt>
                <c:pt idx="1579">
                  <c:v>1.1287558129999999</c:v>
                </c:pt>
                <c:pt idx="1580">
                  <c:v>1.127197456</c:v>
                </c:pt>
                <c:pt idx="1581">
                  <c:v>1.125641250999992</c:v>
                </c:pt>
                <c:pt idx="1582">
                  <c:v>1.1240871930000058</c:v>
                </c:pt>
                <c:pt idx="1583">
                  <c:v>1.1225352819999999</c:v>
                </c:pt>
                <c:pt idx="1584">
                  <c:v>1.1209855129999999</c:v>
                </c:pt>
                <c:pt idx="1585">
                  <c:v>1.119437883</c:v>
                </c:pt>
                <c:pt idx="1586">
                  <c:v>1.1178923909999934</c:v>
                </c:pt>
                <c:pt idx="1587">
                  <c:v>1.116349032</c:v>
                </c:pt>
                <c:pt idx="1588">
                  <c:v>1.1148078029999999</c:v>
                </c:pt>
                <c:pt idx="1589">
                  <c:v>1.1132687029999948</c:v>
                </c:pt>
                <c:pt idx="1590">
                  <c:v>1.1117317269999998</c:v>
                </c:pt>
                <c:pt idx="1591">
                  <c:v>1.1101968739999999</c:v>
                </c:pt>
                <c:pt idx="1592">
                  <c:v>1.108664139</c:v>
                </c:pt>
                <c:pt idx="1593">
                  <c:v>1.1071335200000001</c:v>
                </c:pt>
                <c:pt idx="1594">
                  <c:v>1.1056050149999999</c:v>
                </c:pt>
                <c:pt idx="1595">
                  <c:v>1.1040786199999999</c:v>
                </c:pt>
                <c:pt idx="1596">
                  <c:v>1.102554332</c:v>
                </c:pt>
                <c:pt idx="1597">
                  <c:v>1.1010321489999999</c:v>
                </c:pt>
                <c:pt idx="1598">
                  <c:v>1.099512067</c:v>
                </c:pt>
                <c:pt idx="1599">
                  <c:v>1.0979940839999918</c:v>
                </c:pt>
                <c:pt idx="1600">
                  <c:v>1.0964781960000001</c:v>
                </c:pt>
                <c:pt idx="1601">
                  <c:v>1.0949644009999948</c:v>
                </c:pt>
                <c:pt idx="1602">
                  <c:v>1.0934526969999998</c:v>
                </c:pt>
                <c:pt idx="1603">
                  <c:v>1.091943079</c:v>
                </c:pt>
                <c:pt idx="1604">
                  <c:v>1.0904355459999999</c:v>
                </c:pt>
                <c:pt idx="1605">
                  <c:v>1.0889300929999945</c:v>
                </c:pt>
                <c:pt idx="1606">
                  <c:v>1.0874267199999943</c:v>
                </c:pt>
                <c:pt idx="1607">
                  <c:v>1.085925421</c:v>
                </c:pt>
                <c:pt idx="1608">
                  <c:v>1.0844261959999948</c:v>
                </c:pt>
                <c:pt idx="1609">
                  <c:v>1.0829290399999998</c:v>
                </c:pt>
                <c:pt idx="1610">
                  <c:v>1.0814339509999953</c:v>
                </c:pt>
                <c:pt idx="1611">
                  <c:v>1.079940927</c:v>
                </c:pt>
                <c:pt idx="1612">
                  <c:v>1.0784499630000046</c:v>
                </c:pt>
                <c:pt idx="1613">
                  <c:v>1.0769610579999915</c:v>
                </c:pt>
                <c:pt idx="1614">
                  <c:v>1.0754742089999927</c:v>
                </c:pt>
                <c:pt idx="1615">
                  <c:v>1.0739894119999998</c:v>
                </c:pt>
                <c:pt idx="1616">
                  <c:v>1.072506666</c:v>
                </c:pt>
                <c:pt idx="1617">
                  <c:v>1.0710259660000001</c:v>
                </c:pt>
                <c:pt idx="1618">
                  <c:v>1.069547311</c:v>
                </c:pt>
                <c:pt idx="1619">
                  <c:v>1.0680706969999998</c:v>
                </c:pt>
                <c:pt idx="1620">
                  <c:v>1.0665961209999999</c:v>
                </c:pt>
                <c:pt idx="1621">
                  <c:v>1.0651235819999998</c:v>
                </c:pt>
                <c:pt idx="1622">
                  <c:v>1.0636530749999999</c:v>
                </c:pt>
                <c:pt idx="1623">
                  <c:v>1.0621845990000001</c:v>
                </c:pt>
                <c:pt idx="1624">
                  <c:v>1.06071815</c:v>
                </c:pt>
                <c:pt idx="1625">
                  <c:v>1.059253725</c:v>
                </c:pt>
                <c:pt idx="1626">
                  <c:v>1.0577913219999948</c:v>
                </c:pt>
                <c:pt idx="1627">
                  <c:v>1.0563309390000046</c:v>
                </c:pt>
                <c:pt idx="1628">
                  <c:v>1.0548725710000051</c:v>
                </c:pt>
                <c:pt idx="1629">
                  <c:v>1.0534162169999941</c:v>
                </c:pt>
                <c:pt idx="1630">
                  <c:v>1.0519618739999943</c:v>
                </c:pt>
                <c:pt idx="1631">
                  <c:v>1.050509538</c:v>
                </c:pt>
                <c:pt idx="1632">
                  <c:v>1.0490592079999943</c:v>
                </c:pt>
                <c:pt idx="1633">
                  <c:v>1.0476108799999999</c:v>
                </c:pt>
                <c:pt idx="1634">
                  <c:v>1.0461645509999953</c:v>
                </c:pt>
                <c:pt idx="1635">
                  <c:v>1.044720218999992</c:v>
                </c:pt>
                <c:pt idx="1636">
                  <c:v>1.0432778810000001</c:v>
                </c:pt>
                <c:pt idx="1637">
                  <c:v>1.041837535</c:v>
                </c:pt>
                <c:pt idx="1638">
                  <c:v>1.0403991769999998</c:v>
                </c:pt>
                <c:pt idx="1639">
                  <c:v>1.0389628049999999</c:v>
                </c:pt>
                <c:pt idx="1640">
                  <c:v>1.037528415999992</c:v>
                </c:pt>
                <c:pt idx="1641">
                  <c:v>1.0360960069999998</c:v>
                </c:pt>
                <c:pt idx="1642">
                  <c:v>1.0346655760000001</c:v>
                </c:pt>
                <c:pt idx="1643">
                  <c:v>1.033237119</c:v>
                </c:pt>
                <c:pt idx="1644">
                  <c:v>1.0318106349999998</c:v>
                </c:pt>
                <c:pt idx="1645">
                  <c:v>1.0303861200000046</c:v>
                </c:pt>
                <c:pt idx="1646">
                  <c:v>1.0289635719999999</c:v>
                </c:pt>
                <c:pt idx="1647">
                  <c:v>1.027542988</c:v>
                </c:pt>
                <c:pt idx="1648">
                  <c:v>1.0261243649999998</c:v>
                </c:pt>
                <c:pt idx="1649">
                  <c:v>1.0247077010000001</c:v>
                </c:pt>
                <c:pt idx="1650">
                  <c:v>1.0232929919999998</c:v>
                </c:pt>
                <c:pt idx="1651">
                  <c:v>1.0218802369999958</c:v>
                </c:pt>
                <c:pt idx="1652">
                  <c:v>1.0204694319999998</c:v>
                </c:pt>
                <c:pt idx="1653">
                  <c:v>1.0190605749999999</c:v>
                </c:pt>
                <c:pt idx="1654">
                  <c:v>1.0176536629999953</c:v>
                </c:pt>
                <c:pt idx="1655">
                  <c:v>1.0162486929999945</c:v>
                </c:pt>
                <c:pt idx="1656">
                  <c:v>1.014845663</c:v>
                </c:pt>
                <c:pt idx="1657">
                  <c:v>1.0134445699999999</c:v>
                </c:pt>
                <c:pt idx="1658">
                  <c:v>1.0120454109999999</c:v>
                </c:pt>
                <c:pt idx="1659">
                  <c:v>1.0106481839999999</c:v>
                </c:pt>
                <c:pt idx="1660">
                  <c:v>1.0092528860000001</c:v>
                </c:pt>
                <c:pt idx="1661">
                  <c:v>1.007859514</c:v>
                </c:pt>
                <c:pt idx="1662">
                  <c:v>1.0064680660000001</c:v>
                </c:pt>
                <c:pt idx="1663">
                  <c:v>1.0050785390000001</c:v>
                </c:pt>
                <c:pt idx="1664">
                  <c:v>1.003690931</c:v>
                </c:pt>
                <c:pt idx="1665">
                  <c:v>1.0023052379999953</c:v>
                </c:pt>
                <c:pt idx="1666">
                  <c:v>1.0009214579999897</c:v>
                </c:pt>
                <c:pt idx="1667">
                  <c:v>0.99953958899999695</c:v>
                </c:pt>
                <c:pt idx="1668">
                  <c:v>0.99815962700000005</c:v>
                </c:pt>
                <c:pt idx="1669">
                  <c:v>0.99678157099999998</c:v>
                </c:pt>
                <c:pt idx="1670">
                  <c:v>0.99540541700000063</c:v>
                </c:pt>
                <c:pt idx="1671">
                  <c:v>0.9940311629999995</c:v>
                </c:pt>
                <c:pt idx="1672">
                  <c:v>0.99265880700000064</c:v>
                </c:pt>
                <c:pt idx="1673">
                  <c:v>0.99128834499999696</c:v>
                </c:pt>
                <c:pt idx="1674">
                  <c:v>0.9899197749999995</c:v>
                </c:pt>
                <c:pt idx="1675">
                  <c:v>0.98855309499999766</c:v>
                </c:pt>
                <c:pt idx="1676">
                  <c:v>0.98718830099999766</c:v>
                </c:pt>
                <c:pt idx="1677">
                  <c:v>0.98582539199999997</c:v>
                </c:pt>
                <c:pt idx="1678">
                  <c:v>0.98446436399999648</c:v>
                </c:pt>
                <c:pt idx="1679">
                  <c:v>0.98310521500000003</c:v>
                </c:pt>
                <c:pt idx="1680">
                  <c:v>0.98174794300000001</c:v>
                </c:pt>
                <c:pt idx="1681">
                  <c:v>0.98039254499999695</c:v>
                </c:pt>
                <c:pt idx="1682">
                  <c:v>0.97903901700000096</c:v>
                </c:pt>
                <c:pt idx="1683">
                  <c:v>0.9776873589999997</c:v>
                </c:pt>
                <c:pt idx="1684">
                  <c:v>0.97633756699999741</c:v>
                </c:pt>
                <c:pt idx="1685">
                  <c:v>0.97498963800000094</c:v>
                </c:pt>
                <c:pt idx="1686">
                  <c:v>0.97364357000000046</c:v>
                </c:pt>
                <c:pt idx="1687">
                  <c:v>0.97229935999999961</c:v>
                </c:pt>
                <c:pt idx="1688">
                  <c:v>0.97095700700000043</c:v>
                </c:pt>
                <c:pt idx="1689">
                  <c:v>0.96961650600000004</c:v>
                </c:pt>
                <c:pt idx="1690">
                  <c:v>0.96827785600000305</c:v>
                </c:pt>
                <c:pt idx="1691">
                  <c:v>0.96694105500000305</c:v>
                </c:pt>
                <c:pt idx="1692">
                  <c:v>0.96560609900000005</c:v>
                </c:pt>
                <c:pt idx="1693">
                  <c:v>0.964272986</c:v>
                </c:pt>
                <c:pt idx="1694">
                  <c:v>0.96294171300000408</c:v>
                </c:pt>
                <c:pt idx="1695">
                  <c:v>0.96161227800000004</c:v>
                </c:pt>
                <c:pt idx="1696">
                  <c:v>0.96028467900000003</c:v>
                </c:pt>
                <c:pt idx="1697">
                  <c:v>0.95895891300000302</c:v>
                </c:pt>
                <c:pt idx="1698">
                  <c:v>0.95763497700000233</c:v>
                </c:pt>
                <c:pt idx="1699">
                  <c:v>0.95631286899999957</c:v>
                </c:pt>
                <c:pt idx="1700">
                  <c:v>0.95499258600000003</c:v>
                </c:pt>
                <c:pt idx="1701">
                  <c:v>0.95367412600000256</c:v>
                </c:pt>
                <c:pt idx="1702">
                  <c:v>0.95235748600000003</c:v>
                </c:pt>
                <c:pt idx="1703">
                  <c:v>0.95104266400000004</c:v>
                </c:pt>
                <c:pt idx="1704">
                  <c:v>0.94972965700000511</c:v>
                </c:pt>
                <c:pt idx="1705">
                  <c:v>0.94841846299999999</c:v>
                </c:pt>
                <c:pt idx="1706">
                  <c:v>0.94710907900000063</c:v>
                </c:pt>
                <c:pt idx="1707">
                  <c:v>0.94580150300000065</c:v>
                </c:pt>
                <c:pt idx="1708">
                  <c:v>0.94449573300000256</c:v>
                </c:pt>
                <c:pt idx="1709">
                  <c:v>0.94319176400000004</c:v>
                </c:pt>
                <c:pt idx="1710">
                  <c:v>0.94188959700000063</c:v>
                </c:pt>
                <c:pt idx="1711">
                  <c:v>0.9405892259999995</c:v>
                </c:pt>
                <c:pt idx="1712">
                  <c:v>0.93929065199999995</c:v>
                </c:pt>
                <c:pt idx="1713">
                  <c:v>0.93799387000000256</c:v>
                </c:pt>
                <c:pt idx="1714">
                  <c:v>0.93669887800000351</c:v>
                </c:pt>
                <c:pt idx="1715">
                  <c:v>0.93540567400000063</c:v>
                </c:pt>
                <c:pt idx="1716">
                  <c:v>0.93411425599999998</c:v>
                </c:pt>
                <c:pt idx="1717">
                  <c:v>0.93282462000000232</c:v>
                </c:pt>
                <c:pt idx="1718">
                  <c:v>0.93153676499999638</c:v>
                </c:pt>
                <c:pt idx="1719">
                  <c:v>0.93025068799999999</c:v>
                </c:pt>
                <c:pt idx="1720">
                  <c:v>0.92896638699999956</c:v>
                </c:pt>
                <c:pt idx="1721">
                  <c:v>0.92768385800000064</c:v>
                </c:pt>
                <c:pt idx="1722">
                  <c:v>0.92640310099999956</c:v>
                </c:pt>
                <c:pt idx="1723">
                  <c:v>0.92512411100000003</c:v>
                </c:pt>
                <c:pt idx="1724">
                  <c:v>0.92384688800000003</c:v>
                </c:pt>
                <c:pt idx="1725">
                  <c:v>0.92257142700000005</c:v>
                </c:pt>
                <c:pt idx="1726">
                  <c:v>0.92129772799999998</c:v>
                </c:pt>
                <c:pt idx="1727">
                  <c:v>0.92002578700000004</c:v>
                </c:pt>
                <c:pt idx="1728">
                  <c:v>0.91875560199999995</c:v>
                </c:pt>
                <c:pt idx="1729">
                  <c:v>0.91748716999999591</c:v>
                </c:pt>
                <c:pt idx="1730">
                  <c:v>0.91622049000000005</c:v>
                </c:pt>
                <c:pt idx="1731">
                  <c:v>0.91495555900000003</c:v>
                </c:pt>
                <c:pt idx="1732">
                  <c:v>0.91369237400000003</c:v>
                </c:pt>
                <c:pt idx="1733">
                  <c:v>0.912430933</c:v>
                </c:pt>
                <c:pt idx="1734">
                  <c:v>0.91117123300000302</c:v>
                </c:pt>
                <c:pt idx="1735">
                  <c:v>0.90991327300000002</c:v>
                </c:pt>
                <c:pt idx="1736">
                  <c:v>0.90865704899999999</c:v>
                </c:pt>
                <c:pt idx="1737">
                  <c:v>0.9074025599999973</c:v>
                </c:pt>
                <c:pt idx="1738">
                  <c:v>0.90614980199999995</c:v>
                </c:pt>
                <c:pt idx="1739">
                  <c:v>0.90489877400000063</c:v>
                </c:pt>
                <c:pt idx="1740">
                  <c:v>0.90364947400000351</c:v>
                </c:pt>
                <c:pt idx="1741">
                  <c:v>0.90240189800000004</c:v>
                </c:pt>
                <c:pt idx="1742">
                  <c:v>0.90115604399999949</c:v>
                </c:pt>
                <c:pt idx="1743">
                  <c:v>0.89991191100000212</c:v>
                </c:pt>
                <c:pt idx="1744">
                  <c:v>0.8986694950000027</c:v>
                </c:pt>
                <c:pt idx="1745">
                  <c:v>0.8974287949999995</c:v>
                </c:pt>
                <c:pt idx="1746">
                  <c:v>0.89618980700000284</c:v>
                </c:pt>
                <c:pt idx="1747">
                  <c:v>0.8949525299999993</c:v>
                </c:pt>
                <c:pt idx="1748">
                  <c:v>0.89371696099999931</c:v>
                </c:pt>
                <c:pt idx="1749">
                  <c:v>0.89248309799999959</c:v>
                </c:pt>
                <c:pt idx="1750">
                  <c:v>0.89125093800000188</c:v>
                </c:pt>
                <c:pt idx="1751">
                  <c:v>0.89002048000000211</c:v>
                </c:pt>
                <c:pt idx="1752">
                  <c:v>0.88879172000000284</c:v>
                </c:pt>
                <c:pt idx="1753">
                  <c:v>0.88756465700000053</c:v>
                </c:pt>
                <c:pt idx="1754">
                  <c:v>0.88633928700000053</c:v>
                </c:pt>
                <c:pt idx="1755">
                  <c:v>0.88511561000000272</c:v>
                </c:pt>
                <c:pt idx="1756">
                  <c:v>0.88389362200000399</c:v>
                </c:pt>
                <c:pt idx="1757">
                  <c:v>0.88267332100000051</c:v>
                </c:pt>
                <c:pt idx="1758">
                  <c:v>0.88145470399999959</c:v>
                </c:pt>
                <c:pt idx="1759">
                  <c:v>0.88023777099999956</c:v>
                </c:pt>
                <c:pt idx="1760">
                  <c:v>0.87902251700000256</c:v>
                </c:pt>
                <c:pt idx="1761">
                  <c:v>0.87780894099999995</c:v>
                </c:pt>
                <c:pt idx="1762">
                  <c:v>0.87659704000000005</c:v>
                </c:pt>
                <c:pt idx="1763">
                  <c:v>0.87538681300000065</c:v>
                </c:pt>
                <c:pt idx="1764">
                  <c:v>0.87417825600000421</c:v>
                </c:pt>
                <c:pt idx="1765">
                  <c:v>0.87297136800000064</c:v>
                </c:pt>
                <c:pt idx="1766">
                  <c:v>0.87176614699999999</c:v>
                </c:pt>
                <c:pt idx="1767">
                  <c:v>0.8705625889999965</c:v>
                </c:pt>
                <c:pt idx="1768">
                  <c:v>0.86936069300000063</c:v>
                </c:pt>
                <c:pt idx="1769">
                  <c:v>0.86816045600000302</c:v>
                </c:pt>
                <c:pt idx="1770">
                  <c:v>0.86696187600000363</c:v>
                </c:pt>
                <c:pt idx="1771">
                  <c:v>0.86576495099999995</c:v>
                </c:pt>
                <c:pt idx="1772">
                  <c:v>0.86456967799999995</c:v>
                </c:pt>
                <c:pt idx="1773">
                  <c:v>0.86337605600000256</c:v>
                </c:pt>
                <c:pt idx="1774">
                  <c:v>0.86218408099999999</c:v>
                </c:pt>
                <c:pt idx="1775">
                  <c:v>0.86099375199999995</c:v>
                </c:pt>
                <c:pt idx="1776">
                  <c:v>0.85980506700000303</c:v>
                </c:pt>
                <c:pt idx="1777">
                  <c:v>0.85861802200000303</c:v>
                </c:pt>
                <c:pt idx="1778">
                  <c:v>0.85743261699999995</c:v>
                </c:pt>
                <c:pt idx="1779">
                  <c:v>0.85624884800000256</c:v>
                </c:pt>
                <c:pt idx="1780">
                  <c:v>0.85506671300000003</c:v>
                </c:pt>
                <c:pt idx="1781">
                  <c:v>0.85388620999999998</c:v>
                </c:pt>
                <c:pt idx="1782">
                  <c:v>0.85270733700000256</c:v>
                </c:pt>
                <c:pt idx="1783">
                  <c:v>0.85153009199999996</c:v>
                </c:pt>
                <c:pt idx="1784">
                  <c:v>0.85035447200000303</c:v>
                </c:pt>
                <c:pt idx="1785">
                  <c:v>0.84918047500000005</c:v>
                </c:pt>
                <c:pt idx="1786">
                  <c:v>0.84800809900000063</c:v>
                </c:pt>
                <c:pt idx="1787">
                  <c:v>0.84683734099999997</c:v>
                </c:pt>
                <c:pt idx="1788">
                  <c:v>0.84566819999999998</c:v>
                </c:pt>
                <c:pt idx="1789">
                  <c:v>0.84450067300000065</c:v>
                </c:pt>
                <c:pt idx="1790">
                  <c:v>0.84333475800000002</c:v>
                </c:pt>
                <c:pt idx="1791">
                  <c:v>0.84217045200000362</c:v>
                </c:pt>
                <c:pt idx="1792">
                  <c:v>0.84100775400000005</c:v>
                </c:pt>
                <c:pt idx="1793">
                  <c:v>0.83984666100000005</c:v>
                </c:pt>
                <c:pt idx="1794">
                  <c:v>0.83868717100000001</c:v>
                </c:pt>
                <c:pt idx="1795">
                  <c:v>0.83752928199999999</c:v>
                </c:pt>
                <c:pt idx="1796">
                  <c:v>0.83637299200000004</c:v>
                </c:pt>
                <c:pt idx="1797">
                  <c:v>0.83521829700000005</c:v>
                </c:pt>
                <c:pt idx="1798">
                  <c:v>0.83406519700000004</c:v>
                </c:pt>
                <c:pt idx="1799">
                  <c:v>0.83291368899999996</c:v>
                </c:pt>
                <c:pt idx="1800">
                  <c:v>0.83176377099999999</c:v>
                </c:pt>
                <c:pt idx="1801">
                  <c:v>0.83061544000000065</c:v>
                </c:pt>
                <c:pt idx="1802">
                  <c:v>0.82946869499999998</c:v>
                </c:pt>
                <c:pt idx="1803">
                  <c:v>0.82832353299999995</c:v>
                </c:pt>
                <c:pt idx="1804">
                  <c:v>0.82717995200000305</c:v>
                </c:pt>
                <c:pt idx="1805">
                  <c:v>0.82603795000000002</c:v>
                </c:pt>
                <c:pt idx="1806">
                  <c:v>0.82489752400000005</c:v>
                </c:pt>
                <c:pt idx="1807">
                  <c:v>0.82375867300000305</c:v>
                </c:pt>
                <c:pt idx="1808">
                  <c:v>0.82262139400000256</c:v>
                </c:pt>
                <c:pt idx="1809">
                  <c:v>0.82148568499999997</c:v>
                </c:pt>
                <c:pt idx="1810">
                  <c:v>0.82035154399999999</c:v>
                </c:pt>
                <c:pt idx="1811">
                  <c:v>0.81921896899999957</c:v>
                </c:pt>
                <c:pt idx="1812">
                  <c:v>0.818087958</c:v>
                </c:pt>
                <c:pt idx="1813">
                  <c:v>0.81695850800000003</c:v>
                </c:pt>
                <c:pt idx="1814">
                  <c:v>0.81583061700000303</c:v>
                </c:pt>
                <c:pt idx="1815">
                  <c:v>0.81470428399999995</c:v>
                </c:pt>
                <c:pt idx="1816">
                  <c:v>0.81357950599999951</c:v>
                </c:pt>
                <c:pt idx="1817">
                  <c:v>0.81245627999999959</c:v>
                </c:pt>
                <c:pt idx="1818">
                  <c:v>0.81133460499999999</c:v>
                </c:pt>
                <c:pt idx="1819">
                  <c:v>0.81021447899999999</c:v>
                </c:pt>
                <c:pt idx="1820">
                  <c:v>0.80909589900000256</c:v>
                </c:pt>
                <c:pt idx="1821">
                  <c:v>0.80797886400000063</c:v>
                </c:pt>
                <c:pt idx="1822">
                  <c:v>0.8068633699999973</c:v>
                </c:pt>
                <c:pt idx="1823">
                  <c:v>0.80574941700000524</c:v>
                </c:pt>
                <c:pt idx="1824">
                  <c:v>0.80463700199999999</c:v>
                </c:pt>
                <c:pt idx="1825">
                  <c:v>0.80352612199999696</c:v>
                </c:pt>
                <c:pt idx="1826">
                  <c:v>0.80241677599999695</c:v>
                </c:pt>
                <c:pt idx="1827">
                  <c:v>0.80130896200000001</c:v>
                </c:pt>
                <c:pt idx="1828">
                  <c:v>0.80020267700000003</c:v>
                </c:pt>
                <c:pt idx="1829">
                  <c:v>0.79909792000000002</c:v>
                </c:pt>
                <c:pt idx="1830">
                  <c:v>0.79799468700000065</c:v>
                </c:pt>
                <c:pt idx="1831">
                  <c:v>0.79689297800000003</c:v>
                </c:pt>
                <c:pt idx="1832">
                  <c:v>0.79579279000000003</c:v>
                </c:pt>
                <c:pt idx="1833">
                  <c:v>0.79469412100000003</c:v>
                </c:pt>
                <c:pt idx="1834">
                  <c:v>0.79359696799999957</c:v>
                </c:pt>
                <c:pt idx="1835">
                  <c:v>0.79250133</c:v>
                </c:pt>
                <c:pt idx="1836">
                  <c:v>0.7914072049999995</c:v>
                </c:pt>
                <c:pt idx="1837">
                  <c:v>0.79031459099999957</c:v>
                </c:pt>
                <c:pt idx="1838">
                  <c:v>0.7892234849999995</c:v>
                </c:pt>
                <c:pt idx="1839">
                  <c:v>0.78813388499999959</c:v>
                </c:pt>
                <c:pt idx="1840">
                  <c:v>0.78704578999999997</c:v>
                </c:pt>
                <c:pt idx="1841">
                  <c:v>0.78595919700000005</c:v>
                </c:pt>
                <c:pt idx="1842">
                  <c:v>0.78487410300000005</c:v>
                </c:pt>
                <c:pt idx="1843">
                  <c:v>0.78379050900000002</c:v>
                </c:pt>
                <c:pt idx="1844">
                  <c:v>0.78270841000000269</c:v>
                </c:pt>
                <c:pt idx="1845">
                  <c:v>0.78162780499999995</c:v>
                </c:pt>
                <c:pt idx="1846">
                  <c:v>0.78054869100000002</c:v>
                </c:pt>
                <c:pt idx="1847">
                  <c:v>0.77947106800000043</c:v>
                </c:pt>
                <c:pt idx="1848">
                  <c:v>0.77839493300000095</c:v>
                </c:pt>
                <c:pt idx="1849">
                  <c:v>0.77732028300000044</c:v>
                </c:pt>
                <c:pt idx="1850">
                  <c:v>0.77624711700000082</c:v>
                </c:pt>
                <c:pt idx="1851">
                  <c:v>0.77517543200000361</c:v>
                </c:pt>
                <c:pt idx="1852">
                  <c:v>0.77410522700000095</c:v>
                </c:pt>
                <c:pt idx="1853">
                  <c:v>0.77303649999999968</c:v>
                </c:pt>
                <c:pt idx="1854">
                  <c:v>0.77196924800000044</c:v>
                </c:pt>
                <c:pt idx="1855">
                  <c:v>0.77090346899999962</c:v>
                </c:pt>
                <c:pt idx="1856">
                  <c:v>0.76983916200000269</c:v>
                </c:pt>
                <c:pt idx="1857">
                  <c:v>0.76877632400000062</c:v>
                </c:pt>
                <c:pt idx="1858">
                  <c:v>0.76771495400000256</c:v>
                </c:pt>
                <c:pt idx="1859">
                  <c:v>0.76665504900000303</c:v>
                </c:pt>
                <c:pt idx="1860">
                  <c:v>0.76559660700000065</c:v>
                </c:pt>
                <c:pt idx="1861">
                  <c:v>0.76453962600000303</c:v>
                </c:pt>
                <c:pt idx="1862">
                  <c:v>0.76348410499999997</c:v>
                </c:pt>
                <c:pt idx="1863">
                  <c:v>0.762430041</c:v>
                </c:pt>
                <c:pt idx="1864">
                  <c:v>0.76137743200000363</c:v>
                </c:pt>
                <c:pt idx="1865">
                  <c:v>0.76032627700000233</c:v>
                </c:pt>
                <c:pt idx="1866">
                  <c:v>0.75927657299999995</c:v>
                </c:pt>
                <c:pt idx="1867">
                  <c:v>0.75822831800000257</c:v>
                </c:pt>
                <c:pt idx="1868">
                  <c:v>0.75718151000000256</c:v>
                </c:pt>
                <c:pt idx="1869">
                  <c:v>0.75613614699999998</c:v>
                </c:pt>
                <c:pt idx="1870">
                  <c:v>0.75509222800000064</c:v>
                </c:pt>
                <c:pt idx="1871">
                  <c:v>0.75404974900000232</c:v>
                </c:pt>
                <c:pt idx="1872">
                  <c:v>0.75300871100000233</c:v>
                </c:pt>
                <c:pt idx="1873">
                  <c:v>0.75196910900000002</c:v>
                </c:pt>
                <c:pt idx="1874">
                  <c:v>0.75093094199999999</c:v>
                </c:pt>
                <c:pt idx="1875">
                  <c:v>0.74989420900000303</c:v>
                </c:pt>
                <c:pt idx="1876">
                  <c:v>0.74885890800000232</c:v>
                </c:pt>
                <c:pt idx="1877">
                  <c:v>0.74782503500000408</c:v>
                </c:pt>
                <c:pt idx="1878">
                  <c:v>0.74679258999999998</c:v>
                </c:pt>
                <c:pt idx="1879">
                  <c:v>0.74576156999999998</c:v>
                </c:pt>
                <c:pt idx="1880">
                  <c:v>0.74473197400000268</c:v>
                </c:pt>
                <c:pt idx="1881">
                  <c:v>0.74370379900000005</c:v>
                </c:pt>
                <c:pt idx="1882">
                  <c:v>0.74267704400000256</c:v>
                </c:pt>
                <c:pt idx="1883">
                  <c:v>0.74165170600000363</c:v>
                </c:pt>
                <c:pt idx="1884">
                  <c:v>0.74062778400000062</c:v>
                </c:pt>
                <c:pt idx="1885">
                  <c:v>0.7396052750000035</c:v>
                </c:pt>
                <c:pt idx="1886">
                  <c:v>0.73858417799999998</c:v>
                </c:pt>
                <c:pt idx="1887">
                  <c:v>0.73756449099999999</c:v>
                </c:pt>
                <c:pt idx="1888">
                  <c:v>0.73654621099999995</c:v>
                </c:pt>
                <c:pt idx="1889">
                  <c:v>0.73552933800000064</c:v>
                </c:pt>
                <c:pt idx="1890">
                  <c:v>0.73451386799999996</c:v>
                </c:pt>
                <c:pt idx="1891">
                  <c:v>0.73349980000000303</c:v>
                </c:pt>
                <c:pt idx="1892">
                  <c:v>0.73248713300000001</c:v>
                </c:pt>
                <c:pt idx="1893">
                  <c:v>0.73147586300000256</c:v>
                </c:pt>
                <c:pt idx="1894">
                  <c:v>0.73046599000000001</c:v>
                </c:pt>
                <c:pt idx="1895">
                  <c:v>0.72945751000000003</c:v>
                </c:pt>
                <c:pt idx="1896">
                  <c:v>0.72845042300000062</c:v>
                </c:pt>
                <c:pt idx="1897">
                  <c:v>0.72744472700000062</c:v>
                </c:pt>
                <c:pt idx="1898">
                  <c:v>0.72644041900000256</c:v>
                </c:pt>
                <c:pt idx="1899">
                  <c:v>0.72543749700000004</c:v>
                </c:pt>
                <c:pt idx="1900">
                  <c:v>0.72443595999999999</c:v>
                </c:pt>
                <c:pt idx="1901">
                  <c:v>0.72343580600000268</c:v>
                </c:pt>
                <c:pt idx="1902">
                  <c:v>0.72243703199999998</c:v>
                </c:pt>
                <c:pt idx="1903">
                  <c:v>0.72143963800000233</c:v>
                </c:pt>
                <c:pt idx="1904">
                  <c:v>0.72044361999999995</c:v>
                </c:pt>
                <c:pt idx="1905">
                  <c:v>0.71944897800000063</c:v>
                </c:pt>
                <c:pt idx="1906">
                  <c:v>0.718455709</c:v>
                </c:pt>
                <c:pt idx="1907">
                  <c:v>0.71746381100000001</c:v>
                </c:pt>
                <c:pt idx="1908">
                  <c:v>0.71647328200000004</c:v>
                </c:pt>
                <c:pt idx="1909">
                  <c:v>0.71548412099999958</c:v>
                </c:pt>
                <c:pt idx="1910">
                  <c:v>0.71449632600000001</c:v>
                </c:pt>
                <c:pt idx="1911">
                  <c:v>0.71350989400000064</c:v>
                </c:pt>
                <c:pt idx="1912">
                  <c:v>0.71252482500000003</c:v>
                </c:pt>
                <c:pt idx="1913">
                  <c:v>0.71154111499999995</c:v>
                </c:pt>
                <c:pt idx="1914">
                  <c:v>0.71055876299999998</c:v>
                </c:pt>
                <c:pt idx="1915">
                  <c:v>0.7095777679999995</c:v>
                </c:pt>
                <c:pt idx="1916">
                  <c:v>0.70859812700000002</c:v>
                </c:pt>
                <c:pt idx="1917">
                  <c:v>0.70761983800000317</c:v>
                </c:pt>
                <c:pt idx="1918">
                  <c:v>0.70664290000000063</c:v>
                </c:pt>
                <c:pt idx="1919">
                  <c:v>0.70566731100000002</c:v>
                </c:pt>
                <c:pt idx="1920">
                  <c:v>0.70469306899999995</c:v>
                </c:pt>
                <c:pt idx="1921">
                  <c:v>0.70372017200000303</c:v>
                </c:pt>
                <c:pt idx="1922">
                  <c:v>0.70274861800000465</c:v>
                </c:pt>
                <c:pt idx="1923">
                  <c:v>0.70177840500000233</c:v>
                </c:pt>
                <c:pt idx="1924">
                  <c:v>0.70080953200000351</c:v>
                </c:pt>
                <c:pt idx="1925">
                  <c:v>0.69984199600000552</c:v>
                </c:pt>
                <c:pt idx="1926">
                  <c:v>0.69887579600000505</c:v>
                </c:pt>
                <c:pt idx="1927">
                  <c:v>0.6979109300000027</c:v>
                </c:pt>
                <c:pt idx="1928">
                  <c:v>0.69694739600000422</c:v>
                </c:pt>
                <c:pt idx="1929">
                  <c:v>0.69598519300000283</c:v>
                </c:pt>
                <c:pt idx="1930">
                  <c:v>0.69502431800000364</c:v>
                </c:pt>
                <c:pt idx="1931">
                  <c:v>0.69406476899999958</c:v>
                </c:pt>
                <c:pt idx="1932">
                  <c:v>0.69310654499999957</c:v>
                </c:pt>
                <c:pt idx="1933">
                  <c:v>0.69214964400000456</c:v>
                </c:pt>
                <c:pt idx="1934">
                  <c:v>0.69119406400000272</c:v>
                </c:pt>
                <c:pt idx="1935">
                  <c:v>0.69023980400000329</c:v>
                </c:pt>
                <c:pt idx="1936">
                  <c:v>0.68928686099999958</c:v>
                </c:pt>
                <c:pt idx="1937">
                  <c:v>0.68833523300000421</c:v>
                </c:pt>
                <c:pt idx="1938">
                  <c:v>0.68738491999999951</c:v>
                </c:pt>
                <c:pt idx="1939">
                  <c:v>0.68643591800000259</c:v>
                </c:pt>
                <c:pt idx="1940">
                  <c:v>0.68548822600000259</c:v>
                </c:pt>
                <c:pt idx="1941">
                  <c:v>0.68454184300000398</c:v>
                </c:pt>
                <c:pt idx="1942">
                  <c:v>0.68359676699999961</c:v>
                </c:pt>
                <c:pt idx="1943">
                  <c:v>0.68265299500000054</c:v>
                </c:pt>
                <c:pt idx="1944">
                  <c:v>0.6817105260000027</c:v>
                </c:pt>
                <c:pt idx="1945">
                  <c:v>0.68076935900000213</c:v>
                </c:pt>
                <c:pt idx="1946">
                  <c:v>0.67982949000000537</c:v>
                </c:pt>
                <c:pt idx="1947">
                  <c:v>0.67889092000000351</c:v>
                </c:pt>
                <c:pt idx="1948">
                  <c:v>0.67795364500000233</c:v>
                </c:pt>
                <c:pt idx="1949">
                  <c:v>0.67701766400000063</c:v>
                </c:pt>
                <c:pt idx="1950">
                  <c:v>0.67608297500000003</c:v>
                </c:pt>
                <c:pt idx="1951">
                  <c:v>0.67514957700000477</c:v>
                </c:pt>
                <c:pt idx="1952">
                  <c:v>0.67421746800000004</c:v>
                </c:pt>
                <c:pt idx="1953">
                  <c:v>0.67328664500000002</c:v>
                </c:pt>
                <c:pt idx="1954">
                  <c:v>0.67235710699999995</c:v>
                </c:pt>
                <c:pt idx="1955">
                  <c:v>0.67142885300000466</c:v>
                </c:pt>
                <c:pt idx="1956">
                  <c:v>0.67050188000000233</c:v>
                </c:pt>
                <c:pt idx="1957">
                  <c:v>0.66957618699999999</c:v>
                </c:pt>
                <c:pt idx="1958">
                  <c:v>0.66865177200000536</c:v>
                </c:pt>
                <c:pt idx="1959">
                  <c:v>0.66772863300000596</c:v>
                </c:pt>
                <c:pt idx="1960">
                  <c:v>0.66680676900000002</c:v>
                </c:pt>
                <c:pt idx="1961">
                  <c:v>0.66588617800000005</c:v>
                </c:pt>
                <c:pt idx="1962">
                  <c:v>0.6649668570000028</c:v>
                </c:pt>
                <c:pt idx="1963">
                  <c:v>0.66404880600000527</c:v>
                </c:pt>
                <c:pt idx="1964">
                  <c:v>0.66313202199999999</c:v>
                </c:pt>
                <c:pt idx="1965">
                  <c:v>0.66221650399999998</c:v>
                </c:pt>
                <c:pt idx="1966">
                  <c:v>0.66130224900000001</c:v>
                </c:pt>
                <c:pt idx="1967">
                  <c:v>0.6603892570000035</c:v>
                </c:pt>
                <c:pt idx="1968">
                  <c:v>0.65947752599999998</c:v>
                </c:pt>
                <c:pt idx="1969">
                  <c:v>0.65856705300000062</c:v>
                </c:pt>
                <c:pt idx="1970">
                  <c:v>0.65765783700000524</c:v>
                </c:pt>
                <c:pt idx="1971">
                  <c:v>0.65674987700000687</c:v>
                </c:pt>
                <c:pt idx="1972">
                  <c:v>0.65584317000000303</c:v>
                </c:pt>
                <c:pt idx="1973">
                  <c:v>0.65493771500000064</c:v>
                </c:pt>
                <c:pt idx="1974">
                  <c:v>0.65403350900000001</c:v>
                </c:pt>
                <c:pt idx="1975">
                  <c:v>0.65313055300000256</c:v>
                </c:pt>
                <c:pt idx="1976">
                  <c:v>0.65222884200000408</c:v>
                </c:pt>
                <c:pt idx="1977">
                  <c:v>0.65132837700000268</c:v>
                </c:pt>
                <c:pt idx="1978">
                  <c:v>0.65042915500000065</c:v>
                </c:pt>
                <c:pt idx="1979">
                  <c:v>0.64953117400000004</c:v>
                </c:pt>
                <c:pt idx="1980">
                  <c:v>0.6486344340000042</c:v>
                </c:pt>
                <c:pt idx="1981">
                  <c:v>0.64773893100000268</c:v>
                </c:pt>
                <c:pt idx="1982">
                  <c:v>0.64684466400000362</c:v>
                </c:pt>
                <c:pt idx="1983">
                  <c:v>0.64595163200000527</c:v>
                </c:pt>
                <c:pt idx="1984">
                  <c:v>0.64505983300000524</c:v>
                </c:pt>
                <c:pt idx="1985">
                  <c:v>0.64416926600000268</c:v>
                </c:pt>
                <c:pt idx="1986">
                  <c:v>0.64327992700000303</c:v>
                </c:pt>
                <c:pt idx="1987">
                  <c:v>0.64239181700000525</c:v>
                </c:pt>
                <c:pt idx="1988">
                  <c:v>0.64150493300000233</c:v>
                </c:pt>
                <c:pt idx="1989">
                  <c:v>0.64061927300000443</c:v>
                </c:pt>
                <c:pt idx="1990">
                  <c:v>0.63973483500000339</c:v>
                </c:pt>
                <c:pt idx="1991">
                  <c:v>0.6388516190000042</c:v>
                </c:pt>
                <c:pt idx="1992">
                  <c:v>0.63796962300000304</c:v>
                </c:pt>
                <c:pt idx="1993">
                  <c:v>0.63708884400000065</c:v>
                </c:pt>
                <c:pt idx="1994">
                  <c:v>0.63620928100000063</c:v>
                </c:pt>
                <c:pt idx="1995">
                  <c:v>0.63533093200000268</c:v>
                </c:pt>
                <c:pt idx="1996">
                  <c:v>0.63445379599999996</c:v>
                </c:pt>
                <c:pt idx="1997">
                  <c:v>0.63357787100000063</c:v>
                </c:pt>
                <c:pt idx="1998">
                  <c:v>0.63270315500000063</c:v>
                </c:pt>
                <c:pt idx="1999">
                  <c:v>0.63182964700000466</c:v>
                </c:pt>
                <c:pt idx="2000">
                  <c:v>0.63095734400000003</c:v>
                </c:pt>
                <c:pt idx="2001">
                  <c:v>0.63008624700000004</c:v>
                </c:pt>
                <c:pt idx="2002">
                  <c:v>0.62921635099999951</c:v>
                </c:pt>
                <c:pt idx="2003">
                  <c:v>0.6283476570000035</c:v>
                </c:pt>
                <c:pt idx="2004">
                  <c:v>0.62748016200000001</c:v>
                </c:pt>
                <c:pt idx="2005">
                  <c:v>0.62661386500000005</c:v>
                </c:pt>
                <c:pt idx="2006">
                  <c:v>0.62574876300000304</c:v>
                </c:pt>
                <c:pt idx="2007">
                  <c:v>0.62488485600000421</c:v>
                </c:pt>
                <c:pt idx="2008">
                  <c:v>0.6240221419999995</c:v>
                </c:pt>
                <c:pt idx="2009">
                  <c:v>0.62316061900000064</c:v>
                </c:pt>
                <c:pt idx="2010">
                  <c:v>0.62230028500000001</c:v>
                </c:pt>
                <c:pt idx="2011">
                  <c:v>0.62144113900000064</c:v>
                </c:pt>
                <c:pt idx="2012">
                  <c:v>0.62058317899999949</c:v>
                </c:pt>
                <c:pt idx="2013">
                  <c:v>0.61972640400000256</c:v>
                </c:pt>
                <c:pt idx="2014">
                  <c:v>0.61887081100000363</c:v>
                </c:pt>
                <c:pt idx="2015">
                  <c:v>0.61801640000000002</c:v>
                </c:pt>
                <c:pt idx="2016">
                  <c:v>0.61716316799999948</c:v>
                </c:pt>
                <c:pt idx="2017">
                  <c:v>0.61631111500000002</c:v>
                </c:pt>
                <c:pt idx="2018">
                  <c:v>0.61546023700000063</c:v>
                </c:pt>
                <c:pt idx="2019">
                  <c:v>0.61461053500000062</c:v>
                </c:pt>
                <c:pt idx="2020">
                  <c:v>0.613762005</c:v>
                </c:pt>
                <c:pt idx="2021">
                  <c:v>0.61291464700000065</c:v>
                </c:pt>
                <c:pt idx="2022">
                  <c:v>0.61206845899999995</c:v>
                </c:pt>
                <c:pt idx="2023">
                  <c:v>0.61122343900000065</c:v>
                </c:pt>
                <c:pt idx="2024">
                  <c:v>0.61037958599999997</c:v>
                </c:pt>
                <c:pt idx="2025">
                  <c:v>0.60953689700000002</c:v>
                </c:pt>
                <c:pt idx="2026">
                  <c:v>0.60869537200000512</c:v>
                </c:pt>
                <c:pt idx="2027">
                  <c:v>0.60785500900000256</c:v>
                </c:pt>
                <c:pt idx="2028">
                  <c:v>0.60701580600000304</c:v>
                </c:pt>
                <c:pt idx="2029">
                  <c:v>0.60617776199999951</c:v>
                </c:pt>
                <c:pt idx="2030">
                  <c:v>0.60534087500000244</c:v>
                </c:pt>
                <c:pt idx="2031">
                  <c:v>0.60450514300000002</c:v>
                </c:pt>
                <c:pt idx="2032">
                  <c:v>0.60367056500000005</c:v>
                </c:pt>
                <c:pt idx="2033">
                  <c:v>0.60283713900000002</c:v>
                </c:pt>
                <c:pt idx="2034">
                  <c:v>0.60200486400000064</c:v>
                </c:pt>
                <c:pt idx="2035">
                  <c:v>0.60117373700000065</c:v>
                </c:pt>
                <c:pt idx="2036">
                  <c:v>0.60034375900000003</c:v>
                </c:pt>
                <c:pt idx="2037">
                  <c:v>0.59951492599999856</c:v>
                </c:pt>
                <c:pt idx="2038">
                  <c:v>0.5986872370000027</c:v>
                </c:pt>
                <c:pt idx="2039">
                  <c:v>0.5978606910000005</c:v>
                </c:pt>
                <c:pt idx="2040">
                  <c:v>0.59703528700000053</c:v>
                </c:pt>
                <c:pt idx="2041">
                  <c:v>0.59621102099999956</c:v>
                </c:pt>
                <c:pt idx="2042">
                  <c:v>0.59538789399999958</c:v>
                </c:pt>
                <c:pt idx="2043">
                  <c:v>0.59456590299999956</c:v>
                </c:pt>
                <c:pt idx="2044">
                  <c:v>0.59374504700000363</c:v>
                </c:pt>
                <c:pt idx="2045">
                  <c:v>0.5929253249999995</c:v>
                </c:pt>
                <c:pt idx="2046">
                  <c:v>0.59210673399999958</c:v>
                </c:pt>
                <c:pt idx="2047">
                  <c:v>0.59128927300000211</c:v>
                </c:pt>
                <c:pt idx="2048">
                  <c:v>0.59047293999999917</c:v>
                </c:pt>
                <c:pt idx="2049">
                  <c:v>0.58965773500000052</c:v>
                </c:pt>
                <c:pt idx="2050">
                  <c:v>0.58884365500000213</c:v>
                </c:pt>
                <c:pt idx="2051">
                  <c:v>0.5880306989999996</c:v>
                </c:pt>
                <c:pt idx="2052">
                  <c:v>0.58721886599999917</c:v>
                </c:pt>
                <c:pt idx="2053">
                  <c:v>0.5864081529999996</c:v>
                </c:pt>
                <c:pt idx="2054">
                  <c:v>0.58559855999999955</c:v>
                </c:pt>
                <c:pt idx="2055">
                  <c:v>0.58479008400000054</c:v>
                </c:pt>
                <c:pt idx="2056">
                  <c:v>0.58398272499999926</c:v>
                </c:pt>
                <c:pt idx="2057">
                  <c:v>0.58317647999999955</c:v>
                </c:pt>
                <c:pt idx="2058">
                  <c:v>0.58237134799999957</c:v>
                </c:pt>
                <c:pt idx="2059">
                  <c:v>0.58156732799999722</c:v>
                </c:pt>
                <c:pt idx="2060">
                  <c:v>0.58076441800000211</c:v>
                </c:pt>
                <c:pt idx="2061">
                  <c:v>0.57996261599999999</c:v>
                </c:pt>
                <c:pt idx="2062">
                  <c:v>0.57916192099999997</c:v>
                </c:pt>
                <c:pt idx="2063">
                  <c:v>0.57836233199999731</c:v>
                </c:pt>
                <c:pt idx="2064">
                  <c:v>0.57756384599999766</c:v>
                </c:pt>
                <c:pt idx="2065">
                  <c:v>0.57676646300000001</c:v>
                </c:pt>
                <c:pt idx="2066">
                  <c:v>0.57597018099999997</c:v>
                </c:pt>
                <c:pt idx="2067">
                  <c:v>0.57517499800000005</c:v>
                </c:pt>
                <c:pt idx="2068">
                  <c:v>0.57438091300000005</c:v>
                </c:pt>
                <c:pt idx="2069">
                  <c:v>0.57358792499999856</c:v>
                </c:pt>
                <c:pt idx="2070">
                  <c:v>0.57279603100000065</c:v>
                </c:pt>
                <c:pt idx="2071">
                  <c:v>0.57200523000000303</c:v>
                </c:pt>
                <c:pt idx="2072">
                  <c:v>0.57121552200000003</c:v>
                </c:pt>
                <c:pt idx="2073">
                  <c:v>0.57042690299999999</c:v>
                </c:pt>
                <c:pt idx="2074">
                  <c:v>0.56963937300000256</c:v>
                </c:pt>
                <c:pt idx="2075">
                  <c:v>0.56885293100000001</c:v>
                </c:pt>
                <c:pt idx="2076">
                  <c:v>0.56806757399999996</c:v>
                </c:pt>
                <c:pt idx="2077">
                  <c:v>0.56728330199999766</c:v>
                </c:pt>
                <c:pt idx="2078">
                  <c:v>0.5665001119999995</c:v>
                </c:pt>
                <c:pt idx="2079">
                  <c:v>0.56571800300000064</c:v>
                </c:pt>
                <c:pt idx="2080">
                  <c:v>0.56493697499999951</c:v>
                </c:pt>
                <c:pt idx="2081">
                  <c:v>0.56415702400000001</c:v>
                </c:pt>
                <c:pt idx="2082">
                  <c:v>0.56337815099999999</c:v>
                </c:pt>
                <c:pt idx="2083">
                  <c:v>0.56260035300000233</c:v>
                </c:pt>
                <c:pt idx="2084">
                  <c:v>0.56182362800000063</c:v>
                </c:pt>
                <c:pt idx="2085">
                  <c:v>0.56104797600000256</c:v>
                </c:pt>
                <c:pt idx="2086">
                  <c:v>0.56027339499999951</c:v>
                </c:pt>
                <c:pt idx="2087">
                  <c:v>0.55949988300000064</c:v>
                </c:pt>
                <c:pt idx="2088">
                  <c:v>0.55872743900000232</c:v>
                </c:pt>
                <c:pt idx="2089">
                  <c:v>0.5579560609999995</c:v>
                </c:pt>
                <c:pt idx="2090">
                  <c:v>0.55718574899999951</c:v>
                </c:pt>
                <c:pt idx="2091">
                  <c:v>0.55641649999999732</c:v>
                </c:pt>
                <c:pt idx="2092">
                  <c:v>0.5556483130000035</c:v>
                </c:pt>
                <c:pt idx="2093">
                  <c:v>0.55488118600000003</c:v>
                </c:pt>
                <c:pt idx="2094">
                  <c:v>0.55411511899999999</c:v>
                </c:pt>
                <c:pt idx="2095">
                  <c:v>0.55335010899999959</c:v>
                </c:pt>
                <c:pt idx="2096">
                  <c:v>0.55258615599999661</c:v>
                </c:pt>
                <c:pt idx="2097">
                  <c:v>0.55182325700000256</c:v>
                </c:pt>
                <c:pt idx="2098">
                  <c:v>0.55106141099999995</c:v>
                </c:pt>
                <c:pt idx="2099">
                  <c:v>0.55030061700000232</c:v>
                </c:pt>
                <c:pt idx="2100">
                  <c:v>0.54954087400000062</c:v>
                </c:pt>
                <c:pt idx="2101">
                  <c:v>0.54878217899999959</c:v>
                </c:pt>
                <c:pt idx="2102">
                  <c:v>0.54802453200000256</c:v>
                </c:pt>
                <c:pt idx="2103">
                  <c:v>0.54726793099999949</c:v>
                </c:pt>
                <c:pt idx="2104">
                  <c:v>0.54651237499999639</c:v>
                </c:pt>
                <c:pt idx="2105">
                  <c:v>0.54575786100000001</c:v>
                </c:pt>
                <c:pt idx="2106">
                  <c:v>0.54500438899999959</c:v>
                </c:pt>
                <c:pt idx="2107">
                  <c:v>0.54425195800000004</c:v>
                </c:pt>
                <c:pt idx="2108">
                  <c:v>0.54350056499999766</c:v>
                </c:pt>
                <c:pt idx="2109">
                  <c:v>0.54275021000000256</c:v>
                </c:pt>
                <c:pt idx="2110">
                  <c:v>0.54200088999999996</c:v>
                </c:pt>
                <c:pt idx="2111">
                  <c:v>0.54125260600000002</c:v>
                </c:pt>
                <c:pt idx="2112">
                  <c:v>0.54050535399999999</c:v>
                </c:pt>
                <c:pt idx="2113">
                  <c:v>0.53975913400000064</c:v>
                </c:pt>
                <c:pt idx="2114">
                  <c:v>0.53901394399999958</c:v>
                </c:pt>
                <c:pt idx="2115">
                  <c:v>0.5382697829999995</c:v>
                </c:pt>
                <c:pt idx="2116">
                  <c:v>0.53752664899999958</c:v>
                </c:pt>
                <c:pt idx="2117">
                  <c:v>0.5367845409999995</c:v>
                </c:pt>
                <c:pt idx="2118">
                  <c:v>0.53604345800000064</c:v>
                </c:pt>
                <c:pt idx="2119">
                  <c:v>0.53530339799999949</c:v>
                </c:pt>
                <c:pt idx="2120">
                  <c:v>0.53456435899999766</c:v>
                </c:pt>
                <c:pt idx="2121">
                  <c:v>0.53382634099999959</c:v>
                </c:pt>
                <c:pt idx="2122">
                  <c:v>0.53308934200000002</c:v>
                </c:pt>
                <c:pt idx="2123">
                  <c:v>0.5323533609999973</c:v>
                </c:pt>
                <c:pt idx="2124">
                  <c:v>0.53161839499999997</c:v>
                </c:pt>
                <c:pt idx="2125">
                  <c:v>0.53088444400000001</c:v>
                </c:pt>
                <c:pt idx="2126">
                  <c:v>0.53015150700000002</c:v>
                </c:pt>
                <c:pt idx="2127">
                  <c:v>0.52941958099999731</c:v>
                </c:pt>
                <c:pt idx="2128">
                  <c:v>0.52868866599999997</c:v>
                </c:pt>
                <c:pt idx="2129">
                  <c:v>0.52795875999999997</c:v>
                </c:pt>
                <c:pt idx="2130">
                  <c:v>0.52722986100000002</c:v>
                </c:pt>
                <c:pt idx="2131">
                  <c:v>0.52650196899999957</c:v>
                </c:pt>
                <c:pt idx="2132">
                  <c:v>0.52577508200000256</c:v>
                </c:pt>
                <c:pt idx="2133">
                  <c:v>0.52504919900000002</c:v>
                </c:pt>
                <c:pt idx="2134">
                  <c:v>0.52432431700000004</c:v>
                </c:pt>
                <c:pt idx="2135">
                  <c:v>0.52360043700000303</c:v>
                </c:pt>
                <c:pt idx="2136">
                  <c:v>0.52287755499999999</c:v>
                </c:pt>
                <c:pt idx="2137">
                  <c:v>0.52215567200000268</c:v>
                </c:pt>
                <c:pt idx="2138">
                  <c:v>0.52143478499999696</c:v>
                </c:pt>
                <c:pt idx="2139">
                  <c:v>0.52071489400000004</c:v>
                </c:pt>
                <c:pt idx="2140">
                  <c:v>0.51999599700000065</c:v>
                </c:pt>
                <c:pt idx="2141">
                  <c:v>0.51927809199999997</c:v>
                </c:pt>
                <c:pt idx="2142">
                  <c:v>0.51856117799999957</c:v>
                </c:pt>
                <c:pt idx="2143">
                  <c:v>0.51784525400000303</c:v>
                </c:pt>
                <c:pt idx="2144">
                  <c:v>0.51713031799999998</c:v>
                </c:pt>
                <c:pt idx="2145">
                  <c:v>0.5164163689999951</c:v>
                </c:pt>
                <c:pt idx="2146">
                  <c:v>0.51570340599999998</c:v>
                </c:pt>
                <c:pt idx="2147">
                  <c:v>0.51499142800000064</c:v>
                </c:pt>
                <c:pt idx="2148">
                  <c:v>0.51428043199999951</c:v>
                </c:pt>
                <c:pt idx="2149">
                  <c:v>0.51357041800000003</c:v>
                </c:pt>
                <c:pt idx="2150">
                  <c:v>0.51286138399999959</c:v>
                </c:pt>
                <c:pt idx="2151">
                  <c:v>0.51215332899999766</c:v>
                </c:pt>
                <c:pt idx="2152">
                  <c:v>0.51144625200000005</c:v>
                </c:pt>
                <c:pt idx="2153">
                  <c:v>0.5107401499999995</c:v>
                </c:pt>
                <c:pt idx="2154">
                  <c:v>0.510035024</c:v>
                </c:pt>
                <c:pt idx="2155">
                  <c:v>0.50933087099999996</c:v>
                </c:pt>
                <c:pt idx="2156">
                  <c:v>0.50862768999999997</c:v>
                </c:pt>
                <c:pt idx="2157">
                  <c:v>0.50792548000000004</c:v>
                </c:pt>
                <c:pt idx="2158">
                  <c:v>0.50722423999999999</c:v>
                </c:pt>
                <c:pt idx="2159">
                  <c:v>0.50652396799999766</c:v>
                </c:pt>
                <c:pt idx="2160">
                  <c:v>0.50582466199999998</c:v>
                </c:pt>
                <c:pt idx="2161">
                  <c:v>0.50512632199999696</c:v>
                </c:pt>
                <c:pt idx="2162">
                  <c:v>0.50442894599999766</c:v>
                </c:pt>
                <c:pt idx="2163">
                  <c:v>0.50373253299999998</c:v>
                </c:pt>
                <c:pt idx="2164">
                  <c:v>0.50303708099999767</c:v>
                </c:pt>
                <c:pt idx="2165">
                  <c:v>0.50234258999999648</c:v>
                </c:pt>
                <c:pt idx="2166">
                  <c:v>0.50164905700000351</c:v>
                </c:pt>
                <c:pt idx="2167">
                  <c:v>0.50095648199999732</c:v>
                </c:pt>
                <c:pt idx="2168">
                  <c:v>0.50026486199999731</c:v>
                </c:pt>
                <c:pt idx="2169">
                  <c:v>0.49957419800000152</c:v>
                </c:pt>
                <c:pt idx="2170">
                  <c:v>0.49888448700000343</c:v>
                </c:pt>
                <c:pt idx="2171">
                  <c:v>0.49819572899999998</c:v>
                </c:pt>
                <c:pt idx="2172">
                  <c:v>0.49750792100000152</c:v>
                </c:pt>
                <c:pt idx="2173">
                  <c:v>0.49682106300000262</c:v>
                </c:pt>
                <c:pt idx="2174">
                  <c:v>0.49613515399999997</c:v>
                </c:pt>
                <c:pt idx="2175">
                  <c:v>0.49545019100000204</c:v>
                </c:pt>
                <c:pt idx="2176">
                  <c:v>0.49476617400000122</c:v>
                </c:pt>
                <c:pt idx="2177">
                  <c:v>0.49408310100000152</c:v>
                </c:pt>
                <c:pt idx="2178">
                  <c:v>0.49340097100000263</c:v>
                </c:pt>
                <c:pt idx="2179">
                  <c:v>0.49271978300000152</c:v>
                </c:pt>
                <c:pt idx="2180">
                  <c:v>0.492039536</c:v>
                </c:pt>
                <c:pt idx="2181">
                  <c:v>0.49136022700000204</c:v>
                </c:pt>
                <c:pt idx="2182">
                  <c:v>0.49068185700000116</c:v>
                </c:pt>
                <c:pt idx="2183">
                  <c:v>0.49000442300000152</c:v>
                </c:pt>
                <c:pt idx="2184">
                  <c:v>0.48932792400000158</c:v>
                </c:pt>
                <c:pt idx="2185">
                  <c:v>0.48865235899999998</c:v>
                </c:pt>
                <c:pt idx="2186">
                  <c:v>0.48797772700000175</c:v>
                </c:pt>
                <c:pt idx="2187">
                  <c:v>0.48730402700000175</c:v>
                </c:pt>
                <c:pt idx="2188">
                  <c:v>0.48663125599999996</c:v>
                </c:pt>
                <c:pt idx="2189">
                  <c:v>0.48595941400000031</c:v>
                </c:pt>
                <c:pt idx="2190">
                  <c:v>0.48528850000000134</c:v>
                </c:pt>
                <c:pt idx="2191">
                  <c:v>0.48461851200000117</c:v>
                </c:pt>
                <c:pt idx="2192">
                  <c:v>0.48394944899999998</c:v>
                </c:pt>
                <c:pt idx="2193">
                  <c:v>0.48328131000000002</c:v>
                </c:pt>
                <c:pt idx="2194">
                  <c:v>0.48261409300000152</c:v>
                </c:pt>
                <c:pt idx="2195">
                  <c:v>0.48194779800000032</c:v>
                </c:pt>
                <c:pt idx="2196">
                  <c:v>0.48128242200000032</c:v>
                </c:pt>
                <c:pt idx="2197">
                  <c:v>0.48061796500000176</c:v>
                </c:pt>
                <c:pt idx="2198">
                  <c:v>0.47995442500000152</c:v>
                </c:pt>
                <c:pt idx="2199">
                  <c:v>0.47929180100000002</c:v>
                </c:pt>
                <c:pt idx="2200">
                  <c:v>0.47863009200000001</c:v>
                </c:pt>
                <c:pt idx="2201">
                  <c:v>0.47796929700000151</c:v>
                </c:pt>
                <c:pt idx="2202">
                  <c:v>0.47730941400000032</c:v>
                </c:pt>
                <c:pt idx="2203">
                  <c:v>0.47665044200000001</c:v>
                </c:pt>
                <c:pt idx="2204">
                  <c:v>0.47599238000000038</c:v>
                </c:pt>
                <c:pt idx="2205">
                  <c:v>0.475335226</c:v>
                </c:pt>
                <c:pt idx="2206">
                  <c:v>0.47467897900000233</c:v>
                </c:pt>
                <c:pt idx="2207">
                  <c:v>0.47402363900000088</c:v>
                </c:pt>
                <c:pt idx="2208">
                  <c:v>0.47336920300000151</c:v>
                </c:pt>
                <c:pt idx="2209">
                  <c:v>0.47271567100000134</c:v>
                </c:pt>
                <c:pt idx="2210">
                  <c:v>0.47206304100000002</c:v>
                </c:pt>
                <c:pt idx="2211">
                  <c:v>0.47141131200000008</c:v>
                </c:pt>
                <c:pt idx="2212">
                  <c:v>0.47076048300000134</c:v>
                </c:pt>
                <c:pt idx="2213">
                  <c:v>0.47011055300000032</c:v>
                </c:pt>
                <c:pt idx="2214">
                  <c:v>0.46946151900000038</c:v>
                </c:pt>
                <c:pt idx="2215">
                  <c:v>0.46881338200000117</c:v>
                </c:pt>
                <c:pt idx="2216">
                  <c:v>0.46816614000000001</c:v>
                </c:pt>
                <c:pt idx="2217">
                  <c:v>0.46751979100000152</c:v>
                </c:pt>
                <c:pt idx="2218">
                  <c:v>0.46687433400000117</c:v>
                </c:pt>
                <c:pt idx="2219">
                  <c:v>0.46622976900000151</c:v>
                </c:pt>
                <c:pt idx="2220">
                  <c:v>0.46558609400000134</c:v>
                </c:pt>
                <c:pt idx="2221">
                  <c:v>0.46494330699999997</c:v>
                </c:pt>
                <c:pt idx="2222">
                  <c:v>0.46430140700000117</c:v>
                </c:pt>
                <c:pt idx="2223">
                  <c:v>0.46366039400000031</c:v>
                </c:pt>
                <c:pt idx="2224">
                  <c:v>0.46302026600000135</c:v>
                </c:pt>
                <c:pt idx="2225">
                  <c:v>0.46238102100000122</c:v>
                </c:pt>
                <c:pt idx="2226">
                  <c:v>0.461742659</c:v>
                </c:pt>
                <c:pt idx="2227">
                  <c:v>0.46110517899999998</c:v>
                </c:pt>
                <c:pt idx="2228">
                  <c:v>0.46046857800000152</c:v>
                </c:pt>
                <c:pt idx="2229">
                  <c:v>0.45983285699999998</c:v>
                </c:pt>
                <c:pt idx="2230">
                  <c:v>0.45919801300000002</c:v>
                </c:pt>
                <c:pt idx="2231">
                  <c:v>0.45856404499999998</c:v>
                </c:pt>
                <c:pt idx="2232">
                  <c:v>0.45793095299999997</c:v>
                </c:pt>
                <c:pt idx="2233">
                  <c:v>0.45729873500000001</c:v>
                </c:pt>
                <c:pt idx="2234">
                  <c:v>0.45666739000000001</c:v>
                </c:pt>
                <c:pt idx="2235">
                  <c:v>0.45603691600000001</c:v>
                </c:pt>
                <c:pt idx="2236">
                  <c:v>0.45540731299999998</c:v>
                </c:pt>
                <c:pt idx="2237">
                  <c:v>0.45477857900000151</c:v>
                </c:pt>
                <c:pt idx="2238">
                  <c:v>0.45415071299999998</c:v>
                </c:pt>
                <c:pt idx="2239">
                  <c:v>0.45352371300000038</c:v>
                </c:pt>
                <c:pt idx="2240">
                  <c:v>0.45289758000000002</c:v>
                </c:pt>
                <c:pt idx="2241">
                  <c:v>0.45227231099999998</c:v>
                </c:pt>
                <c:pt idx="2242">
                  <c:v>0.45164790500000002</c:v>
                </c:pt>
                <c:pt idx="2243">
                  <c:v>0.45102436100000204</c:v>
                </c:pt>
                <c:pt idx="2244">
                  <c:v>0.45040167800000008</c:v>
                </c:pt>
                <c:pt idx="2245">
                  <c:v>0.44977985500000106</c:v>
                </c:pt>
                <c:pt idx="2246">
                  <c:v>0.44915889000000148</c:v>
                </c:pt>
                <c:pt idx="2247">
                  <c:v>0.44853878300000205</c:v>
                </c:pt>
                <c:pt idx="2248">
                  <c:v>0.44791953100000176</c:v>
                </c:pt>
                <c:pt idx="2249">
                  <c:v>0.44730113500000135</c:v>
                </c:pt>
                <c:pt idx="2250">
                  <c:v>0.44668359200000135</c:v>
                </c:pt>
                <c:pt idx="2251">
                  <c:v>0.44606690200000182</c:v>
                </c:pt>
                <c:pt idx="2252">
                  <c:v>0.44545106300000142</c:v>
                </c:pt>
                <c:pt idx="2253">
                  <c:v>0.44483607500000205</c:v>
                </c:pt>
                <c:pt idx="2254">
                  <c:v>0.44422193500000107</c:v>
                </c:pt>
                <c:pt idx="2255">
                  <c:v>0.44360864400000033</c:v>
                </c:pt>
                <c:pt idx="2256">
                  <c:v>0.44299619900000142</c:v>
                </c:pt>
                <c:pt idx="2257">
                  <c:v>0.44238460000000257</c:v>
                </c:pt>
                <c:pt idx="2258">
                  <c:v>0.44177384500000094</c:v>
                </c:pt>
                <c:pt idx="2259">
                  <c:v>0.44116393300000106</c:v>
                </c:pt>
                <c:pt idx="2260">
                  <c:v>0.44055486400000182</c:v>
                </c:pt>
                <c:pt idx="2261">
                  <c:v>0.43994663500000175</c:v>
                </c:pt>
                <c:pt idx="2262">
                  <c:v>0.43933924600000002</c:v>
                </c:pt>
                <c:pt idx="2263">
                  <c:v>0.43873269500000134</c:v>
                </c:pt>
                <c:pt idx="2264">
                  <c:v>0.43812698200000233</c:v>
                </c:pt>
                <c:pt idx="2265">
                  <c:v>0.43752210500000216</c:v>
                </c:pt>
                <c:pt idx="2266">
                  <c:v>0.43691806300000263</c:v>
                </c:pt>
                <c:pt idx="2267">
                  <c:v>0.43631485600000175</c:v>
                </c:pt>
                <c:pt idx="2268">
                  <c:v>0.43571248100000204</c:v>
                </c:pt>
                <c:pt idx="2269">
                  <c:v>0.43511093700000175</c:v>
                </c:pt>
                <c:pt idx="2270">
                  <c:v>0.43451022400000117</c:v>
                </c:pt>
                <c:pt idx="2271">
                  <c:v>0.43391034100000175</c:v>
                </c:pt>
                <c:pt idx="2272">
                  <c:v>0.43331128500000204</c:v>
                </c:pt>
                <c:pt idx="2273">
                  <c:v>0.43271305700000001</c:v>
                </c:pt>
                <c:pt idx="2274">
                  <c:v>0.43211565400000002</c:v>
                </c:pt>
                <c:pt idx="2275">
                  <c:v>0.43151907700000175</c:v>
                </c:pt>
                <c:pt idx="2276">
                  <c:v>0.43092332300000152</c:v>
                </c:pt>
                <c:pt idx="2277">
                  <c:v>0.43032839100000297</c:v>
                </c:pt>
                <c:pt idx="2278">
                  <c:v>0.42973428100000038</c:v>
                </c:pt>
                <c:pt idx="2279">
                  <c:v>0.42914099100000186</c:v>
                </c:pt>
                <c:pt idx="2280">
                  <c:v>0.42854852000000032</c:v>
                </c:pt>
                <c:pt idx="2281">
                  <c:v>0.42795686800000216</c:v>
                </c:pt>
                <c:pt idx="2282">
                  <c:v>0.42736603100000176</c:v>
                </c:pt>
                <c:pt idx="2283">
                  <c:v>0.42677601100000134</c:v>
                </c:pt>
                <c:pt idx="2284">
                  <c:v>0.42618680500000233</c:v>
                </c:pt>
                <c:pt idx="2285">
                  <c:v>0.42559841300000134</c:v>
                </c:pt>
                <c:pt idx="2286">
                  <c:v>0.42501083300000175</c:v>
                </c:pt>
                <c:pt idx="2287">
                  <c:v>0.42442406400000215</c:v>
                </c:pt>
                <c:pt idx="2288">
                  <c:v>0.42383810600000038</c:v>
                </c:pt>
                <c:pt idx="2289">
                  <c:v>0.42325295600000001</c:v>
                </c:pt>
                <c:pt idx="2290">
                  <c:v>0.42266861400000116</c:v>
                </c:pt>
                <c:pt idx="2291">
                  <c:v>0.42208507900000175</c:v>
                </c:pt>
                <c:pt idx="2292">
                  <c:v>0.42150235000000008</c:v>
                </c:pt>
                <c:pt idx="2293">
                  <c:v>0.42092042500000204</c:v>
                </c:pt>
                <c:pt idx="2294">
                  <c:v>0.42033930300000116</c:v>
                </c:pt>
                <c:pt idx="2295">
                  <c:v>0.41975898400000117</c:v>
                </c:pt>
                <c:pt idx="2296">
                  <c:v>0.41917946600000117</c:v>
                </c:pt>
                <c:pt idx="2297">
                  <c:v>0.41860074800000002</c:v>
                </c:pt>
                <c:pt idx="2298">
                  <c:v>0.41802282900000204</c:v>
                </c:pt>
                <c:pt idx="2299">
                  <c:v>0.41744570800000008</c:v>
                </c:pt>
                <c:pt idx="2300">
                  <c:v>0.41686938300000204</c:v>
                </c:pt>
                <c:pt idx="2301">
                  <c:v>0.41629385499999999</c:v>
                </c:pt>
                <c:pt idx="2302">
                  <c:v>0.41571912100000002</c:v>
                </c:pt>
                <c:pt idx="2303">
                  <c:v>0.41514518</c:v>
                </c:pt>
                <c:pt idx="2304">
                  <c:v>0.41457203200000031</c:v>
                </c:pt>
                <c:pt idx="2305">
                  <c:v>0.41399967500000134</c:v>
                </c:pt>
                <c:pt idx="2306">
                  <c:v>0.41342810800000152</c:v>
                </c:pt>
                <c:pt idx="2307">
                  <c:v>0.41285733000000002</c:v>
                </c:pt>
                <c:pt idx="2308">
                  <c:v>0.41228734099999997</c:v>
                </c:pt>
                <c:pt idx="2309">
                  <c:v>0.41171813800000001</c:v>
                </c:pt>
                <c:pt idx="2310">
                  <c:v>0.41114972100000002</c:v>
                </c:pt>
                <c:pt idx="2311">
                  <c:v>0.41058208900000204</c:v>
                </c:pt>
                <c:pt idx="2312">
                  <c:v>0.41001524099999997</c:v>
                </c:pt>
                <c:pt idx="2313">
                  <c:v>0.40944917500000116</c:v>
                </c:pt>
                <c:pt idx="2314">
                  <c:v>0.40888389000000186</c:v>
                </c:pt>
                <c:pt idx="2315">
                  <c:v>0.40831938600000134</c:v>
                </c:pt>
                <c:pt idx="2316">
                  <c:v>0.40775566200000002</c:v>
                </c:pt>
                <c:pt idx="2317">
                  <c:v>0.40719271499999998</c:v>
                </c:pt>
                <c:pt idx="2318">
                  <c:v>0.40663054599999998</c:v>
                </c:pt>
                <c:pt idx="2319">
                  <c:v>0.40606915300000002</c:v>
                </c:pt>
                <c:pt idx="2320">
                  <c:v>0.40550853500000122</c:v>
                </c:pt>
                <c:pt idx="2321">
                  <c:v>0.40494869200000116</c:v>
                </c:pt>
                <c:pt idx="2322">
                  <c:v>0.40438962100000175</c:v>
                </c:pt>
                <c:pt idx="2323">
                  <c:v>0.40383132100000002</c:v>
                </c:pt>
                <c:pt idx="2324">
                  <c:v>0.40327379300000032</c:v>
                </c:pt>
                <c:pt idx="2325">
                  <c:v>0.40271703399999997</c:v>
                </c:pt>
                <c:pt idx="2326">
                  <c:v>0.40216104399999997</c:v>
                </c:pt>
                <c:pt idx="2327">
                  <c:v>0.401605822</c:v>
                </c:pt>
                <c:pt idx="2328">
                  <c:v>0.40105136600000002</c:v>
                </c:pt>
                <c:pt idx="2329">
                  <c:v>0.40049767600000002</c:v>
                </c:pt>
                <c:pt idx="2330">
                  <c:v>0.39994475000000151</c:v>
                </c:pt>
                <c:pt idx="2331">
                  <c:v>0.39939258700000263</c:v>
                </c:pt>
                <c:pt idx="2332">
                  <c:v>0.39884118700000204</c:v>
                </c:pt>
                <c:pt idx="2333">
                  <c:v>0.39829054800000002</c:v>
                </c:pt>
                <c:pt idx="2334">
                  <c:v>0.39774066900000205</c:v>
                </c:pt>
                <c:pt idx="2335">
                  <c:v>0.39719154899999998</c:v>
                </c:pt>
                <c:pt idx="2336">
                  <c:v>0.39664318800000031</c:v>
                </c:pt>
                <c:pt idx="2337">
                  <c:v>0.39609558300000175</c:v>
                </c:pt>
                <c:pt idx="2338">
                  <c:v>0.39554873500000204</c:v>
                </c:pt>
                <c:pt idx="2339">
                  <c:v>0.39500264200000151</c:v>
                </c:pt>
                <c:pt idx="2340">
                  <c:v>0.39445730200000134</c:v>
                </c:pt>
                <c:pt idx="2341">
                  <c:v>0.39391271500000263</c:v>
                </c:pt>
                <c:pt idx="2342">
                  <c:v>0.3933688810000035</c:v>
                </c:pt>
                <c:pt idx="2343">
                  <c:v>0.39282579700000297</c:v>
                </c:pt>
                <c:pt idx="2344">
                  <c:v>0.39228346300000233</c:v>
                </c:pt>
                <c:pt idx="2345">
                  <c:v>0.39174187700000151</c:v>
                </c:pt>
                <c:pt idx="2346">
                  <c:v>0.39120103899999997</c:v>
                </c:pt>
                <c:pt idx="2347">
                  <c:v>0.39066094800000134</c:v>
                </c:pt>
                <c:pt idx="2348">
                  <c:v>0.39012160300000204</c:v>
                </c:pt>
                <c:pt idx="2349">
                  <c:v>0.38958300200000134</c:v>
                </c:pt>
                <c:pt idx="2350">
                  <c:v>0.38904514499999998</c:v>
                </c:pt>
                <c:pt idx="2351">
                  <c:v>0.38850803000000134</c:v>
                </c:pt>
                <c:pt idx="2352">
                  <c:v>0.38797165700000158</c:v>
                </c:pt>
                <c:pt idx="2353">
                  <c:v>0.38743602500000152</c:v>
                </c:pt>
                <c:pt idx="2354">
                  <c:v>0.38690113200000031</c:v>
                </c:pt>
                <c:pt idx="2355">
                  <c:v>0.3863669770000035</c:v>
                </c:pt>
                <c:pt idx="2356">
                  <c:v>0.38583356000000152</c:v>
                </c:pt>
                <c:pt idx="2357">
                  <c:v>0.38530087900000343</c:v>
                </c:pt>
                <c:pt idx="2358">
                  <c:v>0.38476893400000134</c:v>
                </c:pt>
                <c:pt idx="2359">
                  <c:v>0.38423772299999998</c:v>
                </c:pt>
                <c:pt idx="2360">
                  <c:v>0.38370724499999997</c:v>
                </c:pt>
                <c:pt idx="2361">
                  <c:v>0.38317750000000134</c:v>
                </c:pt>
                <c:pt idx="2362">
                  <c:v>0.38264848700000192</c:v>
                </c:pt>
                <c:pt idx="2363">
                  <c:v>0.38212020300000205</c:v>
                </c:pt>
                <c:pt idx="2364">
                  <c:v>0.38159264900000134</c:v>
                </c:pt>
                <c:pt idx="2365">
                  <c:v>0.38106582300000164</c:v>
                </c:pt>
                <c:pt idx="2366">
                  <c:v>0.38053972500000038</c:v>
                </c:pt>
                <c:pt idx="2367">
                  <c:v>0.38001435300000186</c:v>
                </c:pt>
                <c:pt idx="2368">
                  <c:v>0.37948970600000204</c:v>
                </c:pt>
                <c:pt idx="2369">
                  <c:v>0.37896578400000186</c:v>
                </c:pt>
                <c:pt idx="2370">
                  <c:v>0.37844258500000233</c:v>
                </c:pt>
                <c:pt idx="2371">
                  <c:v>0.37792010800000175</c:v>
                </c:pt>
                <c:pt idx="2372">
                  <c:v>0.37739835300000152</c:v>
                </c:pt>
                <c:pt idx="2373">
                  <c:v>0.37687731700000204</c:v>
                </c:pt>
                <c:pt idx="2374">
                  <c:v>0.37635700200000038</c:v>
                </c:pt>
                <c:pt idx="2375">
                  <c:v>0.37583740400000032</c:v>
                </c:pt>
                <c:pt idx="2376">
                  <c:v>0.37531852400000215</c:v>
                </c:pt>
                <c:pt idx="2377">
                  <c:v>0.37480036100000269</c:v>
                </c:pt>
                <c:pt idx="2378">
                  <c:v>0.37428291200000152</c:v>
                </c:pt>
                <c:pt idx="2379">
                  <c:v>0.37376617800000134</c:v>
                </c:pt>
                <c:pt idx="2380">
                  <c:v>0.373250158</c:v>
                </c:pt>
                <c:pt idx="2381">
                  <c:v>0.37273485000000001</c:v>
                </c:pt>
                <c:pt idx="2382">
                  <c:v>0.37222025300000117</c:v>
                </c:pt>
                <c:pt idx="2383">
                  <c:v>0.37170636700000198</c:v>
                </c:pt>
                <c:pt idx="2384">
                  <c:v>0.37119319000000001</c:v>
                </c:pt>
                <c:pt idx="2385">
                  <c:v>0.37068072200000152</c:v>
                </c:pt>
                <c:pt idx="2386">
                  <c:v>0.37016896100000268</c:v>
                </c:pt>
                <c:pt idx="2387">
                  <c:v>0.36965790700000134</c:v>
                </c:pt>
                <c:pt idx="2388">
                  <c:v>0.36914755800000004</c:v>
                </c:pt>
                <c:pt idx="2389">
                  <c:v>0.36863791400000001</c:v>
                </c:pt>
                <c:pt idx="2390">
                  <c:v>0.36812897400000233</c:v>
                </c:pt>
                <c:pt idx="2391">
                  <c:v>0.36762073600000128</c:v>
                </c:pt>
                <c:pt idx="2392">
                  <c:v>0.36711320000000008</c:v>
                </c:pt>
                <c:pt idx="2393">
                  <c:v>0.36660636400000152</c:v>
                </c:pt>
                <c:pt idx="2394">
                  <c:v>0.36610022900000116</c:v>
                </c:pt>
                <c:pt idx="2395">
                  <c:v>0.36559479200000117</c:v>
                </c:pt>
                <c:pt idx="2396">
                  <c:v>0.365090052</c:v>
                </c:pt>
                <c:pt idx="2397">
                  <c:v>0.36458601000000151</c:v>
                </c:pt>
                <c:pt idx="2398">
                  <c:v>0.36408266400000233</c:v>
                </c:pt>
                <c:pt idx="2399">
                  <c:v>0.36358001200000134</c:v>
                </c:pt>
                <c:pt idx="2400">
                  <c:v>0.36307805500000134</c:v>
                </c:pt>
                <c:pt idx="2401">
                  <c:v>0.36257679000000204</c:v>
                </c:pt>
                <c:pt idx="2402">
                  <c:v>0.36207621800000134</c:v>
                </c:pt>
                <c:pt idx="2403">
                  <c:v>0.36157633600000116</c:v>
                </c:pt>
                <c:pt idx="2404">
                  <c:v>0.36107714500000032</c:v>
                </c:pt>
                <c:pt idx="2405">
                  <c:v>0.36057864300000175</c:v>
                </c:pt>
                <c:pt idx="2406">
                  <c:v>0.36008082900000205</c:v>
                </c:pt>
                <c:pt idx="2407">
                  <c:v>0.35958370300000175</c:v>
                </c:pt>
                <c:pt idx="2408">
                  <c:v>0.35908726200000152</c:v>
                </c:pt>
                <c:pt idx="2409">
                  <c:v>0.358591508</c:v>
                </c:pt>
                <c:pt idx="2410">
                  <c:v>0.35809643700000032</c:v>
                </c:pt>
                <c:pt idx="2411">
                  <c:v>0.35760205</c:v>
                </c:pt>
                <c:pt idx="2412">
                  <c:v>0.35710834600000002</c:v>
                </c:pt>
                <c:pt idx="2413">
                  <c:v>0.35661532299999998</c:v>
                </c:pt>
                <c:pt idx="2414">
                  <c:v>0.35612298100000261</c:v>
                </c:pt>
                <c:pt idx="2415">
                  <c:v>0.355631319</c:v>
                </c:pt>
                <c:pt idx="2416">
                  <c:v>0.35514033499999997</c:v>
                </c:pt>
                <c:pt idx="2417">
                  <c:v>0.35465002899999998</c:v>
                </c:pt>
                <c:pt idx="2418">
                  <c:v>0.35416040000000032</c:v>
                </c:pt>
                <c:pt idx="2419">
                  <c:v>0.353671448</c:v>
                </c:pt>
                <c:pt idx="2420">
                  <c:v>0.35318317000000032</c:v>
                </c:pt>
                <c:pt idx="2421">
                  <c:v>0.35269556600000002</c:v>
                </c:pt>
                <c:pt idx="2422">
                  <c:v>0.35220863600000002</c:v>
                </c:pt>
                <c:pt idx="2423">
                  <c:v>0.35172237700000175</c:v>
                </c:pt>
                <c:pt idx="2424">
                  <c:v>0.35123679000000002</c:v>
                </c:pt>
                <c:pt idx="2425">
                  <c:v>0.35075187400000002</c:v>
                </c:pt>
                <c:pt idx="2426">
                  <c:v>0.35026762700000008</c:v>
                </c:pt>
                <c:pt idx="2427">
                  <c:v>0.34978404800000112</c:v>
                </c:pt>
                <c:pt idx="2428">
                  <c:v>0.34930113800000107</c:v>
                </c:pt>
                <c:pt idx="2429">
                  <c:v>0.34881889300000346</c:v>
                </c:pt>
                <c:pt idx="2430">
                  <c:v>0.34833731500000142</c:v>
                </c:pt>
                <c:pt idx="2431">
                  <c:v>0.3478564020000024</c:v>
                </c:pt>
                <c:pt idx="2432">
                  <c:v>0.34737615200000205</c:v>
                </c:pt>
                <c:pt idx="2433">
                  <c:v>0.34689656500000315</c:v>
                </c:pt>
                <c:pt idx="2434">
                  <c:v>0.34641764100000211</c:v>
                </c:pt>
                <c:pt idx="2435">
                  <c:v>0.3459393780000013</c:v>
                </c:pt>
                <c:pt idx="2436">
                  <c:v>0.34546177500000252</c:v>
                </c:pt>
                <c:pt idx="2437">
                  <c:v>0.34498483100000316</c:v>
                </c:pt>
                <c:pt idx="2438">
                  <c:v>0.34450854600000147</c:v>
                </c:pt>
                <c:pt idx="2439">
                  <c:v>0.34403291900000182</c:v>
                </c:pt>
                <c:pt idx="2440">
                  <c:v>0.34355794800000095</c:v>
                </c:pt>
                <c:pt idx="2441">
                  <c:v>0.34308363300000211</c:v>
                </c:pt>
                <c:pt idx="2442">
                  <c:v>0.34260997200000182</c:v>
                </c:pt>
                <c:pt idx="2443">
                  <c:v>0.34213696600000182</c:v>
                </c:pt>
                <c:pt idx="2444">
                  <c:v>0.34166461300000223</c:v>
                </c:pt>
                <c:pt idx="2445">
                  <c:v>0.34119291200000135</c:v>
                </c:pt>
                <c:pt idx="2446">
                  <c:v>0.34072186200000182</c:v>
                </c:pt>
                <c:pt idx="2447">
                  <c:v>0.34025146200000106</c:v>
                </c:pt>
                <c:pt idx="2448">
                  <c:v>0.33978171200000135</c:v>
                </c:pt>
                <c:pt idx="2449">
                  <c:v>0.33931261000000268</c:v>
                </c:pt>
                <c:pt idx="2450">
                  <c:v>0.33884415600000134</c:v>
                </c:pt>
                <c:pt idx="2451">
                  <c:v>0.33837634900000263</c:v>
                </c:pt>
                <c:pt idx="2452">
                  <c:v>0.33790918700000233</c:v>
                </c:pt>
                <c:pt idx="2453">
                  <c:v>0.33744267100000269</c:v>
                </c:pt>
                <c:pt idx="2454">
                  <c:v>0.33697679900000344</c:v>
                </c:pt>
                <c:pt idx="2455">
                  <c:v>0.33651156900000262</c:v>
                </c:pt>
                <c:pt idx="2456">
                  <c:v>0.33604698200000216</c:v>
                </c:pt>
                <c:pt idx="2457">
                  <c:v>0.33558303700000175</c:v>
                </c:pt>
                <c:pt idx="2458">
                  <c:v>0.33511973200000128</c:v>
                </c:pt>
                <c:pt idx="2459">
                  <c:v>0.33465706700000175</c:v>
                </c:pt>
                <c:pt idx="2460">
                  <c:v>0.33419504</c:v>
                </c:pt>
                <c:pt idx="2461">
                  <c:v>0.33373365100000002</c:v>
                </c:pt>
                <c:pt idx="2462">
                  <c:v>0.33327290000000204</c:v>
                </c:pt>
                <c:pt idx="2463">
                  <c:v>0.33281278400000269</c:v>
                </c:pt>
                <c:pt idx="2464">
                  <c:v>0.33235330400000151</c:v>
                </c:pt>
                <c:pt idx="2465">
                  <c:v>0.33189445800000122</c:v>
                </c:pt>
                <c:pt idx="2466">
                  <c:v>0.33143624500000152</c:v>
                </c:pt>
                <c:pt idx="2467">
                  <c:v>0.3309786650000035</c:v>
                </c:pt>
                <c:pt idx="2468">
                  <c:v>0.33052171700000216</c:v>
                </c:pt>
                <c:pt idx="2469">
                  <c:v>0.33006540000000134</c:v>
                </c:pt>
                <c:pt idx="2470">
                  <c:v>0.32960971200000116</c:v>
                </c:pt>
                <c:pt idx="2471">
                  <c:v>0.32915465400000032</c:v>
                </c:pt>
                <c:pt idx="2472">
                  <c:v>0.32870022400000032</c:v>
                </c:pt>
                <c:pt idx="2473">
                  <c:v>0.32824642100000134</c:v>
                </c:pt>
                <c:pt idx="2474">
                  <c:v>0.32779324500000001</c:v>
                </c:pt>
                <c:pt idx="2475">
                  <c:v>0.32734069500000268</c:v>
                </c:pt>
                <c:pt idx="2476">
                  <c:v>0.32688876900000396</c:v>
                </c:pt>
                <c:pt idx="2477">
                  <c:v>0.32643746800000134</c:v>
                </c:pt>
                <c:pt idx="2478">
                  <c:v>0.3259867890000035</c:v>
                </c:pt>
                <c:pt idx="2479">
                  <c:v>0.32553673200000038</c:v>
                </c:pt>
                <c:pt idx="2480">
                  <c:v>0.32508729700000227</c:v>
                </c:pt>
                <c:pt idx="2481">
                  <c:v>0.32463848300000175</c:v>
                </c:pt>
                <c:pt idx="2482">
                  <c:v>0.32419028800000038</c:v>
                </c:pt>
                <c:pt idx="2483">
                  <c:v>0.32374271200000032</c:v>
                </c:pt>
                <c:pt idx="2484">
                  <c:v>0.32329575300000002</c:v>
                </c:pt>
                <c:pt idx="2485">
                  <c:v>0.32284941200000117</c:v>
                </c:pt>
                <c:pt idx="2486">
                  <c:v>0.32240368700000216</c:v>
                </c:pt>
                <c:pt idx="2487">
                  <c:v>0.32195857800000216</c:v>
                </c:pt>
                <c:pt idx="2488">
                  <c:v>0.32151408200000176</c:v>
                </c:pt>
                <c:pt idx="2489">
                  <c:v>0.32107020100000233</c:v>
                </c:pt>
                <c:pt idx="2490">
                  <c:v>0.32062693200000175</c:v>
                </c:pt>
                <c:pt idx="2491">
                  <c:v>0.32018427600000215</c:v>
                </c:pt>
                <c:pt idx="2492">
                  <c:v>0.31974223000000002</c:v>
                </c:pt>
                <c:pt idx="2493">
                  <c:v>0.31930079500000269</c:v>
                </c:pt>
                <c:pt idx="2494">
                  <c:v>0.31885996900000263</c:v>
                </c:pt>
                <c:pt idx="2495">
                  <c:v>0.31841975200000117</c:v>
                </c:pt>
                <c:pt idx="2496">
                  <c:v>0.31798014300000216</c:v>
                </c:pt>
                <c:pt idx="2497">
                  <c:v>0.31754114</c:v>
                </c:pt>
                <c:pt idx="2498">
                  <c:v>0.31710274400000038</c:v>
                </c:pt>
                <c:pt idx="2499">
                  <c:v>0.31666495300000186</c:v>
                </c:pt>
                <c:pt idx="2500">
                  <c:v>0.31622776600000152</c:v>
                </c:pt>
                <c:pt idx="2501">
                  <c:v>0.31579118299999998</c:v>
                </c:pt>
                <c:pt idx="2502">
                  <c:v>0.31535520200000117</c:v>
                </c:pt>
                <c:pt idx="2503">
                  <c:v>0.31491982400000151</c:v>
                </c:pt>
                <c:pt idx="2504">
                  <c:v>0.31448504700000152</c:v>
                </c:pt>
                <c:pt idx="2505">
                  <c:v>0.31405086900000262</c:v>
                </c:pt>
                <c:pt idx="2506">
                  <c:v>0.31361729200000038</c:v>
                </c:pt>
                <c:pt idx="2507">
                  <c:v>0.31318431300000216</c:v>
                </c:pt>
                <c:pt idx="2508">
                  <c:v>0.31275193099999998</c:v>
                </c:pt>
                <c:pt idx="2509">
                  <c:v>0.31232014700000216</c:v>
                </c:pt>
                <c:pt idx="2510">
                  <c:v>0.31188895800000216</c:v>
                </c:pt>
                <c:pt idx="2511">
                  <c:v>0.31145836500000268</c:v>
                </c:pt>
                <c:pt idx="2512">
                  <c:v>0.31102836700000258</c:v>
                </c:pt>
                <c:pt idx="2513">
                  <c:v>0.31059896200000175</c:v>
                </c:pt>
                <c:pt idx="2514">
                  <c:v>0.31017015000000031</c:v>
                </c:pt>
                <c:pt idx="2515">
                  <c:v>0.30974193</c:v>
                </c:pt>
                <c:pt idx="2516">
                  <c:v>0.30931430100000262</c:v>
                </c:pt>
                <c:pt idx="2517">
                  <c:v>0.30888726300000263</c:v>
                </c:pt>
                <c:pt idx="2518">
                  <c:v>0.30846081400000186</c:v>
                </c:pt>
                <c:pt idx="2519">
                  <c:v>0.30803495400000008</c:v>
                </c:pt>
                <c:pt idx="2520">
                  <c:v>0.30760968100000152</c:v>
                </c:pt>
                <c:pt idx="2521">
                  <c:v>0.30718499600000215</c:v>
                </c:pt>
                <c:pt idx="2522">
                  <c:v>0.30676089800000134</c:v>
                </c:pt>
                <c:pt idx="2523">
                  <c:v>0.30633738400000032</c:v>
                </c:pt>
                <c:pt idx="2524">
                  <c:v>0.30591445600000117</c:v>
                </c:pt>
                <c:pt idx="2525">
                  <c:v>0.30549211100000134</c:v>
                </c:pt>
                <c:pt idx="2526">
                  <c:v>0.30507035000000032</c:v>
                </c:pt>
                <c:pt idx="2527">
                  <c:v>0.30464917100000038</c:v>
                </c:pt>
                <c:pt idx="2528">
                  <c:v>0.30422857300000233</c:v>
                </c:pt>
                <c:pt idx="2529">
                  <c:v>0.30380855600000134</c:v>
                </c:pt>
                <c:pt idx="2530">
                  <c:v>0.30338911800000135</c:v>
                </c:pt>
                <c:pt idx="2531">
                  <c:v>0.30297026000000205</c:v>
                </c:pt>
                <c:pt idx="2532">
                  <c:v>0.30255198000000116</c:v>
                </c:pt>
                <c:pt idx="2533">
                  <c:v>0.30213427800000031</c:v>
                </c:pt>
                <c:pt idx="2534">
                  <c:v>0.30171715200000004</c:v>
                </c:pt>
                <c:pt idx="2535">
                  <c:v>0.30130060200000175</c:v>
                </c:pt>
                <c:pt idx="2536">
                  <c:v>0.30088462800000215</c:v>
                </c:pt>
                <c:pt idx="2537">
                  <c:v>0.30046922700000134</c:v>
                </c:pt>
                <c:pt idx="2538">
                  <c:v>0.30005440000000116</c:v>
                </c:pt>
                <c:pt idx="2539">
                  <c:v>0.299640146</c:v>
                </c:pt>
                <c:pt idx="2540">
                  <c:v>0.29922646400000158</c:v>
                </c:pt>
                <c:pt idx="2541">
                  <c:v>0.29881335200000031</c:v>
                </c:pt>
                <c:pt idx="2542">
                  <c:v>0.29840081200000151</c:v>
                </c:pt>
                <c:pt idx="2543">
                  <c:v>0.29798884000000175</c:v>
                </c:pt>
                <c:pt idx="2544">
                  <c:v>0.29757743800000008</c:v>
                </c:pt>
                <c:pt idx="2545">
                  <c:v>0.29716660300000175</c:v>
                </c:pt>
                <c:pt idx="2546">
                  <c:v>0.29675633600000001</c:v>
                </c:pt>
                <c:pt idx="2547">
                  <c:v>0.29634663500000152</c:v>
                </c:pt>
                <c:pt idx="2548">
                  <c:v>0.29593750000000002</c:v>
                </c:pt>
                <c:pt idx="2549">
                  <c:v>0.29552892900000216</c:v>
                </c:pt>
                <c:pt idx="2550">
                  <c:v>0.29512092300000176</c:v>
                </c:pt>
                <c:pt idx="2551">
                  <c:v>0.29471348000000008</c:v>
                </c:pt>
                <c:pt idx="2552">
                  <c:v>0.29430659900000233</c:v>
                </c:pt>
                <c:pt idx="2553">
                  <c:v>0.29390028000000135</c:v>
                </c:pt>
                <c:pt idx="2554">
                  <c:v>0.29349452200000031</c:v>
                </c:pt>
                <c:pt idx="2555">
                  <c:v>0.29308932500000134</c:v>
                </c:pt>
                <c:pt idx="2556">
                  <c:v>0.29268468600000186</c:v>
                </c:pt>
                <c:pt idx="2557">
                  <c:v>0.29228060700000164</c:v>
                </c:pt>
                <c:pt idx="2558">
                  <c:v>0.29187708500000176</c:v>
                </c:pt>
                <c:pt idx="2559">
                  <c:v>0.29147412000000122</c:v>
                </c:pt>
                <c:pt idx="2560">
                  <c:v>0.29107171200000032</c:v>
                </c:pt>
                <c:pt idx="2561">
                  <c:v>0.29066985899999997</c:v>
                </c:pt>
                <c:pt idx="2562">
                  <c:v>0.29026856100000176</c:v>
                </c:pt>
                <c:pt idx="2563">
                  <c:v>0.28986781700000186</c:v>
                </c:pt>
                <c:pt idx="2564">
                  <c:v>0.28946762600000031</c:v>
                </c:pt>
                <c:pt idx="2565">
                  <c:v>0.28906798800000116</c:v>
                </c:pt>
                <c:pt idx="2566">
                  <c:v>0.28866890200000134</c:v>
                </c:pt>
                <c:pt idx="2567">
                  <c:v>0.28827036600000117</c:v>
                </c:pt>
                <c:pt idx="2568">
                  <c:v>0.28787238100000262</c:v>
                </c:pt>
                <c:pt idx="2569">
                  <c:v>0.28747494500000198</c:v>
                </c:pt>
                <c:pt idx="2570">
                  <c:v>0.28707805800000002</c:v>
                </c:pt>
                <c:pt idx="2571">
                  <c:v>0.28668171900000117</c:v>
                </c:pt>
                <c:pt idx="2572">
                  <c:v>0.28628592700000038</c:v>
                </c:pt>
                <c:pt idx="2573">
                  <c:v>0.28589068200000134</c:v>
                </c:pt>
                <c:pt idx="2574">
                  <c:v>0.28549598200000031</c:v>
                </c:pt>
                <c:pt idx="2575">
                  <c:v>0.28510182699999997</c:v>
                </c:pt>
                <c:pt idx="2576">
                  <c:v>0.28470821600000001</c:v>
                </c:pt>
                <c:pt idx="2577">
                  <c:v>0.28431514900000032</c:v>
                </c:pt>
                <c:pt idx="2578">
                  <c:v>0.28392262400000134</c:v>
                </c:pt>
                <c:pt idx="2579">
                  <c:v>0.28353064100000008</c:v>
                </c:pt>
                <c:pt idx="2580">
                  <c:v>0.28313919999999998</c:v>
                </c:pt>
                <c:pt idx="2581">
                  <c:v>0.28274829800000001</c:v>
                </c:pt>
                <c:pt idx="2582">
                  <c:v>0.28235793700000122</c:v>
                </c:pt>
                <c:pt idx="2583">
                  <c:v>0.28196811400000032</c:v>
                </c:pt>
                <c:pt idx="2584">
                  <c:v>0.28157883000000117</c:v>
                </c:pt>
                <c:pt idx="2585">
                  <c:v>0.28119008299999998</c:v>
                </c:pt>
                <c:pt idx="2586">
                  <c:v>0.28080187300000176</c:v>
                </c:pt>
                <c:pt idx="2587">
                  <c:v>0.28041419900000175</c:v>
                </c:pt>
                <c:pt idx="2588">
                  <c:v>0.28002706000000038</c:v>
                </c:pt>
                <c:pt idx="2589">
                  <c:v>0.27964045500000001</c:v>
                </c:pt>
                <c:pt idx="2590">
                  <c:v>0.27925438400000002</c:v>
                </c:pt>
                <c:pt idx="2591">
                  <c:v>0.27886884600000128</c:v>
                </c:pt>
                <c:pt idx="2592">
                  <c:v>0.27848384100000134</c:v>
                </c:pt>
                <c:pt idx="2593">
                  <c:v>0.27809936700000032</c:v>
                </c:pt>
                <c:pt idx="2594">
                  <c:v>0.27771542400000004</c:v>
                </c:pt>
                <c:pt idx="2595">
                  <c:v>0.27733201000000002</c:v>
                </c:pt>
                <c:pt idx="2596">
                  <c:v>0.27694912700000002</c:v>
                </c:pt>
                <c:pt idx="2597">
                  <c:v>0.27656677200000152</c:v>
                </c:pt>
                <c:pt idx="2598">
                  <c:v>0.27618494400000032</c:v>
                </c:pt>
                <c:pt idx="2599">
                  <c:v>0.27580364400000001</c:v>
                </c:pt>
                <c:pt idx="2600">
                  <c:v>0.27542287000000215</c:v>
                </c:pt>
                <c:pt idx="2601">
                  <c:v>0.27504262200000001</c:v>
                </c:pt>
                <c:pt idx="2602">
                  <c:v>0.27466289900000151</c:v>
                </c:pt>
                <c:pt idx="2603">
                  <c:v>0.27428370000000002</c:v>
                </c:pt>
                <c:pt idx="2604">
                  <c:v>0.27390502500000002</c:v>
                </c:pt>
                <c:pt idx="2605">
                  <c:v>0.27352687300000245</c:v>
                </c:pt>
                <c:pt idx="2606">
                  <c:v>0.27314924199999996</c:v>
                </c:pt>
                <c:pt idx="2607">
                  <c:v>0.27277213300000008</c:v>
                </c:pt>
                <c:pt idx="2608">
                  <c:v>0.27239554500000002</c:v>
                </c:pt>
                <c:pt idx="2609">
                  <c:v>0.27201947600000032</c:v>
                </c:pt>
                <c:pt idx="2610">
                  <c:v>0.27164392700000001</c:v>
                </c:pt>
                <c:pt idx="2611">
                  <c:v>0.27126889600000031</c:v>
                </c:pt>
                <c:pt idx="2612">
                  <c:v>0.27089438300000152</c:v>
                </c:pt>
                <c:pt idx="2613">
                  <c:v>0.27052038700000175</c:v>
                </c:pt>
                <c:pt idx="2614">
                  <c:v>0.27014690700000032</c:v>
                </c:pt>
                <c:pt idx="2615">
                  <c:v>0.26977394300000002</c:v>
                </c:pt>
                <c:pt idx="2616">
                  <c:v>0.26940149400000002</c:v>
                </c:pt>
                <c:pt idx="2617">
                  <c:v>0.26902955899999997</c:v>
                </c:pt>
                <c:pt idx="2618">
                  <c:v>0.26865813800000005</c:v>
                </c:pt>
                <c:pt idx="2619">
                  <c:v>0.26828722900000002</c:v>
                </c:pt>
                <c:pt idx="2620">
                  <c:v>0.26791683200000038</c:v>
                </c:pt>
                <c:pt idx="2621">
                  <c:v>0.26754694699999998</c:v>
                </c:pt>
                <c:pt idx="2622">
                  <c:v>0.26717757300000117</c:v>
                </c:pt>
                <c:pt idx="2623">
                  <c:v>0.26680870800000134</c:v>
                </c:pt>
                <c:pt idx="2624">
                  <c:v>0.26644035300000002</c:v>
                </c:pt>
                <c:pt idx="2625">
                  <c:v>0.26607250600000032</c:v>
                </c:pt>
                <c:pt idx="2626">
                  <c:v>0.26570516700000002</c:v>
                </c:pt>
                <c:pt idx="2627">
                  <c:v>0.26533833499999998</c:v>
                </c:pt>
                <c:pt idx="2628">
                  <c:v>0.26497201000000031</c:v>
                </c:pt>
                <c:pt idx="2629">
                  <c:v>0.26460619000000002</c:v>
                </c:pt>
                <c:pt idx="2630">
                  <c:v>0.26424087600000001</c:v>
                </c:pt>
                <c:pt idx="2631">
                  <c:v>0.26387606600000152</c:v>
                </c:pt>
                <c:pt idx="2632">
                  <c:v>0.26351175900000001</c:v>
                </c:pt>
                <c:pt idx="2633">
                  <c:v>0.26314795499999999</c:v>
                </c:pt>
                <c:pt idx="2634">
                  <c:v>0.26278465400000001</c:v>
                </c:pt>
                <c:pt idx="2635">
                  <c:v>0.26242185400000001</c:v>
                </c:pt>
                <c:pt idx="2636">
                  <c:v>0.262059555</c:v>
                </c:pt>
                <c:pt idx="2637">
                  <c:v>0.26169775699999975</c:v>
                </c:pt>
                <c:pt idx="2638">
                  <c:v>0.26133645800000005</c:v>
                </c:pt>
                <c:pt idx="2639">
                  <c:v>0.26097565700000008</c:v>
                </c:pt>
                <c:pt idx="2640">
                  <c:v>0.26061535499999999</c:v>
                </c:pt>
                <c:pt idx="2641">
                  <c:v>0.26025554999999995</c:v>
                </c:pt>
                <c:pt idx="2642">
                  <c:v>0.259896242</c:v>
                </c:pt>
                <c:pt idx="2643">
                  <c:v>0.25953742999999996</c:v>
                </c:pt>
                <c:pt idx="2644">
                  <c:v>0.25917911300000002</c:v>
                </c:pt>
                <c:pt idx="2645">
                  <c:v>0.25882129200000031</c:v>
                </c:pt>
                <c:pt idx="2646">
                  <c:v>0.25846396400000032</c:v>
                </c:pt>
                <c:pt idx="2647">
                  <c:v>0.25810712899999999</c:v>
                </c:pt>
                <c:pt idx="2648">
                  <c:v>0.25775078699999998</c:v>
                </c:pt>
                <c:pt idx="2649">
                  <c:v>0.25739493700000032</c:v>
                </c:pt>
                <c:pt idx="2650">
                  <c:v>0.25703957800000005</c:v>
                </c:pt>
                <c:pt idx="2651">
                  <c:v>0.25668471000000032</c:v>
                </c:pt>
                <c:pt idx="2652">
                  <c:v>0.25633033200000005</c:v>
                </c:pt>
                <c:pt idx="2653">
                  <c:v>0.25597644300000116</c:v>
                </c:pt>
                <c:pt idx="2654">
                  <c:v>0.25562304299999999</c:v>
                </c:pt>
                <c:pt idx="2655">
                  <c:v>0.25527012999999998</c:v>
                </c:pt>
                <c:pt idx="2656">
                  <c:v>0.25491770500000038</c:v>
                </c:pt>
                <c:pt idx="2657">
                  <c:v>0.25456576600000008</c:v>
                </c:pt>
                <c:pt idx="2658">
                  <c:v>0.254214314</c:v>
                </c:pt>
                <c:pt idx="2659">
                  <c:v>0.25386334600000005</c:v>
                </c:pt>
                <c:pt idx="2660">
                  <c:v>0.25351286300000175</c:v>
                </c:pt>
                <c:pt idx="2661">
                  <c:v>0.25316286400000032</c:v>
                </c:pt>
                <c:pt idx="2662">
                  <c:v>0.25281334800000005</c:v>
                </c:pt>
                <c:pt idx="2663">
                  <c:v>0.25246431500000038</c:v>
                </c:pt>
                <c:pt idx="2664">
                  <c:v>0.25211576300000038</c:v>
                </c:pt>
                <c:pt idx="2665">
                  <c:v>0.25176769300000001</c:v>
                </c:pt>
                <c:pt idx="2666">
                  <c:v>0.25142010300000134</c:v>
                </c:pt>
                <c:pt idx="2667">
                  <c:v>0.25107299300000152</c:v>
                </c:pt>
                <c:pt idx="2668">
                  <c:v>0.25072636200000031</c:v>
                </c:pt>
                <c:pt idx="2669">
                  <c:v>0.25038021000000038</c:v>
                </c:pt>
                <c:pt idx="2670">
                  <c:v>0.25003453599999997</c:v>
                </c:pt>
                <c:pt idx="2671">
                  <c:v>0.24968933900000082</c:v>
                </c:pt>
                <c:pt idx="2672">
                  <c:v>0.24934461899999999</c:v>
                </c:pt>
                <c:pt idx="2673">
                  <c:v>0.24900037400000041</c:v>
                </c:pt>
                <c:pt idx="2674">
                  <c:v>0.248656605</c:v>
                </c:pt>
                <c:pt idx="2675">
                  <c:v>0.24831331100000073</c:v>
                </c:pt>
                <c:pt idx="2676">
                  <c:v>0.24797049000000096</c:v>
                </c:pt>
                <c:pt idx="2677">
                  <c:v>0.24762814300000024</c:v>
                </c:pt>
                <c:pt idx="2678">
                  <c:v>0.24728626800000061</c:v>
                </c:pt>
                <c:pt idx="2679">
                  <c:v>0.24694486500000082</c:v>
                </c:pt>
                <c:pt idx="2680">
                  <c:v>0.24660393400000041</c:v>
                </c:pt>
                <c:pt idx="2681">
                  <c:v>0.24626347300000082</c:v>
                </c:pt>
                <c:pt idx="2682">
                  <c:v>0.24592348200000114</c:v>
                </c:pt>
                <c:pt idx="2683">
                  <c:v>0.24558396099999999</c:v>
                </c:pt>
                <c:pt idx="2684">
                  <c:v>0.24524490900000082</c:v>
                </c:pt>
                <c:pt idx="2685">
                  <c:v>0.24490632400000073</c:v>
                </c:pt>
                <c:pt idx="2686">
                  <c:v>0.24456820700000076</c:v>
                </c:pt>
                <c:pt idx="2687">
                  <c:v>0.24423055699999999</c:v>
                </c:pt>
                <c:pt idx="2688">
                  <c:v>0.24389337300000041</c:v>
                </c:pt>
                <c:pt idx="2689">
                  <c:v>0.24355665500000001</c:v>
                </c:pt>
                <c:pt idx="2690">
                  <c:v>0.24322040100000061</c:v>
                </c:pt>
                <c:pt idx="2691">
                  <c:v>0.242884612</c:v>
                </c:pt>
                <c:pt idx="2692">
                  <c:v>0.2425492860000012</c:v>
                </c:pt>
                <c:pt idx="2693">
                  <c:v>0.24221442300000082</c:v>
                </c:pt>
                <c:pt idx="2694">
                  <c:v>0.241880022</c:v>
                </c:pt>
                <c:pt idx="2695">
                  <c:v>0.24154608300000102</c:v>
                </c:pt>
                <c:pt idx="2696">
                  <c:v>0.24121260600000041</c:v>
                </c:pt>
                <c:pt idx="2697">
                  <c:v>0.24087958800000001</c:v>
                </c:pt>
                <c:pt idx="2698">
                  <c:v>0.24054703000000108</c:v>
                </c:pt>
                <c:pt idx="2699">
                  <c:v>0.24021493200000096</c:v>
                </c:pt>
                <c:pt idx="2700">
                  <c:v>0.23988329200000041</c:v>
                </c:pt>
                <c:pt idx="2701">
                  <c:v>0.23955211000000001</c:v>
                </c:pt>
                <c:pt idx="2702">
                  <c:v>0.23922138500000073</c:v>
                </c:pt>
                <c:pt idx="2703">
                  <c:v>0.23889111599999999</c:v>
                </c:pt>
                <c:pt idx="2704">
                  <c:v>0.23856130400000061</c:v>
                </c:pt>
                <c:pt idx="2705">
                  <c:v>0.23823194700000044</c:v>
                </c:pt>
                <c:pt idx="2706">
                  <c:v>0.23790304500000073</c:v>
                </c:pt>
                <c:pt idx="2707">
                  <c:v>0.237574596</c:v>
                </c:pt>
                <c:pt idx="2708">
                  <c:v>0.23724660200000044</c:v>
                </c:pt>
                <c:pt idx="2709">
                  <c:v>0.23691906000000079</c:v>
                </c:pt>
                <c:pt idx="2710">
                  <c:v>0.23659197000000001</c:v>
                </c:pt>
                <c:pt idx="2711">
                  <c:v>0.23626533200000102</c:v>
                </c:pt>
                <c:pt idx="2712">
                  <c:v>0.23593914400000096</c:v>
                </c:pt>
                <c:pt idx="2713">
                  <c:v>0.23561340700000041</c:v>
                </c:pt>
                <c:pt idx="2714">
                  <c:v>0.23528811999999999</c:v>
                </c:pt>
                <c:pt idx="2715">
                  <c:v>0.23496328200000108</c:v>
                </c:pt>
                <c:pt idx="2716">
                  <c:v>0.23463889199999999</c:v>
                </c:pt>
                <c:pt idx="2717">
                  <c:v>0.23431495099999999</c:v>
                </c:pt>
                <c:pt idx="2718">
                  <c:v>0.23399145600000079</c:v>
                </c:pt>
                <c:pt idx="2719">
                  <c:v>0.23366840799999999</c:v>
                </c:pt>
                <c:pt idx="2720">
                  <c:v>0.23334580599999999</c:v>
                </c:pt>
                <c:pt idx="2721">
                  <c:v>0.23302365</c:v>
                </c:pt>
                <c:pt idx="2722">
                  <c:v>0.23270193800000041</c:v>
                </c:pt>
                <c:pt idx="2723">
                  <c:v>0.23238066999999987</c:v>
                </c:pt>
                <c:pt idx="2724">
                  <c:v>0.23205984599999999</c:v>
                </c:pt>
                <c:pt idx="2725">
                  <c:v>0.23173946500000073</c:v>
                </c:pt>
                <c:pt idx="2726">
                  <c:v>0.23141952599999999</c:v>
                </c:pt>
                <c:pt idx="2727">
                  <c:v>0.23110002899999987</c:v>
                </c:pt>
                <c:pt idx="2728">
                  <c:v>0.230780973</c:v>
                </c:pt>
                <c:pt idx="2729">
                  <c:v>0.23046235700000073</c:v>
                </c:pt>
                <c:pt idx="2730">
                  <c:v>0.23014418200000061</c:v>
                </c:pt>
                <c:pt idx="2731">
                  <c:v>0.22982644500000082</c:v>
                </c:pt>
                <c:pt idx="2732">
                  <c:v>0.22950914800000094</c:v>
                </c:pt>
                <c:pt idx="2733">
                  <c:v>0.22919228800000094</c:v>
                </c:pt>
                <c:pt idx="2734">
                  <c:v>0.2288758659999999</c:v>
                </c:pt>
                <c:pt idx="2735">
                  <c:v>0.22855987999999997</c:v>
                </c:pt>
                <c:pt idx="2736">
                  <c:v>0.22824433100000152</c:v>
                </c:pt>
                <c:pt idx="2737">
                  <c:v>0.22792921800000079</c:v>
                </c:pt>
                <c:pt idx="2738">
                  <c:v>0.22761453900000056</c:v>
                </c:pt>
                <c:pt idx="2739">
                  <c:v>0.22730029500000071</c:v>
                </c:pt>
                <c:pt idx="2740">
                  <c:v>0.22698648500000126</c:v>
                </c:pt>
                <c:pt idx="2741">
                  <c:v>0.2266731079999999</c:v>
                </c:pt>
                <c:pt idx="2742">
                  <c:v>0.2263601640000005</c:v>
                </c:pt>
                <c:pt idx="2743">
                  <c:v>0.22604765200000076</c:v>
                </c:pt>
                <c:pt idx="2744">
                  <c:v>0.22573557100000038</c:v>
                </c:pt>
                <c:pt idx="2745">
                  <c:v>0.22542392100000042</c:v>
                </c:pt>
                <c:pt idx="2746">
                  <c:v>0.22511270200000039</c:v>
                </c:pt>
                <c:pt idx="2747">
                  <c:v>0.22480191199999988</c:v>
                </c:pt>
                <c:pt idx="2748">
                  <c:v>0.22449155100000071</c:v>
                </c:pt>
                <c:pt idx="2749">
                  <c:v>0.22418161799999986</c:v>
                </c:pt>
                <c:pt idx="2750">
                  <c:v>0.2238721139999999</c:v>
                </c:pt>
                <c:pt idx="2751">
                  <c:v>0.22356303700000082</c:v>
                </c:pt>
                <c:pt idx="2752">
                  <c:v>0.22325438600000103</c:v>
                </c:pt>
                <c:pt idx="2753">
                  <c:v>0.22294616200000106</c:v>
                </c:pt>
                <c:pt idx="2754">
                  <c:v>0.22263836300000056</c:v>
                </c:pt>
                <c:pt idx="2755">
                  <c:v>0.22233098900000056</c:v>
                </c:pt>
                <c:pt idx="2756">
                  <c:v>0.22202404000000056</c:v>
                </c:pt>
                <c:pt idx="2757">
                  <c:v>0.22171751400000056</c:v>
                </c:pt>
                <c:pt idx="2758">
                  <c:v>0.22141141100000106</c:v>
                </c:pt>
                <c:pt idx="2759">
                  <c:v>0.22110573100000042</c:v>
                </c:pt>
                <c:pt idx="2760">
                  <c:v>0.22080047300000039</c:v>
                </c:pt>
                <c:pt idx="2761">
                  <c:v>0.22049563700000094</c:v>
                </c:pt>
                <c:pt idx="2762">
                  <c:v>0.22019122099999988</c:v>
                </c:pt>
                <c:pt idx="2763">
                  <c:v>0.21988722599999999</c:v>
                </c:pt>
                <c:pt idx="2764">
                  <c:v>0.21958364999999999</c:v>
                </c:pt>
                <c:pt idx="2765">
                  <c:v>0.21928049400000096</c:v>
                </c:pt>
                <c:pt idx="2766">
                  <c:v>0.21897775600000041</c:v>
                </c:pt>
                <c:pt idx="2767">
                  <c:v>0.21867543500000061</c:v>
                </c:pt>
                <c:pt idx="2768">
                  <c:v>0.21837353300000001</c:v>
                </c:pt>
                <c:pt idx="2769">
                  <c:v>0.21807204699999999</c:v>
                </c:pt>
                <c:pt idx="2770">
                  <c:v>0.217770977</c:v>
                </c:pt>
                <c:pt idx="2771">
                  <c:v>0.21747032299999999</c:v>
                </c:pt>
                <c:pt idx="2772">
                  <c:v>0.21717008400000001</c:v>
                </c:pt>
                <c:pt idx="2773">
                  <c:v>0.21687026000000001</c:v>
                </c:pt>
                <c:pt idx="2774">
                  <c:v>0.21657084900000001</c:v>
                </c:pt>
                <c:pt idx="2775">
                  <c:v>0.21627185199999999</c:v>
                </c:pt>
                <c:pt idx="2776">
                  <c:v>0.21597326800000041</c:v>
                </c:pt>
                <c:pt idx="2777">
                  <c:v>0.21567509600000001</c:v>
                </c:pt>
                <c:pt idx="2778">
                  <c:v>0.21537733600000061</c:v>
                </c:pt>
                <c:pt idx="2779">
                  <c:v>0.21507998600000044</c:v>
                </c:pt>
                <c:pt idx="2780">
                  <c:v>0.21478304700000073</c:v>
                </c:pt>
                <c:pt idx="2781">
                  <c:v>0.21448651899999999</c:v>
                </c:pt>
                <c:pt idx="2782">
                  <c:v>0.21419039900000061</c:v>
                </c:pt>
                <c:pt idx="2783">
                  <c:v>0.21389468800000044</c:v>
                </c:pt>
                <c:pt idx="2784">
                  <c:v>0.2135993860000012</c:v>
                </c:pt>
                <c:pt idx="2785">
                  <c:v>0.21330449100000082</c:v>
                </c:pt>
                <c:pt idx="2786">
                  <c:v>0.21301000400000061</c:v>
                </c:pt>
                <c:pt idx="2787">
                  <c:v>0.21271592300000061</c:v>
                </c:pt>
                <c:pt idx="2788">
                  <c:v>0.21242224800000073</c:v>
                </c:pt>
                <c:pt idx="2789">
                  <c:v>0.212128978</c:v>
                </c:pt>
                <c:pt idx="2790">
                  <c:v>0.21183611399999999</c:v>
                </c:pt>
                <c:pt idx="2791">
                  <c:v>0.21154365300000041</c:v>
                </c:pt>
                <c:pt idx="2792">
                  <c:v>0.21125159700000001</c:v>
                </c:pt>
                <c:pt idx="2793">
                  <c:v>0.21095994300000082</c:v>
                </c:pt>
                <c:pt idx="2794">
                  <c:v>0.21066869299999999</c:v>
                </c:pt>
                <c:pt idx="2795">
                  <c:v>0.21037784400000001</c:v>
                </c:pt>
                <c:pt idx="2796">
                  <c:v>0.21008739700000073</c:v>
                </c:pt>
                <c:pt idx="2797">
                  <c:v>0.20979735100000096</c:v>
                </c:pt>
                <c:pt idx="2798">
                  <c:v>0.20950770499999999</c:v>
                </c:pt>
                <c:pt idx="2799">
                  <c:v>0.20921845900000108</c:v>
                </c:pt>
                <c:pt idx="2800">
                  <c:v>0.20892961299999999</c:v>
                </c:pt>
                <c:pt idx="2801">
                  <c:v>0.20864116499999999</c:v>
                </c:pt>
                <c:pt idx="2802">
                  <c:v>0.208353116</c:v>
                </c:pt>
                <c:pt idx="2803">
                  <c:v>0.20806546400000073</c:v>
                </c:pt>
                <c:pt idx="2804">
                  <c:v>0.20777820999999999</c:v>
                </c:pt>
                <c:pt idx="2805">
                  <c:v>0.20749135200000096</c:v>
                </c:pt>
                <c:pt idx="2806">
                  <c:v>0.20720489000000061</c:v>
                </c:pt>
                <c:pt idx="2807">
                  <c:v>0.20691882300000061</c:v>
                </c:pt>
                <c:pt idx="2808">
                  <c:v>0.20663315199999999</c:v>
                </c:pt>
                <c:pt idx="2809">
                  <c:v>0.20634787499999999</c:v>
                </c:pt>
                <c:pt idx="2810">
                  <c:v>0.20606299100000044</c:v>
                </c:pt>
                <c:pt idx="2811">
                  <c:v>0.205778501</c:v>
                </c:pt>
                <c:pt idx="2812">
                  <c:v>0.20549440400000096</c:v>
                </c:pt>
                <c:pt idx="2813">
                  <c:v>0.20521069900000041</c:v>
                </c:pt>
                <c:pt idx="2814">
                  <c:v>0.20492738600000096</c:v>
                </c:pt>
                <c:pt idx="2815">
                  <c:v>0.20464446400000041</c:v>
                </c:pt>
                <c:pt idx="2816">
                  <c:v>0.20436193200000041</c:v>
                </c:pt>
                <c:pt idx="2817">
                  <c:v>0.20407979100000001</c:v>
                </c:pt>
                <c:pt idx="2818">
                  <c:v>0.20379803900000079</c:v>
                </c:pt>
                <c:pt idx="2819">
                  <c:v>0.20351667600000001</c:v>
                </c:pt>
                <c:pt idx="2820">
                  <c:v>0.20323570099999999</c:v>
                </c:pt>
                <c:pt idx="2821">
                  <c:v>0.20295511399999999</c:v>
                </c:pt>
                <c:pt idx="2822">
                  <c:v>0.20267491499999987</c:v>
                </c:pt>
                <c:pt idx="2823">
                  <c:v>0.20239510299999999</c:v>
                </c:pt>
                <c:pt idx="2824">
                  <c:v>0.20211567699999997</c:v>
                </c:pt>
                <c:pt idx="2825">
                  <c:v>0.20183663600000001</c:v>
                </c:pt>
                <c:pt idx="2826">
                  <c:v>0.20155798100000041</c:v>
                </c:pt>
                <c:pt idx="2827">
                  <c:v>0.201279711</c:v>
                </c:pt>
                <c:pt idx="2828">
                  <c:v>0.201001825</c:v>
                </c:pt>
                <c:pt idx="2829">
                  <c:v>0.20072432200000001</c:v>
                </c:pt>
                <c:pt idx="2830">
                  <c:v>0.20044720300000096</c:v>
                </c:pt>
                <c:pt idx="2831">
                  <c:v>0.20017046599999988</c:v>
                </c:pt>
                <c:pt idx="2832">
                  <c:v>0.19989411100000071</c:v>
                </c:pt>
                <c:pt idx="2833">
                  <c:v>0.19961813800000103</c:v>
                </c:pt>
                <c:pt idx="2834">
                  <c:v>0.19934254600000056</c:v>
                </c:pt>
                <c:pt idx="2835">
                  <c:v>0.19906733400000129</c:v>
                </c:pt>
                <c:pt idx="2836">
                  <c:v>0.19879250200000068</c:v>
                </c:pt>
                <c:pt idx="2837">
                  <c:v>0.19851805000000106</c:v>
                </c:pt>
                <c:pt idx="2838">
                  <c:v>0.19824397600000079</c:v>
                </c:pt>
                <c:pt idx="2839">
                  <c:v>0.19797028100000094</c:v>
                </c:pt>
                <c:pt idx="2840">
                  <c:v>0.1976969640000005</c:v>
                </c:pt>
                <c:pt idx="2841">
                  <c:v>0.1974240240000005</c:v>
                </c:pt>
                <c:pt idx="2842">
                  <c:v>0.19715146100000042</c:v>
                </c:pt>
                <c:pt idx="2843">
                  <c:v>0.19687927399999997</c:v>
                </c:pt>
                <c:pt idx="2844">
                  <c:v>0.1966074630000007</c:v>
                </c:pt>
                <c:pt idx="2845">
                  <c:v>0.19633602800000038</c:v>
                </c:pt>
                <c:pt idx="2846">
                  <c:v>0.19606496700000056</c:v>
                </c:pt>
                <c:pt idx="2847">
                  <c:v>0.19579428000000124</c:v>
                </c:pt>
                <c:pt idx="2848">
                  <c:v>0.19552396699999997</c:v>
                </c:pt>
                <c:pt idx="2849">
                  <c:v>0.19525402700000039</c:v>
                </c:pt>
                <c:pt idx="2850">
                  <c:v>0.19498446000000094</c:v>
                </c:pt>
                <c:pt idx="2851">
                  <c:v>0.19471526500000094</c:v>
                </c:pt>
                <c:pt idx="2852">
                  <c:v>0.19444644200000161</c:v>
                </c:pt>
                <c:pt idx="2853">
                  <c:v>0.19417798900000038</c:v>
                </c:pt>
                <c:pt idx="2854">
                  <c:v>0.19390990800000082</c:v>
                </c:pt>
                <c:pt idx="2855">
                  <c:v>0.19364219600000079</c:v>
                </c:pt>
                <c:pt idx="2856">
                  <c:v>0.1933748549999999</c:v>
                </c:pt>
                <c:pt idx="2857">
                  <c:v>0.19310788200000056</c:v>
                </c:pt>
                <c:pt idx="2858">
                  <c:v>0.19284127800000056</c:v>
                </c:pt>
                <c:pt idx="2859">
                  <c:v>0.1925750410000005</c:v>
                </c:pt>
                <c:pt idx="2860">
                  <c:v>0.19230917300000042</c:v>
                </c:pt>
                <c:pt idx="2861">
                  <c:v>0.19204367100000042</c:v>
                </c:pt>
                <c:pt idx="2862">
                  <c:v>0.19177853600000042</c:v>
                </c:pt>
                <c:pt idx="2863">
                  <c:v>0.19151376800000042</c:v>
                </c:pt>
                <c:pt idx="2864">
                  <c:v>0.19124936400000112</c:v>
                </c:pt>
                <c:pt idx="2865">
                  <c:v>0.1909853260000007</c:v>
                </c:pt>
                <c:pt idx="2866">
                  <c:v>0.19072165199999988</c:v>
                </c:pt>
                <c:pt idx="2867">
                  <c:v>0.19045834200000106</c:v>
                </c:pt>
                <c:pt idx="2868">
                  <c:v>0.19019539600000079</c:v>
                </c:pt>
                <c:pt idx="2869">
                  <c:v>0.18993281300000073</c:v>
                </c:pt>
                <c:pt idx="2870">
                  <c:v>0.189670592</c:v>
                </c:pt>
                <c:pt idx="2871">
                  <c:v>0.18940873300000108</c:v>
                </c:pt>
                <c:pt idx="2872">
                  <c:v>0.18914723600000108</c:v>
                </c:pt>
                <c:pt idx="2873">
                  <c:v>0.18888610000000061</c:v>
                </c:pt>
                <c:pt idx="2874">
                  <c:v>0.18862532500000001</c:v>
                </c:pt>
                <c:pt idx="2875">
                  <c:v>0.18836490900000041</c:v>
                </c:pt>
                <c:pt idx="2876">
                  <c:v>0.18810485299999999</c:v>
                </c:pt>
                <c:pt idx="2877">
                  <c:v>0.18784515600000082</c:v>
                </c:pt>
                <c:pt idx="2878">
                  <c:v>0.18758581699999999</c:v>
                </c:pt>
                <c:pt idx="2879">
                  <c:v>0.18732683700000041</c:v>
                </c:pt>
                <c:pt idx="2880">
                  <c:v>0.18706821400000082</c:v>
                </c:pt>
                <c:pt idx="2881">
                  <c:v>0.18680994800000061</c:v>
                </c:pt>
                <c:pt idx="2882">
                  <c:v>0.18655203900000061</c:v>
                </c:pt>
                <c:pt idx="2883">
                  <c:v>0.18629448600000131</c:v>
                </c:pt>
                <c:pt idx="2884">
                  <c:v>0.18603728800000108</c:v>
                </c:pt>
                <c:pt idx="2885">
                  <c:v>0.18578044600000096</c:v>
                </c:pt>
                <c:pt idx="2886">
                  <c:v>0.18552395799999999</c:v>
                </c:pt>
                <c:pt idx="2887">
                  <c:v>0.18526782400000041</c:v>
                </c:pt>
                <c:pt idx="2888">
                  <c:v>0.18501204300000079</c:v>
                </c:pt>
                <c:pt idx="2889">
                  <c:v>0.18475661600000001</c:v>
                </c:pt>
                <c:pt idx="2890">
                  <c:v>0.18450154199999999</c:v>
                </c:pt>
                <c:pt idx="2891">
                  <c:v>0.18424682000000073</c:v>
                </c:pt>
                <c:pt idx="2892">
                  <c:v>0.1839924490000012</c:v>
                </c:pt>
                <c:pt idx="2893">
                  <c:v>0.18373843000000131</c:v>
                </c:pt>
                <c:pt idx="2894">
                  <c:v>0.18348476100000041</c:v>
                </c:pt>
                <c:pt idx="2895">
                  <c:v>0.18323144200000102</c:v>
                </c:pt>
                <c:pt idx="2896">
                  <c:v>0.18297847300000061</c:v>
                </c:pt>
                <c:pt idx="2897">
                  <c:v>0.18272585399999999</c:v>
                </c:pt>
                <c:pt idx="2898">
                  <c:v>0.18247358299999999</c:v>
                </c:pt>
                <c:pt idx="2899">
                  <c:v>0.18222166100000001</c:v>
                </c:pt>
                <c:pt idx="2900">
                  <c:v>0.18197008600000061</c:v>
                </c:pt>
                <c:pt idx="2901">
                  <c:v>0.18171885800000082</c:v>
                </c:pt>
                <c:pt idx="2902">
                  <c:v>0.18146797800000061</c:v>
                </c:pt>
                <c:pt idx="2903">
                  <c:v>0.18121744400000131</c:v>
                </c:pt>
                <c:pt idx="2904">
                  <c:v>0.18096725500000099</c:v>
                </c:pt>
                <c:pt idx="2905">
                  <c:v>0.18071741300000099</c:v>
                </c:pt>
                <c:pt idx="2906">
                  <c:v>0.18046791500000073</c:v>
                </c:pt>
                <c:pt idx="2907">
                  <c:v>0.18021876100000073</c:v>
                </c:pt>
                <c:pt idx="2908">
                  <c:v>0.17996995200000096</c:v>
                </c:pt>
                <c:pt idx="2909">
                  <c:v>0.17972148600000082</c:v>
                </c:pt>
                <c:pt idx="2910">
                  <c:v>0.17947336300000041</c:v>
                </c:pt>
                <c:pt idx="2911">
                  <c:v>0.17922558199999999</c:v>
                </c:pt>
                <c:pt idx="2912">
                  <c:v>0.17897814400000073</c:v>
                </c:pt>
                <c:pt idx="2913">
                  <c:v>0.17873104700000064</c:v>
                </c:pt>
                <c:pt idx="2914">
                  <c:v>0.17848429200000096</c:v>
                </c:pt>
                <c:pt idx="2915">
                  <c:v>0.17823787699999999</c:v>
                </c:pt>
                <c:pt idx="2916">
                  <c:v>0.17799180200000073</c:v>
                </c:pt>
                <c:pt idx="2917">
                  <c:v>0.17774606700000073</c:v>
                </c:pt>
                <c:pt idx="2918">
                  <c:v>0.177500671</c:v>
                </c:pt>
                <c:pt idx="2919">
                  <c:v>0.17725561400000001</c:v>
                </c:pt>
                <c:pt idx="2920">
                  <c:v>0.17701089600000044</c:v>
                </c:pt>
                <c:pt idx="2921">
                  <c:v>0.17676651500000001</c:v>
                </c:pt>
                <c:pt idx="2922">
                  <c:v>0.17652247200000001</c:v>
                </c:pt>
                <c:pt idx="2923">
                  <c:v>0.176278765</c:v>
                </c:pt>
                <c:pt idx="2924">
                  <c:v>0.17603539500000082</c:v>
                </c:pt>
                <c:pt idx="2925">
                  <c:v>0.17579236100000073</c:v>
                </c:pt>
                <c:pt idx="2926">
                  <c:v>0.17554966299999999</c:v>
                </c:pt>
                <c:pt idx="2927">
                  <c:v>0.17530730000000044</c:v>
                </c:pt>
                <c:pt idx="2928">
                  <c:v>0.17506527099999999</c:v>
                </c:pt>
                <c:pt idx="2929">
                  <c:v>0.17482357599999987</c:v>
                </c:pt>
                <c:pt idx="2930">
                  <c:v>0.17458221500000001</c:v>
                </c:pt>
                <c:pt idx="2931">
                  <c:v>0.17434118800000073</c:v>
                </c:pt>
                <c:pt idx="2932">
                  <c:v>0.17410049300000024</c:v>
                </c:pt>
                <c:pt idx="2933">
                  <c:v>0.17386013000000061</c:v>
                </c:pt>
                <c:pt idx="2934">
                  <c:v>0.173620099</c:v>
                </c:pt>
                <c:pt idx="2935">
                  <c:v>0.17338039999999999</c:v>
                </c:pt>
                <c:pt idx="2936">
                  <c:v>0.17314103100000044</c:v>
                </c:pt>
                <c:pt idx="2937">
                  <c:v>0.17290199300000061</c:v>
                </c:pt>
                <c:pt idx="2938">
                  <c:v>0.17266328500000044</c:v>
                </c:pt>
                <c:pt idx="2939">
                  <c:v>0.17242490699999999</c:v>
                </c:pt>
                <c:pt idx="2940">
                  <c:v>0.172186857</c:v>
                </c:pt>
                <c:pt idx="2941">
                  <c:v>0.1719491370000012</c:v>
                </c:pt>
                <c:pt idx="2942">
                  <c:v>0.17171174400000044</c:v>
                </c:pt>
                <c:pt idx="2943">
                  <c:v>0.17147467999999988</c:v>
                </c:pt>
                <c:pt idx="2944">
                  <c:v>0.17123794200000064</c:v>
                </c:pt>
                <c:pt idx="2945">
                  <c:v>0.17100153200000001</c:v>
                </c:pt>
                <c:pt idx="2946">
                  <c:v>0.17076544700000079</c:v>
                </c:pt>
                <c:pt idx="2947">
                  <c:v>0.17052968900000001</c:v>
                </c:pt>
                <c:pt idx="2948">
                  <c:v>0.17029425600000073</c:v>
                </c:pt>
                <c:pt idx="2949">
                  <c:v>0.17005914799999999</c:v>
                </c:pt>
                <c:pt idx="2950">
                  <c:v>0.16982436500000056</c:v>
                </c:pt>
                <c:pt idx="2951">
                  <c:v>0.16958990600000071</c:v>
                </c:pt>
                <c:pt idx="2952">
                  <c:v>0.16935577099999988</c:v>
                </c:pt>
                <c:pt idx="2953">
                  <c:v>0.16912195899999988</c:v>
                </c:pt>
                <c:pt idx="2954">
                  <c:v>0.16888846900000071</c:v>
                </c:pt>
                <c:pt idx="2955">
                  <c:v>0.16865530300000056</c:v>
                </c:pt>
                <c:pt idx="2956">
                  <c:v>0.16842245800000094</c:v>
                </c:pt>
                <c:pt idx="2957">
                  <c:v>0.16818993400000071</c:v>
                </c:pt>
                <c:pt idx="2958">
                  <c:v>0.16795773100000103</c:v>
                </c:pt>
                <c:pt idx="2959">
                  <c:v>0.1677258490000007</c:v>
                </c:pt>
                <c:pt idx="2960">
                  <c:v>0.16749428800000143</c:v>
                </c:pt>
                <c:pt idx="2961">
                  <c:v>0.16726304500000103</c:v>
                </c:pt>
                <c:pt idx="2962">
                  <c:v>0.16703212300000056</c:v>
                </c:pt>
                <c:pt idx="2963">
                  <c:v>0.1668015189999999</c:v>
                </c:pt>
                <c:pt idx="2964">
                  <c:v>0.16657123300000071</c:v>
                </c:pt>
                <c:pt idx="2965">
                  <c:v>0.16634126500000079</c:v>
                </c:pt>
                <c:pt idx="2966">
                  <c:v>0.16611161499999988</c:v>
                </c:pt>
                <c:pt idx="2967">
                  <c:v>0.16588228200000082</c:v>
                </c:pt>
                <c:pt idx="2968">
                  <c:v>0.16565326499999997</c:v>
                </c:pt>
                <c:pt idx="2969">
                  <c:v>0.16542456500000038</c:v>
                </c:pt>
                <c:pt idx="2970">
                  <c:v>0.16519618000000094</c:v>
                </c:pt>
                <c:pt idx="2971">
                  <c:v>0.16496811000000103</c:v>
                </c:pt>
                <c:pt idx="2972">
                  <c:v>0.16474035600000111</c:v>
                </c:pt>
                <c:pt idx="2973">
                  <c:v>0.16451291600000056</c:v>
                </c:pt>
                <c:pt idx="2974">
                  <c:v>0.16428579000000068</c:v>
                </c:pt>
                <c:pt idx="2975">
                  <c:v>0.16405897699999997</c:v>
                </c:pt>
                <c:pt idx="2976">
                  <c:v>0.1638324780000005</c:v>
                </c:pt>
                <c:pt idx="2977">
                  <c:v>0.16360629100000068</c:v>
                </c:pt>
                <c:pt idx="2978">
                  <c:v>0.16338041700000042</c:v>
                </c:pt>
                <c:pt idx="2979">
                  <c:v>0.16315485399999988</c:v>
                </c:pt>
                <c:pt idx="2980">
                  <c:v>0.16292960300000056</c:v>
                </c:pt>
                <c:pt idx="2981">
                  <c:v>0.16270466300000042</c:v>
                </c:pt>
                <c:pt idx="2982">
                  <c:v>0.16248003400000094</c:v>
                </c:pt>
                <c:pt idx="2983">
                  <c:v>0.16225571400000038</c:v>
                </c:pt>
                <c:pt idx="2984">
                  <c:v>0.16203170400000039</c:v>
                </c:pt>
                <c:pt idx="2985">
                  <c:v>0.16180800400000056</c:v>
                </c:pt>
                <c:pt idx="2986">
                  <c:v>0.16158461199999988</c:v>
                </c:pt>
                <c:pt idx="2987">
                  <c:v>0.16136152899999989</c:v>
                </c:pt>
                <c:pt idx="2988">
                  <c:v>0.16113875400000022</c:v>
                </c:pt>
                <c:pt idx="2989">
                  <c:v>0.16091628600000144</c:v>
                </c:pt>
                <c:pt idx="2990">
                  <c:v>0.16069412499999997</c:v>
                </c:pt>
                <c:pt idx="2991">
                  <c:v>0.16047227100000042</c:v>
                </c:pt>
                <c:pt idx="2992">
                  <c:v>0.1602507239999999</c:v>
                </c:pt>
                <c:pt idx="2993">
                  <c:v>0.16002948200000103</c:v>
                </c:pt>
                <c:pt idx="2994">
                  <c:v>0.15980854600000041</c:v>
                </c:pt>
                <c:pt idx="2995">
                  <c:v>0.15958791500000041</c:v>
                </c:pt>
                <c:pt idx="2996">
                  <c:v>0.15936758800000073</c:v>
                </c:pt>
                <c:pt idx="2997">
                  <c:v>0.15914756599999999</c:v>
                </c:pt>
                <c:pt idx="2998">
                  <c:v>0.15892784700000082</c:v>
                </c:pt>
                <c:pt idx="2999">
                  <c:v>0.15870843200000134</c:v>
                </c:pt>
                <c:pt idx="3000">
                  <c:v>0.15848931900000096</c:v>
                </c:pt>
                <c:pt idx="3001">
                  <c:v>0.158270509</c:v>
                </c:pt>
                <c:pt idx="3002">
                  <c:v>0.15805200200000041</c:v>
                </c:pt>
                <c:pt idx="3003">
                  <c:v>0.15783379500000044</c:v>
                </c:pt>
                <c:pt idx="3004">
                  <c:v>0.15761589000000073</c:v>
                </c:pt>
                <c:pt idx="3005">
                  <c:v>0.15739828600000108</c:v>
                </c:pt>
                <c:pt idx="3006">
                  <c:v>0.15718098300000041</c:v>
                </c:pt>
                <c:pt idx="3007">
                  <c:v>0.15696397900000061</c:v>
                </c:pt>
                <c:pt idx="3008">
                  <c:v>0.15674727500000096</c:v>
                </c:pt>
                <c:pt idx="3009">
                  <c:v>0.15653086999999999</c:v>
                </c:pt>
                <c:pt idx="3010">
                  <c:v>0.15631476399999999</c:v>
                </c:pt>
                <c:pt idx="3011">
                  <c:v>0.15609895700000082</c:v>
                </c:pt>
                <c:pt idx="3012">
                  <c:v>0.15588344700000073</c:v>
                </c:pt>
                <c:pt idx="3013">
                  <c:v>0.15566823500000096</c:v>
                </c:pt>
                <c:pt idx="3014">
                  <c:v>0.15545331900000073</c:v>
                </c:pt>
                <c:pt idx="3015">
                  <c:v>0.15523870100000073</c:v>
                </c:pt>
                <c:pt idx="3016">
                  <c:v>0.15502437899999999</c:v>
                </c:pt>
                <c:pt idx="3017">
                  <c:v>0.15481035300000082</c:v>
                </c:pt>
                <c:pt idx="3018">
                  <c:v>0.15459662199999999</c:v>
                </c:pt>
                <c:pt idx="3019">
                  <c:v>0.15438318600000073</c:v>
                </c:pt>
                <c:pt idx="3020">
                  <c:v>0.15417004500000001</c:v>
                </c:pt>
                <c:pt idx="3021">
                  <c:v>0.15395719900000096</c:v>
                </c:pt>
                <c:pt idx="3022">
                  <c:v>0.15374464600000082</c:v>
                </c:pt>
                <c:pt idx="3023">
                  <c:v>0.15353238600000096</c:v>
                </c:pt>
                <c:pt idx="3024">
                  <c:v>0.15332042000000001</c:v>
                </c:pt>
                <c:pt idx="3025">
                  <c:v>0.15310874599999999</c:v>
                </c:pt>
                <c:pt idx="3026">
                  <c:v>0.15289736500000073</c:v>
                </c:pt>
                <c:pt idx="3027">
                  <c:v>0.15268627500000001</c:v>
                </c:pt>
                <c:pt idx="3028">
                  <c:v>0.15247547700000041</c:v>
                </c:pt>
                <c:pt idx="3029">
                  <c:v>0.15226497000000044</c:v>
                </c:pt>
                <c:pt idx="3030">
                  <c:v>0.15205475299999999</c:v>
                </c:pt>
                <c:pt idx="3031">
                  <c:v>0.15184482699999999</c:v>
                </c:pt>
                <c:pt idx="3032">
                  <c:v>0.15163519000000061</c:v>
                </c:pt>
                <c:pt idx="3033">
                  <c:v>0.15142584300000073</c:v>
                </c:pt>
                <c:pt idx="3034">
                  <c:v>0.15121678500000096</c:v>
                </c:pt>
                <c:pt idx="3035">
                  <c:v>0.15100801500000041</c:v>
                </c:pt>
                <c:pt idx="3036">
                  <c:v>0.15079953400000082</c:v>
                </c:pt>
                <c:pt idx="3037">
                  <c:v>0.15059134100000096</c:v>
                </c:pt>
                <c:pt idx="3038">
                  <c:v>0.15038343500000079</c:v>
                </c:pt>
                <c:pt idx="3039">
                  <c:v>0.15017581599999988</c:v>
                </c:pt>
                <c:pt idx="3040">
                  <c:v>0.14996848400000143</c:v>
                </c:pt>
                <c:pt idx="3041">
                  <c:v>0.14976143700000108</c:v>
                </c:pt>
                <c:pt idx="3042">
                  <c:v>0.149554677</c:v>
                </c:pt>
                <c:pt idx="3043">
                  <c:v>0.14934820300000082</c:v>
                </c:pt>
                <c:pt idx="3044">
                  <c:v>0.14914201299999999</c:v>
                </c:pt>
                <c:pt idx="3045">
                  <c:v>0.14893610800000082</c:v>
                </c:pt>
                <c:pt idx="3046">
                  <c:v>0.14873048700000102</c:v>
                </c:pt>
                <c:pt idx="3047">
                  <c:v>0.14852514999999999</c:v>
                </c:pt>
                <c:pt idx="3048">
                  <c:v>0.14832009700000001</c:v>
                </c:pt>
                <c:pt idx="3049">
                  <c:v>0.14811532599999999</c:v>
                </c:pt>
                <c:pt idx="3050">
                  <c:v>0.14791083900000096</c:v>
                </c:pt>
                <c:pt idx="3051">
                  <c:v>0.14770663400000061</c:v>
                </c:pt>
                <c:pt idx="3052">
                  <c:v>0.14750271000000001</c:v>
                </c:pt>
                <c:pt idx="3053">
                  <c:v>0.14729906800000073</c:v>
                </c:pt>
                <c:pt idx="3054">
                  <c:v>0.14709570799999999</c:v>
                </c:pt>
                <c:pt idx="3055">
                  <c:v>0.146892628</c:v>
                </c:pt>
                <c:pt idx="3056">
                  <c:v>0.14668982799999997</c:v>
                </c:pt>
                <c:pt idx="3057">
                  <c:v>0.14648730900000081</c:v>
                </c:pt>
                <c:pt idx="3058">
                  <c:v>0.14628506899999999</c:v>
                </c:pt>
                <c:pt idx="3059">
                  <c:v>0.14608310799999999</c:v>
                </c:pt>
                <c:pt idx="3060">
                  <c:v>0.14588142600000001</c:v>
                </c:pt>
                <c:pt idx="3061">
                  <c:v>0.14568002299999988</c:v>
                </c:pt>
                <c:pt idx="3062">
                  <c:v>0.14547889700000041</c:v>
                </c:pt>
                <c:pt idx="3063">
                  <c:v>0.14527804899999999</c:v>
                </c:pt>
                <c:pt idx="3064">
                  <c:v>0.14507747900000001</c:v>
                </c:pt>
                <c:pt idx="3065">
                  <c:v>0.14487718499999999</c:v>
                </c:pt>
                <c:pt idx="3066">
                  <c:v>0.14467716799999997</c:v>
                </c:pt>
                <c:pt idx="3067">
                  <c:v>0.14447742699999999</c:v>
                </c:pt>
                <c:pt idx="3068">
                  <c:v>0.14427796200000001</c:v>
                </c:pt>
                <c:pt idx="3069">
                  <c:v>0.14407877299999997</c:v>
                </c:pt>
                <c:pt idx="3070">
                  <c:v>0.143879858</c:v>
                </c:pt>
                <c:pt idx="3071">
                  <c:v>0.143681218</c:v>
                </c:pt>
                <c:pt idx="3072">
                  <c:v>0.14348285199999999</c:v>
                </c:pt>
                <c:pt idx="3073">
                  <c:v>0.14328476000000001</c:v>
                </c:pt>
                <c:pt idx="3074">
                  <c:v>0.14308694100000041</c:v>
                </c:pt>
                <c:pt idx="3075">
                  <c:v>0.14288939600000061</c:v>
                </c:pt>
                <c:pt idx="3076">
                  <c:v>0.142692123</c:v>
                </c:pt>
                <c:pt idx="3077">
                  <c:v>0.14249512300000061</c:v>
                </c:pt>
                <c:pt idx="3078">
                  <c:v>0.14229839400000102</c:v>
                </c:pt>
                <c:pt idx="3079">
                  <c:v>0.14210193800000001</c:v>
                </c:pt>
                <c:pt idx="3080">
                  <c:v>0.14190575200000041</c:v>
                </c:pt>
                <c:pt idx="3081">
                  <c:v>0.14170983700000073</c:v>
                </c:pt>
                <c:pt idx="3082">
                  <c:v>0.14151419300000082</c:v>
                </c:pt>
                <c:pt idx="3083">
                  <c:v>0.14131881900000001</c:v>
                </c:pt>
                <c:pt idx="3084">
                  <c:v>0.14112371499999987</c:v>
                </c:pt>
                <c:pt idx="3085">
                  <c:v>0.14092888000000073</c:v>
                </c:pt>
                <c:pt idx="3086">
                  <c:v>0.14073431400000044</c:v>
                </c:pt>
                <c:pt idx="3087">
                  <c:v>0.14054001599999999</c:v>
                </c:pt>
                <c:pt idx="3088">
                  <c:v>0.14034598700000073</c:v>
                </c:pt>
                <c:pt idx="3089">
                  <c:v>0.14015222599999988</c:v>
                </c:pt>
                <c:pt idx="3090">
                  <c:v>0.13995873200000061</c:v>
                </c:pt>
                <c:pt idx="3091">
                  <c:v>0.13976550600000001</c:v>
                </c:pt>
                <c:pt idx="3092">
                  <c:v>0.13957254599999988</c:v>
                </c:pt>
                <c:pt idx="3093">
                  <c:v>0.139379852</c:v>
                </c:pt>
                <c:pt idx="3094">
                  <c:v>0.139187425</c:v>
                </c:pt>
                <c:pt idx="3095">
                  <c:v>0.13899526300000073</c:v>
                </c:pt>
                <c:pt idx="3096">
                  <c:v>0.13880336700000001</c:v>
                </c:pt>
                <c:pt idx="3097">
                  <c:v>0.13861173500000001</c:v>
                </c:pt>
                <c:pt idx="3098">
                  <c:v>0.13842036799999999</c:v>
                </c:pt>
                <c:pt idx="3099">
                  <c:v>0.13822926499999999</c:v>
                </c:pt>
                <c:pt idx="3100">
                  <c:v>0.13803842599999999</c:v>
                </c:pt>
                <c:pt idx="3101">
                  <c:v>0.13784785099999999</c:v>
                </c:pt>
                <c:pt idx="3102">
                  <c:v>0.137657539</c:v>
                </c:pt>
                <c:pt idx="3103">
                  <c:v>0.13746748900000108</c:v>
                </c:pt>
                <c:pt idx="3104">
                  <c:v>0.137277702</c:v>
                </c:pt>
                <c:pt idx="3105">
                  <c:v>0.13708817700000001</c:v>
                </c:pt>
                <c:pt idx="3106">
                  <c:v>0.13689891300000001</c:v>
                </c:pt>
                <c:pt idx="3107">
                  <c:v>0.13670991099999999</c:v>
                </c:pt>
                <c:pt idx="3108">
                  <c:v>0.13652117</c:v>
                </c:pt>
                <c:pt idx="3109">
                  <c:v>0.13633268900000001</c:v>
                </c:pt>
                <c:pt idx="3110">
                  <c:v>0.13614446799999999</c:v>
                </c:pt>
                <c:pt idx="3111">
                  <c:v>0.135956508</c:v>
                </c:pt>
                <c:pt idx="3112">
                  <c:v>0.13576880599999999</c:v>
                </c:pt>
                <c:pt idx="3113">
                  <c:v>0.13558136400000001</c:v>
                </c:pt>
                <c:pt idx="3114">
                  <c:v>0.13539418100000061</c:v>
                </c:pt>
                <c:pt idx="3115">
                  <c:v>0.13520725600000041</c:v>
                </c:pt>
                <c:pt idx="3116">
                  <c:v>0.13502059</c:v>
                </c:pt>
                <c:pt idx="3117">
                  <c:v>0.13483418100000041</c:v>
                </c:pt>
                <c:pt idx="3118">
                  <c:v>0.134648029</c:v>
                </c:pt>
                <c:pt idx="3119">
                  <c:v>0.13446213400000082</c:v>
                </c:pt>
                <c:pt idx="3120">
                  <c:v>0.13427649600000024</c:v>
                </c:pt>
                <c:pt idx="3121">
                  <c:v>0.13409111400000001</c:v>
                </c:pt>
                <c:pt idx="3122">
                  <c:v>0.13390598900000061</c:v>
                </c:pt>
                <c:pt idx="3123">
                  <c:v>0.133721118</c:v>
                </c:pt>
                <c:pt idx="3124">
                  <c:v>0.133536503</c:v>
                </c:pt>
                <c:pt idx="3125">
                  <c:v>0.13335214300000001</c:v>
                </c:pt>
                <c:pt idx="3126">
                  <c:v>0.13316803799999999</c:v>
                </c:pt>
                <c:pt idx="3127">
                  <c:v>0.13298418600000067</c:v>
                </c:pt>
                <c:pt idx="3128">
                  <c:v>0.132800589</c:v>
                </c:pt>
                <c:pt idx="3129">
                  <c:v>0.13261724499999999</c:v>
                </c:pt>
                <c:pt idx="3130">
                  <c:v>0.13243415400000041</c:v>
                </c:pt>
                <c:pt idx="3131">
                  <c:v>0.13225131500000001</c:v>
                </c:pt>
                <c:pt idx="3132">
                  <c:v>0.13206873000000041</c:v>
                </c:pt>
                <c:pt idx="3133">
                  <c:v>0.13188639599999999</c:v>
                </c:pt>
                <c:pt idx="3134">
                  <c:v>0.13170431399999999</c:v>
                </c:pt>
                <c:pt idx="3135">
                  <c:v>0.13152248300000041</c:v>
                </c:pt>
                <c:pt idx="3136">
                  <c:v>0.13134090400000001</c:v>
                </c:pt>
                <c:pt idx="3137">
                  <c:v>0.13115957499999967</c:v>
                </c:pt>
                <c:pt idx="3138">
                  <c:v>0.13097849600000044</c:v>
                </c:pt>
                <c:pt idx="3139">
                  <c:v>0.13079766800000001</c:v>
                </c:pt>
                <c:pt idx="3140">
                  <c:v>0.13061708899999999</c:v>
                </c:pt>
                <c:pt idx="3141">
                  <c:v>0.13043675900000001</c:v>
                </c:pt>
                <c:pt idx="3142">
                  <c:v>0.13025667899999988</c:v>
                </c:pt>
                <c:pt idx="3143">
                  <c:v>0.130076847</c:v>
                </c:pt>
                <c:pt idx="3144">
                  <c:v>0.12989726300000001</c:v>
                </c:pt>
                <c:pt idx="3145">
                  <c:v>0.12971792700000001</c:v>
                </c:pt>
                <c:pt idx="3146">
                  <c:v>0.12953883899999999</c:v>
                </c:pt>
                <c:pt idx="3147">
                  <c:v>0.129359998</c:v>
                </c:pt>
                <c:pt idx="3148">
                  <c:v>0.129181404</c:v>
                </c:pt>
                <c:pt idx="3149">
                  <c:v>0.129003056</c:v>
                </c:pt>
                <c:pt idx="3150">
                  <c:v>0.12882495499999988</c:v>
                </c:pt>
                <c:pt idx="3151">
                  <c:v>0.12864709999999999</c:v>
                </c:pt>
                <c:pt idx="3152">
                  <c:v>0.12846949000000096</c:v>
                </c:pt>
                <c:pt idx="3153">
                  <c:v>0.12829212500000001</c:v>
                </c:pt>
                <c:pt idx="3154">
                  <c:v>0.128115006</c:v>
                </c:pt>
                <c:pt idx="3155">
                  <c:v>0.12793813000000082</c:v>
                </c:pt>
                <c:pt idx="3156">
                  <c:v>0.12776149900000044</c:v>
                </c:pt>
                <c:pt idx="3157">
                  <c:v>0.127585112</c:v>
                </c:pt>
                <c:pt idx="3158">
                  <c:v>0.12740896900000001</c:v>
                </c:pt>
                <c:pt idx="3159">
                  <c:v>0.127233068</c:v>
                </c:pt>
                <c:pt idx="3160">
                  <c:v>0.12705741100000001</c:v>
                </c:pt>
                <c:pt idx="3161">
                  <c:v>0.126881995</c:v>
                </c:pt>
                <c:pt idx="3162">
                  <c:v>0.126706822</c:v>
                </c:pt>
                <c:pt idx="3163">
                  <c:v>0.12653189100000001</c:v>
                </c:pt>
                <c:pt idx="3164">
                  <c:v>0.126357202</c:v>
                </c:pt>
                <c:pt idx="3165">
                  <c:v>0.12618275299999987</c:v>
                </c:pt>
                <c:pt idx="3166">
                  <c:v>0.126008546</c:v>
                </c:pt>
                <c:pt idx="3167">
                  <c:v>0.12583457899999967</c:v>
                </c:pt>
                <c:pt idx="3168">
                  <c:v>0.12566085199999988</c:v>
                </c:pt>
                <c:pt idx="3169">
                  <c:v>0.12548736499999999</c:v>
                </c:pt>
                <c:pt idx="3170">
                  <c:v>0.125314117</c:v>
                </c:pt>
                <c:pt idx="3171">
                  <c:v>0.125141109</c:v>
                </c:pt>
                <c:pt idx="3172">
                  <c:v>0.12496834000000002</c:v>
                </c:pt>
                <c:pt idx="3173">
                  <c:v>0.12479580900000038</c:v>
                </c:pt>
                <c:pt idx="3174">
                  <c:v>0.12462351600000032</c:v>
                </c:pt>
                <c:pt idx="3175">
                  <c:v>0.124451461</c:v>
                </c:pt>
                <c:pt idx="3176">
                  <c:v>0.12427964400000044</c:v>
                </c:pt>
                <c:pt idx="3177">
                  <c:v>0.124108064</c:v>
                </c:pt>
                <c:pt idx="3178">
                  <c:v>0.12393672000000058</c:v>
                </c:pt>
                <c:pt idx="3179">
                  <c:v>0.12376561400000047</c:v>
                </c:pt>
                <c:pt idx="3180">
                  <c:v>0.12359474300000071</c:v>
                </c:pt>
                <c:pt idx="3181">
                  <c:v>0.12342410900000032</c:v>
                </c:pt>
                <c:pt idx="3182">
                  <c:v>0.12325371000000022</c:v>
                </c:pt>
                <c:pt idx="3183">
                  <c:v>0.12308354600000022</c:v>
                </c:pt>
                <c:pt idx="3184">
                  <c:v>0.122913617</c:v>
                </c:pt>
                <c:pt idx="3185">
                  <c:v>0.12274392300000032</c:v>
                </c:pt>
                <c:pt idx="3186">
                  <c:v>0.12257446299999999</c:v>
                </c:pt>
                <c:pt idx="3187">
                  <c:v>0.12240523700000012</c:v>
                </c:pt>
                <c:pt idx="3188">
                  <c:v>0.12223624500000069</c:v>
                </c:pt>
                <c:pt idx="3189">
                  <c:v>0.122067486</c:v>
                </c:pt>
                <c:pt idx="3190">
                  <c:v>0.12189896</c:v>
                </c:pt>
                <c:pt idx="3191">
                  <c:v>0.12173066700000022</c:v>
                </c:pt>
                <c:pt idx="3192">
                  <c:v>0.12156260600000032</c:v>
                </c:pt>
                <c:pt idx="3193">
                  <c:v>0.12139477700000047</c:v>
                </c:pt>
                <c:pt idx="3194">
                  <c:v>0.12122717900000032</c:v>
                </c:pt>
                <c:pt idx="3195">
                  <c:v>0.12105981299999995</c:v>
                </c:pt>
                <c:pt idx="3196">
                  <c:v>0.12089267900000022</c:v>
                </c:pt>
                <c:pt idx="3197">
                  <c:v>0.12072577400000069</c:v>
                </c:pt>
                <c:pt idx="3198">
                  <c:v>0.120559101</c:v>
                </c:pt>
                <c:pt idx="3199">
                  <c:v>0.12039265700000019</c:v>
                </c:pt>
                <c:pt idx="3200">
                  <c:v>0.1202264430000006</c:v>
                </c:pt>
                <c:pt idx="3201">
                  <c:v>0.12006045899999999</c:v>
                </c:pt>
                <c:pt idx="3202">
                  <c:v>0.11989470400000059</c:v>
                </c:pt>
                <c:pt idx="3203">
                  <c:v>0.11972917800000064</c:v>
                </c:pt>
                <c:pt idx="3204">
                  <c:v>0.11956388000000046</c:v>
                </c:pt>
                <c:pt idx="3205">
                  <c:v>0.11939880999999998</c:v>
                </c:pt>
                <c:pt idx="3206">
                  <c:v>0.11923396900000038</c:v>
                </c:pt>
                <c:pt idx="3207">
                  <c:v>0.11906935500000021</c:v>
                </c:pt>
                <c:pt idx="3208">
                  <c:v>0.11890496800000011</c:v>
                </c:pt>
                <c:pt idx="3209">
                  <c:v>0.11874080800000024</c:v>
                </c:pt>
                <c:pt idx="3210">
                  <c:v>0.1185768750000005</c:v>
                </c:pt>
                <c:pt idx="3211">
                  <c:v>0.11841316800000011</c:v>
                </c:pt>
                <c:pt idx="3212">
                  <c:v>0.11824968700000028</c:v>
                </c:pt>
                <c:pt idx="3213">
                  <c:v>0.11808643200000027</c:v>
                </c:pt>
                <c:pt idx="3214">
                  <c:v>0.11792340200000039</c:v>
                </c:pt>
                <c:pt idx="3215">
                  <c:v>0.11776059700000036</c:v>
                </c:pt>
                <c:pt idx="3216">
                  <c:v>0.11759801700000011</c:v>
                </c:pt>
                <c:pt idx="3217">
                  <c:v>0.11743566200000038</c:v>
                </c:pt>
                <c:pt idx="3218">
                  <c:v>0.11727353100000054</c:v>
                </c:pt>
                <c:pt idx="3219">
                  <c:v>0.11711162300000048</c:v>
                </c:pt>
                <c:pt idx="3220">
                  <c:v>0.11694993899999995</c:v>
                </c:pt>
                <c:pt idx="3221">
                  <c:v>0.11678847800000021</c:v>
                </c:pt>
                <c:pt idx="3222">
                  <c:v>0.11662724100000067</c:v>
                </c:pt>
                <c:pt idx="3223">
                  <c:v>0.11646622500000067</c:v>
                </c:pt>
                <c:pt idx="3224">
                  <c:v>0.11630543200000018</c:v>
                </c:pt>
                <c:pt idx="3225">
                  <c:v>0.11614486100000021</c:v>
                </c:pt>
                <c:pt idx="3226">
                  <c:v>0.11598451200000011</c:v>
                </c:pt>
                <c:pt idx="3227">
                  <c:v>0.11582438400000021</c:v>
                </c:pt>
                <c:pt idx="3228">
                  <c:v>0.11566447700000054</c:v>
                </c:pt>
                <c:pt idx="3229">
                  <c:v>0.11550479100000038</c:v>
                </c:pt>
                <c:pt idx="3230">
                  <c:v>0.11534532600000011</c:v>
                </c:pt>
                <c:pt idx="3231">
                  <c:v>0.11518608000000038</c:v>
                </c:pt>
                <c:pt idx="3232">
                  <c:v>0.11502705500000024</c:v>
                </c:pt>
                <c:pt idx="3233">
                  <c:v>0.11486824900000027</c:v>
                </c:pt>
                <c:pt idx="3234">
                  <c:v>0.11470966200000025</c:v>
                </c:pt>
                <c:pt idx="3235">
                  <c:v>0.11455129400000011</c:v>
                </c:pt>
                <c:pt idx="3236">
                  <c:v>0.11439314500000054</c:v>
                </c:pt>
                <c:pt idx="3237">
                  <c:v>0.11423521400000054</c:v>
                </c:pt>
                <c:pt idx="3238">
                  <c:v>0.11407750100000008</c:v>
                </c:pt>
                <c:pt idx="3239">
                  <c:v>0.11392000600000025</c:v>
                </c:pt>
                <c:pt idx="3240">
                  <c:v>0.11376272900000069</c:v>
                </c:pt>
                <c:pt idx="3241">
                  <c:v>0.11360566800000033</c:v>
                </c:pt>
                <c:pt idx="3242">
                  <c:v>0.11344882399999998</c:v>
                </c:pt>
                <c:pt idx="3243">
                  <c:v>0.11329219700000046</c:v>
                </c:pt>
                <c:pt idx="3244">
                  <c:v>0.11313578600000054</c:v>
                </c:pt>
                <c:pt idx="3245">
                  <c:v>0.11297959099999998</c:v>
                </c:pt>
                <c:pt idx="3246">
                  <c:v>0.11282361200000025</c:v>
                </c:pt>
                <c:pt idx="3247">
                  <c:v>0.11266784800000021</c:v>
                </c:pt>
                <c:pt idx="3248">
                  <c:v>0.11251229900000001</c:v>
                </c:pt>
                <c:pt idx="3249">
                  <c:v>0.11235696499999998</c:v>
                </c:pt>
                <c:pt idx="3250">
                  <c:v>0.11220184500000033</c:v>
                </c:pt>
                <c:pt idx="3251">
                  <c:v>0.11204694000000048</c:v>
                </c:pt>
                <c:pt idx="3252">
                  <c:v>0.11189224800000051</c:v>
                </c:pt>
                <c:pt idx="3253">
                  <c:v>0.11173777000000054</c:v>
                </c:pt>
                <c:pt idx="3254">
                  <c:v>0.11158350500000011</c:v>
                </c:pt>
                <c:pt idx="3255">
                  <c:v>0.11142945300000008</c:v>
                </c:pt>
                <c:pt idx="3256">
                  <c:v>0.11127561400000036</c:v>
                </c:pt>
                <c:pt idx="3257">
                  <c:v>0.11112198700000027</c:v>
                </c:pt>
                <c:pt idx="3258">
                  <c:v>0.11096857300000021</c:v>
                </c:pt>
                <c:pt idx="3259">
                  <c:v>0.11081537000000001</c:v>
                </c:pt>
                <c:pt idx="3260">
                  <c:v>0.11066237800000028</c:v>
                </c:pt>
                <c:pt idx="3261">
                  <c:v>0.11050959799999995</c:v>
                </c:pt>
                <c:pt idx="3262">
                  <c:v>0.11035702899999994</c:v>
                </c:pt>
                <c:pt idx="3263">
                  <c:v>0.11020467000000059</c:v>
                </c:pt>
                <c:pt idx="3264">
                  <c:v>0.11005252200000011</c:v>
                </c:pt>
                <c:pt idx="3265">
                  <c:v>0.10990058400000002</c:v>
                </c:pt>
                <c:pt idx="3266">
                  <c:v>0.10974885600000002</c:v>
                </c:pt>
                <c:pt idx="3267">
                  <c:v>0.109597337</c:v>
                </c:pt>
                <c:pt idx="3268">
                  <c:v>0.10944602700000022</c:v>
                </c:pt>
                <c:pt idx="3269">
                  <c:v>0.10929492600000058</c:v>
                </c:pt>
                <c:pt idx="3270">
                  <c:v>0.10914403400000022</c:v>
                </c:pt>
                <c:pt idx="3271">
                  <c:v>0.10899335000000022</c:v>
                </c:pt>
                <c:pt idx="3272">
                  <c:v>0.10884287400000002</c:v>
                </c:pt>
                <c:pt idx="3273">
                  <c:v>0.1086926060000005</c:v>
                </c:pt>
                <c:pt idx="3274">
                  <c:v>0.10854254500000032</c:v>
                </c:pt>
                <c:pt idx="3275">
                  <c:v>0.10839269100000012</c:v>
                </c:pt>
                <c:pt idx="3276">
                  <c:v>0.10824304500000047</c:v>
                </c:pt>
                <c:pt idx="3277">
                  <c:v>0.10809360500000047</c:v>
                </c:pt>
                <c:pt idx="3278">
                  <c:v>0.10794437100000009</c:v>
                </c:pt>
                <c:pt idx="3279">
                  <c:v>0.1077953430000006</c:v>
                </c:pt>
                <c:pt idx="3280">
                  <c:v>0.10764652100000044</c:v>
                </c:pt>
                <c:pt idx="3281">
                  <c:v>0.107497905</c:v>
                </c:pt>
                <c:pt idx="3282">
                  <c:v>0.10734949399999998</c:v>
                </c:pt>
                <c:pt idx="3283">
                  <c:v>0.10720128700000038</c:v>
                </c:pt>
                <c:pt idx="3284">
                  <c:v>0.10705328500000012</c:v>
                </c:pt>
                <c:pt idx="3285">
                  <c:v>0.10690548800000002</c:v>
                </c:pt>
                <c:pt idx="3286">
                  <c:v>0.10675789500000001</c:v>
                </c:pt>
                <c:pt idx="3287">
                  <c:v>0.10661050499999999</c:v>
                </c:pt>
                <c:pt idx="3288">
                  <c:v>0.106463319</c:v>
                </c:pt>
                <c:pt idx="3289">
                  <c:v>0.106316336</c:v>
                </c:pt>
                <c:pt idx="3290">
                  <c:v>0.10616955600000012</c:v>
                </c:pt>
                <c:pt idx="3291">
                  <c:v>0.10602297800000032</c:v>
                </c:pt>
                <c:pt idx="3292">
                  <c:v>0.10587660300000012</c:v>
                </c:pt>
                <c:pt idx="3293">
                  <c:v>0.10573043000000019</c:v>
                </c:pt>
                <c:pt idx="3294">
                  <c:v>0.10558445900000002</c:v>
                </c:pt>
                <c:pt idx="3295">
                  <c:v>0.10543869</c:v>
                </c:pt>
                <c:pt idx="3296">
                  <c:v>0.10529312100000063</c:v>
                </c:pt>
                <c:pt idx="3297">
                  <c:v>0.10514775400000002</c:v>
                </c:pt>
                <c:pt idx="3298">
                  <c:v>0.10500258699999999</c:v>
                </c:pt>
                <c:pt idx="3299">
                  <c:v>0.104857621</c:v>
                </c:pt>
                <c:pt idx="3300">
                  <c:v>0.10471285499999999</c:v>
                </c:pt>
                <c:pt idx="3301">
                  <c:v>0.10456828899999999</c:v>
                </c:pt>
                <c:pt idx="3302">
                  <c:v>0.10442392200000022</c:v>
                </c:pt>
                <c:pt idx="3303">
                  <c:v>0.10427975400000022</c:v>
                </c:pt>
                <c:pt idx="3304">
                  <c:v>0.10413578600000041</c:v>
                </c:pt>
                <c:pt idx="3305">
                  <c:v>0.10399201700000002</c:v>
                </c:pt>
                <c:pt idx="3306">
                  <c:v>0.103848446</c:v>
                </c:pt>
                <c:pt idx="3307">
                  <c:v>0.10370507300000044</c:v>
                </c:pt>
                <c:pt idx="3308">
                  <c:v>0.103561898</c:v>
                </c:pt>
                <c:pt idx="3309">
                  <c:v>0.10341892</c:v>
                </c:pt>
                <c:pt idx="3310">
                  <c:v>0.1032761410000006</c:v>
                </c:pt>
                <c:pt idx="3311">
                  <c:v>0.10313355800000019</c:v>
                </c:pt>
                <c:pt idx="3312">
                  <c:v>0.10299117200000038</c:v>
                </c:pt>
                <c:pt idx="3313">
                  <c:v>0.10284898299999998</c:v>
                </c:pt>
                <c:pt idx="3314">
                  <c:v>0.10270699000000012</c:v>
                </c:pt>
                <c:pt idx="3315">
                  <c:v>0.10256519300000012</c:v>
                </c:pt>
                <c:pt idx="3316">
                  <c:v>0.10242359099999999</c:v>
                </c:pt>
                <c:pt idx="3317">
                  <c:v>0.10228218600000002</c:v>
                </c:pt>
                <c:pt idx="3318">
                  <c:v>0.10214097499999999</c:v>
                </c:pt>
                <c:pt idx="3319">
                  <c:v>0.10199996</c:v>
                </c:pt>
                <c:pt idx="3320">
                  <c:v>0.10185913899999995</c:v>
                </c:pt>
                <c:pt idx="3321">
                  <c:v>0.101718512</c:v>
                </c:pt>
                <c:pt idx="3322">
                  <c:v>0.10157808</c:v>
                </c:pt>
                <c:pt idx="3323">
                  <c:v>0.101437842</c:v>
                </c:pt>
                <c:pt idx="3324">
                  <c:v>0.10129779699999999</c:v>
                </c:pt>
                <c:pt idx="3325">
                  <c:v>0.101157945</c:v>
                </c:pt>
                <c:pt idx="3326">
                  <c:v>0.101018287</c:v>
                </c:pt>
                <c:pt idx="3327">
                  <c:v>0.10087882099999998</c:v>
                </c:pt>
                <c:pt idx="3328">
                  <c:v>0.10073954800000012</c:v>
                </c:pt>
                <c:pt idx="3329">
                  <c:v>0.100600468</c:v>
                </c:pt>
                <c:pt idx="3330">
                  <c:v>0.10046157900000002</c:v>
                </c:pt>
                <c:pt idx="3331">
                  <c:v>0.100322882</c:v>
                </c:pt>
                <c:pt idx="3332">
                  <c:v>0.10018437700000002</c:v>
                </c:pt>
                <c:pt idx="3333">
                  <c:v>0.10004606200000002</c:v>
                </c:pt>
                <c:pt idx="3334">
                  <c:v>9.9907939000000265E-2</c:v>
                </c:pt>
                <c:pt idx="3335">
                  <c:v>9.9770006000000439E-2</c:v>
                </c:pt>
                <c:pt idx="3336">
                  <c:v>9.9632264000000068E-2</c:v>
                </c:pt>
                <c:pt idx="3337">
                  <c:v>9.9494712000000027E-2</c:v>
                </c:pt>
                <c:pt idx="3338">
                  <c:v>9.9357350000000677E-2</c:v>
                </c:pt>
                <c:pt idx="3339">
                  <c:v>9.9220178000000533E-2</c:v>
                </c:pt>
                <c:pt idx="3340">
                  <c:v>9.9083194000000013E-2</c:v>
                </c:pt>
                <c:pt idx="3341">
                  <c:v>9.8946401000000267E-2</c:v>
                </c:pt>
                <c:pt idx="3342">
                  <c:v>9.8809795000000492E-2</c:v>
                </c:pt>
                <c:pt idx="3343">
                  <c:v>9.8673379000000547E-2</c:v>
                </c:pt>
                <c:pt idx="3344">
                  <c:v>9.8537151000000267E-2</c:v>
                </c:pt>
                <c:pt idx="3345">
                  <c:v>9.8401111000000013E-2</c:v>
                </c:pt>
                <c:pt idx="3346">
                  <c:v>9.8265258000000535E-2</c:v>
                </c:pt>
                <c:pt idx="3347">
                  <c:v>9.8129594000000431E-2</c:v>
                </c:pt>
                <c:pt idx="3348">
                  <c:v>9.7994116000000006E-2</c:v>
                </c:pt>
                <c:pt idx="3349">
                  <c:v>9.7858826000000551E-2</c:v>
                </c:pt>
                <c:pt idx="3350">
                  <c:v>9.7723722000000027E-2</c:v>
                </c:pt>
                <c:pt idx="3351">
                  <c:v>9.7588805000000264E-2</c:v>
                </c:pt>
                <c:pt idx="3352">
                  <c:v>9.7454074000000043E-2</c:v>
                </c:pt>
                <c:pt idx="3353">
                  <c:v>9.7319529000000002E-2</c:v>
                </c:pt>
                <c:pt idx="3354">
                  <c:v>9.7185170000000001E-2</c:v>
                </c:pt>
                <c:pt idx="3355">
                  <c:v>9.7050997000000208E-2</c:v>
                </c:pt>
                <c:pt idx="3356">
                  <c:v>9.6917008000000027E-2</c:v>
                </c:pt>
                <c:pt idx="3357">
                  <c:v>9.6783204999999997E-2</c:v>
                </c:pt>
                <c:pt idx="3358">
                  <c:v>9.664958600000001E-2</c:v>
                </c:pt>
                <c:pt idx="3359">
                  <c:v>9.6516152000000383E-2</c:v>
                </c:pt>
                <c:pt idx="3360">
                  <c:v>9.6382901999999993E-2</c:v>
                </c:pt>
                <c:pt idx="3361">
                  <c:v>9.6249836000000033E-2</c:v>
                </c:pt>
                <c:pt idx="3362">
                  <c:v>9.6116954000000018E-2</c:v>
                </c:pt>
                <c:pt idx="3363">
                  <c:v>9.5984255000000046E-2</c:v>
                </c:pt>
                <c:pt idx="3364">
                  <c:v>9.5851740000000268E-2</c:v>
                </c:pt>
                <c:pt idx="3365">
                  <c:v>9.5719407000000006E-2</c:v>
                </c:pt>
                <c:pt idx="3366">
                  <c:v>9.5587257000000009E-2</c:v>
                </c:pt>
                <c:pt idx="3367">
                  <c:v>9.5455290000000068E-2</c:v>
                </c:pt>
                <c:pt idx="3368">
                  <c:v>9.5323504000000031E-2</c:v>
                </c:pt>
                <c:pt idx="3369">
                  <c:v>9.5191901000000065E-2</c:v>
                </c:pt>
                <c:pt idx="3370">
                  <c:v>9.5060479000000267E-2</c:v>
                </c:pt>
                <c:pt idx="3371">
                  <c:v>9.492923900000004E-2</c:v>
                </c:pt>
                <c:pt idx="3372">
                  <c:v>9.4798180000000065E-2</c:v>
                </c:pt>
                <c:pt idx="3373">
                  <c:v>9.4667302000000883E-2</c:v>
                </c:pt>
                <c:pt idx="3374">
                  <c:v>9.4536605000000717E-2</c:v>
                </c:pt>
                <c:pt idx="3375">
                  <c:v>9.4406088000000027E-2</c:v>
                </c:pt>
                <c:pt idx="3376">
                  <c:v>9.4275751000000033E-2</c:v>
                </c:pt>
                <c:pt idx="3377">
                  <c:v>9.4145594000000207E-2</c:v>
                </c:pt>
                <c:pt idx="3378">
                  <c:v>9.401561700000001E-2</c:v>
                </c:pt>
                <c:pt idx="3379">
                  <c:v>9.3885819000000245E-2</c:v>
                </c:pt>
                <c:pt idx="3380">
                  <c:v>9.3756201000000566E-2</c:v>
                </c:pt>
                <c:pt idx="3381">
                  <c:v>9.3626761000000697E-2</c:v>
                </c:pt>
                <c:pt idx="3382">
                  <c:v>9.3497500000000247E-2</c:v>
                </c:pt>
                <c:pt idx="3383">
                  <c:v>9.3368418000000244E-2</c:v>
                </c:pt>
                <c:pt idx="3384">
                  <c:v>9.3239514000000009E-2</c:v>
                </c:pt>
                <c:pt idx="3385">
                  <c:v>9.3110788000000014E-2</c:v>
                </c:pt>
                <c:pt idx="3386">
                  <c:v>9.2982238999999994E-2</c:v>
                </c:pt>
                <c:pt idx="3387">
                  <c:v>9.2853868000000658E-2</c:v>
                </c:pt>
                <c:pt idx="3388">
                  <c:v>9.2725674000000063E-2</c:v>
                </c:pt>
                <c:pt idx="3389">
                  <c:v>9.2597657000000014E-2</c:v>
                </c:pt>
                <c:pt idx="3390">
                  <c:v>9.2469816999999996E-2</c:v>
                </c:pt>
                <c:pt idx="3391">
                  <c:v>9.2342153999999996E-2</c:v>
                </c:pt>
                <c:pt idx="3392">
                  <c:v>9.2214667E-2</c:v>
                </c:pt>
                <c:pt idx="3393">
                  <c:v>9.2087355000000065E-2</c:v>
                </c:pt>
                <c:pt idx="3394">
                  <c:v>9.1960220000000023E-2</c:v>
                </c:pt>
                <c:pt idx="3395">
                  <c:v>9.1833260000000014E-2</c:v>
                </c:pt>
                <c:pt idx="3396">
                  <c:v>9.1706475000000606E-2</c:v>
                </c:pt>
                <c:pt idx="3397">
                  <c:v>9.1579865000000676E-2</c:v>
                </c:pt>
                <c:pt idx="3398">
                  <c:v>9.1453430000000002E-2</c:v>
                </c:pt>
                <c:pt idx="3399">
                  <c:v>9.1327170000000096E-2</c:v>
                </c:pt>
                <c:pt idx="3400">
                  <c:v>9.1201083999999988E-2</c:v>
                </c:pt>
                <c:pt idx="3401">
                  <c:v>9.1075172000000246E-2</c:v>
                </c:pt>
                <c:pt idx="3402">
                  <c:v>9.094943400000001E-2</c:v>
                </c:pt>
                <c:pt idx="3403">
                  <c:v>9.0823869000000584E-2</c:v>
                </c:pt>
                <c:pt idx="3404">
                  <c:v>9.0698478000000721E-2</c:v>
                </c:pt>
                <c:pt idx="3405">
                  <c:v>9.0573260000000044E-2</c:v>
                </c:pt>
                <c:pt idx="3406">
                  <c:v>9.0448214999999985E-2</c:v>
                </c:pt>
                <c:pt idx="3407">
                  <c:v>9.0323342000000556E-2</c:v>
                </c:pt>
                <c:pt idx="3408">
                  <c:v>9.0198642000000537E-2</c:v>
                </c:pt>
                <c:pt idx="3409">
                  <c:v>9.0074114000000011E-2</c:v>
                </c:pt>
                <c:pt idx="3410">
                  <c:v>8.9949758000000005E-2</c:v>
                </c:pt>
                <c:pt idx="3411">
                  <c:v>8.9825574000000546E-2</c:v>
                </c:pt>
                <c:pt idx="3412">
                  <c:v>8.9701561000000471E-2</c:v>
                </c:pt>
                <c:pt idx="3413">
                  <c:v>8.9577719000000014E-2</c:v>
                </c:pt>
                <c:pt idx="3414">
                  <c:v>8.945404800000073E-2</c:v>
                </c:pt>
                <c:pt idx="3415">
                  <c:v>8.9330548000000537E-2</c:v>
                </c:pt>
                <c:pt idx="3416">
                  <c:v>8.9207219000000018E-2</c:v>
                </c:pt>
                <c:pt idx="3417">
                  <c:v>8.9084060000000589E-2</c:v>
                </c:pt>
                <c:pt idx="3418">
                  <c:v>8.8961070000000267E-2</c:v>
                </c:pt>
                <c:pt idx="3419">
                  <c:v>8.8838251000000021E-2</c:v>
                </c:pt>
                <c:pt idx="3420">
                  <c:v>8.8715601000000047E-2</c:v>
                </c:pt>
                <c:pt idx="3421">
                  <c:v>8.8593121000000247E-2</c:v>
                </c:pt>
                <c:pt idx="3422">
                  <c:v>8.8470809000000067E-2</c:v>
                </c:pt>
                <c:pt idx="3423">
                  <c:v>8.8348667000000006E-2</c:v>
                </c:pt>
                <c:pt idx="3424">
                  <c:v>8.8226693000000606E-2</c:v>
                </c:pt>
                <c:pt idx="3425">
                  <c:v>8.8104887000000437E-2</c:v>
                </c:pt>
                <c:pt idx="3426">
                  <c:v>8.7983250000000013E-2</c:v>
                </c:pt>
                <c:pt idx="3427">
                  <c:v>8.7861780999999986E-2</c:v>
                </c:pt>
                <c:pt idx="3428">
                  <c:v>8.7740479000000024E-2</c:v>
                </c:pt>
                <c:pt idx="3429">
                  <c:v>8.7619345000000459E-2</c:v>
                </c:pt>
                <c:pt idx="3430">
                  <c:v>8.7498378000000224E-2</c:v>
                </c:pt>
                <c:pt idx="3431">
                  <c:v>8.7377578000000011E-2</c:v>
                </c:pt>
                <c:pt idx="3432">
                  <c:v>8.7256944000000225E-2</c:v>
                </c:pt>
                <c:pt idx="3433">
                  <c:v>8.7136478000000267E-2</c:v>
                </c:pt>
                <c:pt idx="3434">
                  <c:v>8.7016177000000014E-2</c:v>
                </c:pt>
                <c:pt idx="3435">
                  <c:v>8.6896043000000533E-2</c:v>
                </c:pt>
                <c:pt idx="3436">
                  <c:v>8.6776074000000022E-2</c:v>
                </c:pt>
                <c:pt idx="3437">
                  <c:v>8.6656272000000548E-2</c:v>
                </c:pt>
                <c:pt idx="3438">
                  <c:v>8.6536634000000043E-2</c:v>
                </c:pt>
                <c:pt idx="3439">
                  <c:v>8.6417162000000006E-2</c:v>
                </c:pt>
                <c:pt idx="3440">
                  <c:v>8.6297855000000437E-2</c:v>
                </c:pt>
                <c:pt idx="3441">
                  <c:v>8.6178711999999991E-2</c:v>
                </c:pt>
                <c:pt idx="3442">
                  <c:v>8.6059734000000013E-2</c:v>
                </c:pt>
                <c:pt idx="3443">
                  <c:v>8.5940920000000046E-2</c:v>
                </c:pt>
                <c:pt idx="3444">
                  <c:v>8.5822271000000006E-2</c:v>
                </c:pt>
                <c:pt idx="3445">
                  <c:v>8.5703784999999991E-2</c:v>
                </c:pt>
                <c:pt idx="3446">
                  <c:v>8.5585462000000737E-2</c:v>
                </c:pt>
                <c:pt idx="3447">
                  <c:v>8.5467303000000244E-2</c:v>
                </c:pt>
                <c:pt idx="3448">
                  <c:v>8.5349307000000013E-2</c:v>
                </c:pt>
                <c:pt idx="3449">
                  <c:v>8.5231474000000002E-2</c:v>
                </c:pt>
                <c:pt idx="3450">
                  <c:v>8.5113804000000015E-2</c:v>
                </c:pt>
                <c:pt idx="3451">
                  <c:v>8.4996296000000068E-2</c:v>
                </c:pt>
                <c:pt idx="3452">
                  <c:v>8.4878950000000064E-2</c:v>
                </c:pt>
                <c:pt idx="3453">
                  <c:v>8.4761767000000224E-2</c:v>
                </c:pt>
                <c:pt idx="3454">
                  <c:v>8.464474500000066E-2</c:v>
                </c:pt>
                <c:pt idx="3455">
                  <c:v>8.4527885000000774E-2</c:v>
                </c:pt>
                <c:pt idx="3456">
                  <c:v>8.4411186000000027E-2</c:v>
                </c:pt>
                <c:pt idx="3457">
                  <c:v>8.429464800000068E-2</c:v>
                </c:pt>
                <c:pt idx="3458">
                  <c:v>8.4178271000000013E-2</c:v>
                </c:pt>
                <c:pt idx="3459">
                  <c:v>8.4062054000000025E-2</c:v>
                </c:pt>
                <c:pt idx="3460">
                  <c:v>8.3945999000000548E-2</c:v>
                </c:pt>
                <c:pt idx="3461">
                  <c:v>8.3830103000000267E-2</c:v>
                </c:pt>
                <c:pt idx="3462">
                  <c:v>8.3714367000000775E-2</c:v>
                </c:pt>
                <c:pt idx="3463">
                  <c:v>8.3598792000000671E-2</c:v>
                </c:pt>
                <c:pt idx="3464">
                  <c:v>8.3483375000000026E-2</c:v>
                </c:pt>
                <c:pt idx="3465">
                  <c:v>8.3368118000000005E-2</c:v>
                </c:pt>
                <c:pt idx="3466">
                  <c:v>8.3253021000000066E-2</c:v>
                </c:pt>
                <c:pt idx="3467">
                  <c:v>8.3138082000000266E-2</c:v>
                </c:pt>
                <c:pt idx="3468">
                  <c:v>8.3023302000000673E-2</c:v>
                </c:pt>
                <c:pt idx="3469">
                  <c:v>8.2908680000000012E-2</c:v>
                </c:pt>
                <c:pt idx="3470">
                  <c:v>8.2794216000000004E-2</c:v>
                </c:pt>
                <c:pt idx="3471">
                  <c:v>8.2679911000000009E-2</c:v>
                </c:pt>
                <c:pt idx="3472">
                  <c:v>8.2565763000000458E-2</c:v>
                </c:pt>
                <c:pt idx="3473">
                  <c:v>8.2451772999999992E-2</c:v>
                </c:pt>
                <c:pt idx="3474">
                  <c:v>8.2337941000000012E-2</c:v>
                </c:pt>
                <c:pt idx="3475">
                  <c:v>8.2224265000000268E-2</c:v>
                </c:pt>
                <c:pt idx="3476">
                  <c:v>8.2110746000000012E-2</c:v>
                </c:pt>
                <c:pt idx="3477">
                  <c:v>8.1997385000000228E-2</c:v>
                </c:pt>
                <c:pt idx="3478">
                  <c:v>8.1884179000000043E-2</c:v>
                </c:pt>
                <c:pt idx="3479">
                  <c:v>8.1771130000000011E-2</c:v>
                </c:pt>
                <c:pt idx="3480">
                  <c:v>8.1658237000000022E-2</c:v>
                </c:pt>
                <c:pt idx="3481">
                  <c:v>8.1545500000000298E-2</c:v>
                </c:pt>
                <c:pt idx="3482">
                  <c:v>8.1432918999999993E-2</c:v>
                </c:pt>
                <c:pt idx="3483">
                  <c:v>8.1320492000000535E-2</c:v>
                </c:pt>
                <c:pt idx="3484">
                  <c:v>8.1208222000000024E-2</c:v>
                </c:pt>
                <c:pt idx="3485">
                  <c:v>8.1096106000000098E-2</c:v>
                </c:pt>
                <c:pt idx="3486">
                  <c:v>8.0984145000000368E-2</c:v>
                </c:pt>
                <c:pt idx="3487">
                  <c:v>8.0872338000000044E-2</c:v>
                </c:pt>
                <c:pt idx="3488">
                  <c:v>8.0760686000000026E-2</c:v>
                </c:pt>
                <c:pt idx="3489">
                  <c:v>8.0649188000000024E-2</c:v>
                </c:pt>
                <c:pt idx="3490">
                  <c:v>8.0537844000000677E-2</c:v>
                </c:pt>
                <c:pt idx="3491">
                  <c:v>8.0426654E-2</c:v>
                </c:pt>
                <c:pt idx="3492">
                  <c:v>8.0315616999999978E-2</c:v>
                </c:pt>
                <c:pt idx="3493">
                  <c:v>8.0204733E-2</c:v>
                </c:pt>
                <c:pt idx="3494">
                  <c:v>8.0094003000000566E-2</c:v>
                </c:pt>
                <c:pt idx="3495">
                  <c:v>7.9983426000000482E-2</c:v>
                </c:pt>
                <c:pt idx="3496">
                  <c:v>7.9873001000000415E-2</c:v>
                </c:pt>
                <c:pt idx="3497">
                  <c:v>7.9762728000000546E-2</c:v>
                </c:pt>
                <c:pt idx="3498">
                  <c:v>7.9652608000000319E-2</c:v>
                </c:pt>
                <c:pt idx="3499">
                  <c:v>7.9542640000000331E-2</c:v>
                </c:pt>
                <c:pt idx="3500">
                  <c:v>7.9432823000000527E-2</c:v>
                </c:pt>
                <c:pt idx="3501">
                  <c:v>7.9323159000000323E-2</c:v>
                </c:pt>
                <c:pt idx="3502">
                  <c:v>7.9213645000000305E-2</c:v>
                </c:pt>
                <c:pt idx="3503">
                  <c:v>7.91042830000004E-2</c:v>
                </c:pt>
                <c:pt idx="3504">
                  <c:v>7.8995072000000013E-2</c:v>
                </c:pt>
                <c:pt idx="3505">
                  <c:v>7.8886012000000366E-2</c:v>
                </c:pt>
                <c:pt idx="3506">
                  <c:v>7.8777102000000002E-2</c:v>
                </c:pt>
                <c:pt idx="3507">
                  <c:v>7.8668343000000002E-2</c:v>
                </c:pt>
                <c:pt idx="3508">
                  <c:v>7.8559733000000034E-2</c:v>
                </c:pt>
                <c:pt idx="3509">
                  <c:v>7.8451274000000307E-2</c:v>
                </c:pt>
                <c:pt idx="3510">
                  <c:v>7.8342964000000376E-2</c:v>
                </c:pt>
                <c:pt idx="3511">
                  <c:v>7.8234804000000033E-2</c:v>
                </c:pt>
                <c:pt idx="3512">
                  <c:v>7.8126793000000305E-2</c:v>
                </c:pt>
                <c:pt idx="3513">
                  <c:v>7.8018932000000374E-2</c:v>
                </c:pt>
                <c:pt idx="3514">
                  <c:v>7.7911219000000365E-2</c:v>
                </c:pt>
                <c:pt idx="3515">
                  <c:v>7.7803655000000332E-2</c:v>
                </c:pt>
                <c:pt idx="3516">
                  <c:v>7.7696240000000333E-2</c:v>
                </c:pt>
                <c:pt idx="3517">
                  <c:v>7.7588972000000034E-2</c:v>
                </c:pt>
                <c:pt idx="3518">
                  <c:v>7.7481853000000003E-2</c:v>
                </c:pt>
                <c:pt idx="3519">
                  <c:v>7.7374882000000034E-2</c:v>
                </c:pt>
                <c:pt idx="3520">
                  <c:v>7.7268059000000014E-2</c:v>
                </c:pt>
                <c:pt idx="3521">
                  <c:v>7.7161382000000014E-2</c:v>
                </c:pt>
                <c:pt idx="3522">
                  <c:v>7.7054854000000034E-2</c:v>
                </c:pt>
                <c:pt idx="3523">
                  <c:v>7.6948472000000004E-2</c:v>
                </c:pt>
                <c:pt idx="3524">
                  <c:v>7.684223700000041E-2</c:v>
                </c:pt>
                <c:pt idx="3525">
                  <c:v>7.6736149000000031E-2</c:v>
                </c:pt>
                <c:pt idx="3526">
                  <c:v>7.6630207000000033E-2</c:v>
                </c:pt>
                <c:pt idx="3527">
                  <c:v>7.6524412000000014E-2</c:v>
                </c:pt>
                <c:pt idx="3528">
                  <c:v>7.6418762000000084E-2</c:v>
                </c:pt>
                <c:pt idx="3529">
                  <c:v>7.6313258999999994E-2</c:v>
                </c:pt>
                <c:pt idx="3530">
                  <c:v>7.6207901000000133E-2</c:v>
                </c:pt>
                <c:pt idx="3531">
                  <c:v>7.6102689000000334E-2</c:v>
                </c:pt>
                <c:pt idx="3532">
                  <c:v>7.5997621000000584E-2</c:v>
                </c:pt>
                <c:pt idx="3533">
                  <c:v>7.5892699000000577E-2</c:v>
                </c:pt>
                <c:pt idx="3534">
                  <c:v>7.5787922000000424E-2</c:v>
                </c:pt>
                <c:pt idx="3535">
                  <c:v>7.5683290000000333E-2</c:v>
                </c:pt>
                <c:pt idx="3536">
                  <c:v>7.5578801000000001E-2</c:v>
                </c:pt>
                <c:pt idx="3537">
                  <c:v>7.5474457000000134E-2</c:v>
                </c:pt>
                <c:pt idx="3538">
                  <c:v>7.5370258000000023E-2</c:v>
                </c:pt>
                <c:pt idx="3539">
                  <c:v>7.5266202000000323E-2</c:v>
                </c:pt>
                <c:pt idx="3540">
                  <c:v>7.516228900000041E-2</c:v>
                </c:pt>
                <c:pt idx="3541">
                  <c:v>7.5058521000000336E-2</c:v>
                </c:pt>
                <c:pt idx="3542">
                  <c:v>7.4954895000000132E-2</c:v>
                </c:pt>
                <c:pt idx="3543">
                  <c:v>7.4851412000000353E-2</c:v>
                </c:pt>
                <c:pt idx="3544">
                  <c:v>7.4748073000000304E-2</c:v>
                </c:pt>
                <c:pt idx="3545">
                  <c:v>7.4644875999999985E-2</c:v>
                </c:pt>
                <c:pt idx="3546">
                  <c:v>7.4541820999999994E-2</c:v>
                </c:pt>
                <c:pt idx="3547">
                  <c:v>7.4438909000000372E-2</c:v>
                </c:pt>
                <c:pt idx="3548">
                  <c:v>7.4336139000000495E-2</c:v>
                </c:pt>
                <c:pt idx="3549">
                  <c:v>7.4233511000000418E-2</c:v>
                </c:pt>
                <c:pt idx="3550">
                  <c:v>7.4131024000000406E-2</c:v>
                </c:pt>
                <c:pt idx="3551">
                  <c:v>7.4028679000000333E-2</c:v>
                </c:pt>
                <c:pt idx="3552">
                  <c:v>7.3926475000000033E-2</c:v>
                </c:pt>
                <c:pt idx="3553">
                  <c:v>7.3824413000000297E-2</c:v>
                </c:pt>
                <c:pt idx="3554">
                  <c:v>7.3722491000000556E-2</c:v>
                </c:pt>
                <c:pt idx="3555">
                  <c:v>7.362071000000002E-2</c:v>
                </c:pt>
                <c:pt idx="3556">
                  <c:v>7.351906900000002E-2</c:v>
                </c:pt>
                <c:pt idx="3557">
                  <c:v>7.3417569000000293E-2</c:v>
                </c:pt>
                <c:pt idx="3558">
                  <c:v>7.331620900000041E-2</c:v>
                </c:pt>
                <c:pt idx="3559">
                  <c:v>7.3214988999999994E-2</c:v>
                </c:pt>
                <c:pt idx="3560">
                  <c:v>7.3113908000000033E-2</c:v>
                </c:pt>
                <c:pt idx="3561">
                  <c:v>7.3012967000000456E-2</c:v>
                </c:pt>
                <c:pt idx="3562">
                  <c:v>7.2912166000000334E-2</c:v>
                </c:pt>
                <c:pt idx="3563">
                  <c:v>7.2811504000000388E-2</c:v>
                </c:pt>
                <c:pt idx="3564">
                  <c:v>7.2710980000000536E-2</c:v>
                </c:pt>
                <c:pt idx="3565">
                  <c:v>7.2610596000000305E-2</c:v>
                </c:pt>
                <c:pt idx="3566">
                  <c:v>7.2510350000000279E-2</c:v>
                </c:pt>
                <c:pt idx="3567">
                  <c:v>7.2410242000000194E-2</c:v>
                </c:pt>
                <c:pt idx="3568">
                  <c:v>7.2310273000000466E-2</c:v>
                </c:pt>
                <c:pt idx="3569">
                  <c:v>7.2210441000000333E-2</c:v>
                </c:pt>
                <c:pt idx="3570">
                  <c:v>7.211074800000003E-2</c:v>
                </c:pt>
                <c:pt idx="3571">
                  <c:v>7.2011192000000279E-2</c:v>
                </c:pt>
                <c:pt idx="3572">
                  <c:v>7.1911773999999998E-2</c:v>
                </c:pt>
                <c:pt idx="3573">
                  <c:v>7.1812492000000464E-2</c:v>
                </c:pt>
                <c:pt idx="3574">
                  <c:v>7.1713348000000024E-2</c:v>
                </c:pt>
                <c:pt idx="3575">
                  <c:v>7.1614340999999998E-2</c:v>
                </c:pt>
                <c:pt idx="3576">
                  <c:v>7.1515469999999998E-2</c:v>
                </c:pt>
                <c:pt idx="3577">
                  <c:v>7.1416736000000453E-2</c:v>
                </c:pt>
                <c:pt idx="3578">
                  <c:v>7.131813900000028E-2</c:v>
                </c:pt>
                <c:pt idx="3579">
                  <c:v>7.1219677000000134E-2</c:v>
                </c:pt>
                <c:pt idx="3580">
                  <c:v>7.1121350999999958E-2</c:v>
                </c:pt>
                <c:pt idx="3581">
                  <c:v>7.1023161000000029E-2</c:v>
                </c:pt>
                <c:pt idx="3582">
                  <c:v>7.0925107000000001E-2</c:v>
                </c:pt>
                <c:pt idx="3583">
                  <c:v>7.0827188000000013E-2</c:v>
                </c:pt>
                <c:pt idx="3584">
                  <c:v>7.0729404000000315E-2</c:v>
                </c:pt>
                <c:pt idx="3585">
                  <c:v>7.0631754999999991E-2</c:v>
                </c:pt>
                <c:pt idx="3586">
                  <c:v>7.0534241000000122E-2</c:v>
                </c:pt>
                <c:pt idx="3587">
                  <c:v>7.0436862000000114E-2</c:v>
                </c:pt>
                <c:pt idx="3588">
                  <c:v>7.033961700000041E-2</c:v>
                </c:pt>
                <c:pt idx="3589">
                  <c:v>7.0242505999999996E-2</c:v>
                </c:pt>
                <c:pt idx="3590">
                  <c:v>7.0145529999999998E-2</c:v>
                </c:pt>
                <c:pt idx="3591">
                  <c:v>7.0048687000000331E-2</c:v>
                </c:pt>
                <c:pt idx="3592">
                  <c:v>6.9951978000000123E-2</c:v>
                </c:pt>
                <c:pt idx="3593">
                  <c:v>6.9855403000000316E-2</c:v>
                </c:pt>
                <c:pt idx="3594">
                  <c:v>6.9758960000000383E-2</c:v>
                </c:pt>
                <c:pt idx="3595">
                  <c:v>6.9662651000000519E-2</c:v>
                </c:pt>
                <c:pt idx="3596">
                  <c:v>6.9566475000000419E-2</c:v>
                </c:pt>
                <c:pt idx="3597">
                  <c:v>6.9470432000000373E-2</c:v>
                </c:pt>
                <c:pt idx="3598">
                  <c:v>6.9374521000000425E-2</c:v>
                </c:pt>
                <c:pt idx="3599">
                  <c:v>6.9278743000000004E-2</c:v>
                </c:pt>
                <c:pt idx="3600">
                  <c:v>6.9183097000000429E-2</c:v>
                </c:pt>
                <c:pt idx="3601">
                  <c:v>6.9087583000000383E-2</c:v>
                </c:pt>
                <c:pt idx="3602">
                  <c:v>6.8992201000000447E-2</c:v>
                </c:pt>
                <c:pt idx="3603">
                  <c:v>6.8896951000000456E-2</c:v>
                </c:pt>
                <c:pt idx="3604">
                  <c:v>6.8801831999999993E-2</c:v>
                </c:pt>
                <c:pt idx="3605">
                  <c:v>6.8706844000000114E-2</c:v>
                </c:pt>
                <c:pt idx="3606">
                  <c:v>6.8611988000000013E-2</c:v>
                </c:pt>
                <c:pt idx="3607">
                  <c:v>6.8517262000000023E-2</c:v>
                </c:pt>
                <c:pt idx="3608">
                  <c:v>6.8422667000000423E-2</c:v>
                </c:pt>
                <c:pt idx="3609">
                  <c:v>6.8328203000000032E-2</c:v>
                </c:pt>
                <c:pt idx="3610">
                  <c:v>6.8233869000000003E-2</c:v>
                </c:pt>
                <c:pt idx="3611">
                  <c:v>6.8139666000000113E-2</c:v>
                </c:pt>
                <c:pt idx="3612">
                  <c:v>6.8045592000000002E-2</c:v>
                </c:pt>
                <c:pt idx="3613">
                  <c:v>6.7951649000000003E-2</c:v>
                </c:pt>
                <c:pt idx="3614">
                  <c:v>6.7857835000000033E-2</c:v>
                </c:pt>
                <c:pt idx="3615">
                  <c:v>6.7764151000000314E-2</c:v>
                </c:pt>
                <c:pt idx="3616">
                  <c:v>6.7670596000000013E-2</c:v>
                </c:pt>
                <c:pt idx="3617">
                  <c:v>6.757717000000002E-2</c:v>
                </c:pt>
                <c:pt idx="3618">
                  <c:v>6.7483873000000194E-2</c:v>
                </c:pt>
                <c:pt idx="3619">
                  <c:v>6.7390705000000342E-2</c:v>
                </c:pt>
                <c:pt idx="3620">
                  <c:v>6.7297666000000422E-2</c:v>
                </c:pt>
                <c:pt idx="3621">
                  <c:v>6.7204755000000019E-2</c:v>
                </c:pt>
                <c:pt idx="3622">
                  <c:v>6.7111972000000034E-2</c:v>
                </c:pt>
                <c:pt idx="3623">
                  <c:v>6.7019317000000134E-2</c:v>
                </c:pt>
                <c:pt idx="3624">
                  <c:v>6.6926791000000305E-2</c:v>
                </c:pt>
                <c:pt idx="3625">
                  <c:v>6.683439200000002E-2</c:v>
                </c:pt>
                <c:pt idx="3626">
                  <c:v>6.6742120000000113E-2</c:v>
                </c:pt>
                <c:pt idx="3627">
                  <c:v>6.6649976E-2</c:v>
                </c:pt>
                <c:pt idx="3628">
                  <c:v>6.6557959999999999E-2</c:v>
                </c:pt>
                <c:pt idx="3629">
                  <c:v>6.6466070000000349E-2</c:v>
                </c:pt>
                <c:pt idx="3630">
                  <c:v>6.637430699999998E-2</c:v>
                </c:pt>
                <c:pt idx="3631">
                  <c:v>6.6282671000000334E-2</c:v>
                </c:pt>
                <c:pt idx="3632">
                  <c:v>6.6191160999999998E-2</c:v>
                </c:pt>
                <c:pt idx="3633">
                  <c:v>6.6099778000000012E-2</c:v>
                </c:pt>
                <c:pt idx="3634">
                  <c:v>6.6008521000000139E-2</c:v>
                </c:pt>
                <c:pt idx="3635">
                  <c:v>6.5917390000000381E-2</c:v>
                </c:pt>
                <c:pt idx="3636">
                  <c:v>6.5826384000000362E-2</c:v>
                </c:pt>
                <c:pt idx="3637">
                  <c:v>6.5735504000000278E-2</c:v>
                </c:pt>
                <c:pt idx="3638">
                  <c:v>6.5644750000000002E-2</c:v>
                </c:pt>
                <c:pt idx="3639">
                  <c:v>6.5554121000000104E-2</c:v>
                </c:pt>
                <c:pt idx="3640">
                  <c:v>6.5463617000000501E-2</c:v>
                </c:pt>
                <c:pt idx="3641">
                  <c:v>6.5373239000000333E-2</c:v>
                </c:pt>
                <c:pt idx="3642">
                  <c:v>6.5282984000000391E-2</c:v>
                </c:pt>
                <c:pt idx="3643">
                  <c:v>6.5192854999999994E-2</c:v>
                </c:pt>
                <c:pt idx="3644">
                  <c:v>6.5102850000000004E-2</c:v>
                </c:pt>
                <c:pt idx="3645">
                  <c:v>6.5012969000000406E-2</c:v>
                </c:pt>
                <c:pt idx="3646">
                  <c:v>6.4923212000000133E-2</c:v>
                </c:pt>
                <c:pt idx="3647">
                  <c:v>6.4833580000000446E-2</c:v>
                </c:pt>
                <c:pt idx="3648">
                  <c:v>6.4744070000000334E-2</c:v>
                </c:pt>
                <c:pt idx="3649">
                  <c:v>6.4654685000000114E-2</c:v>
                </c:pt>
                <c:pt idx="3650">
                  <c:v>6.4565423000000371E-2</c:v>
                </c:pt>
                <c:pt idx="3651">
                  <c:v>6.4476284000000453E-2</c:v>
                </c:pt>
                <c:pt idx="3652">
                  <c:v>6.4387268000000331E-2</c:v>
                </c:pt>
                <c:pt idx="3653">
                  <c:v>6.4298375000000033E-2</c:v>
                </c:pt>
                <c:pt idx="3654">
                  <c:v>6.4209605000000003E-2</c:v>
                </c:pt>
                <c:pt idx="3655">
                  <c:v>6.412095800000002E-2</c:v>
                </c:pt>
                <c:pt idx="3656">
                  <c:v>6.4032432000000528E-2</c:v>
                </c:pt>
                <c:pt idx="3657">
                  <c:v>6.3944028999999986E-2</c:v>
                </c:pt>
                <c:pt idx="3658">
                  <c:v>6.3855749000000003E-2</c:v>
                </c:pt>
                <c:pt idx="3659">
                  <c:v>6.3767589000000333E-2</c:v>
                </c:pt>
                <c:pt idx="3660">
                  <c:v>6.3679551999999987E-2</c:v>
                </c:pt>
                <c:pt idx="3661">
                  <c:v>6.3591636000000354E-2</c:v>
                </c:pt>
                <c:pt idx="3662">
                  <c:v>6.3503842000000005E-2</c:v>
                </c:pt>
                <c:pt idx="3663">
                  <c:v>6.3416168999999994E-2</c:v>
                </c:pt>
                <c:pt idx="3664">
                  <c:v>6.3328616000000323E-2</c:v>
                </c:pt>
                <c:pt idx="3665">
                  <c:v>6.3241184999999978E-2</c:v>
                </c:pt>
                <c:pt idx="3666">
                  <c:v>6.3153874999999998E-2</c:v>
                </c:pt>
                <c:pt idx="3667">
                  <c:v>6.3066684000000511E-2</c:v>
                </c:pt>
                <c:pt idx="3668">
                  <c:v>6.2979615000000003E-2</c:v>
                </c:pt>
                <c:pt idx="3669">
                  <c:v>6.28926650000005E-2</c:v>
                </c:pt>
                <c:pt idx="3670">
                  <c:v>6.2805836000000032E-2</c:v>
                </c:pt>
                <c:pt idx="3671">
                  <c:v>6.2719126000000278E-2</c:v>
                </c:pt>
                <c:pt idx="3672">
                  <c:v>6.2632536000000349E-2</c:v>
                </c:pt>
                <c:pt idx="3673">
                  <c:v>6.2546065999999997E-2</c:v>
                </c:pt>
                <c:pt idx="3674">
                  <c:v>6.2459715000000027E-2</c:v>
                </c:pt>
                <c:pt idx="3675">
                  <c:v>6.2373484000000437E-2</c:v>
                </c:pt>
                <c:pt idx="3676">
                  <c:v>6.2287371000000237E-2</c:v>
                </c:pt>
                <c:pt idx="3677">
                  <c:v>6.2201377000000023E-2</c:v>
                </c:pt>
                <c:pt idx="3678">
                  <c:v>6.2115502000000024E-2</c:v>
                </c:pt>
                <c:pt idx="3679">
                  <c:v>6.2029745999999976E-2</c:v>
                </c:pt>
                <c:pt idx="3680">
                  <c:v>6.1944107999999956E-2</c:v>
                </c:pt>
                <c:pt idx="3681">
                  <c:v>6.1858588000000006E-2</c:v>
                </c:pt>
                <c:pt idx="3682">
                  <c:v>6.1773186000000084E-2</c:v>
                </c:pt>
                <c:pt idx="3683">
                  <c:v>6.1687901999999996E-2</c:v>
                </c:pt>
                <c:pt idx="3684">
                  <c:v>6.1602736000000199E-2</c:v>
                </c:pt>
                <c:pt idx="3685">
                  <c:v>6.1517687000000411E-2</c:v>
                </c:pt>
                <c:pt idx="3686">
                  <c:v>6.1432756000000192E-2</c:v>
                </c:pt>
                <c:pt idx="3687">
                  <c:v>6.1347941999999996E-2</c:v>
                </c:pt>
                <c:pt idx="3688">
                  <c:v>6.1263244999999987E-2</c:v>
                </c:pt>
                <c:pt idx="3689">
                  <c:v>6.1178666000000007E-2</c:v>
                </c:pt>
                <c:pt idx="3690">
                  <c:v>6.1094202000000104E-2</c:v>
                </c:pt>
                <c:pt idx="3691">
                  <c:v>6.1009855999999925E-2</c:v>
                </c:pt>
                <c:pt idx="3692">
                  <c:v>6.0925626000000184E-2</c:v>
                </c:pt>
                <c:pt idx="3693">
                  <c:v>6.0841512E-2</c:v>
                </c:pt>
                <c:pt idx="3694">
                  <c:v>6.0757515000000192E-2</c:v>
                </c:pt>
                <c:pt idx="3695">
                  <c:v>6.0673633000000254E-2</c:v>
                </c:pt>
                <c:pt idx="3696">
                  <c:v>6.0589866999999985E-2</c:v>
                </c:pt>
                <c:pt idx="3697">
                  <c:v>6.0506217000000376E-2</c:v>
                </c:pt>
                <c:pt idx="3698">
                  <c:v>6.0422682000000352E-2</c:v>
                </c:pt>
                <c:pt idx="3699">
                  <c:v>6.0339263000000185E-2</c:v>
                </c:pt>
                <c:pt idx="3700">
                  <c:v>6.0255958999999942E-2</c:v>
                </c:pt>
                <c:pt idx="3701">
                  <c:v>6.0172769000000112E-2</c:v>
                </c:pt>
                <c:pt idx="3702">
                  <c:v>6.0089695000000221E-2</c:v>
                </c:pt>
                <c:pt idx="3703">
                  <c:v>6.0006735000000339E-2</c:v>
                </c:pt>
                <c:pt idx="3704">
                  <c:v>5.9923890000000236E-2</c:v>
                </c:pt>
                <c:pt idx="3705">
                  <c:v>5.9841159999999977E-2</c:v>
                </c:pt>
                <c:pt idx="3706">
                  <c:v>5.9758543000000164E-2</c:v>
                </c:pt>
                <c:pt idx="3707">
                  <c:v>5.9676040000000027E-2</c:v>
                </c:pt>
                <c:pt idx="3708">
                  <c:v>5.9593652000000365E-2</c:v>
                </c:pt>
                <c:pt idx="3709">
                  <c:v>5.9511377000000282E-2</c:v>
                </c:pt>
                <c:pt idx="3710">
                  <c:v>5.9429216000000222E-2</c:v>
                </c:pt>
                <c:pt idx="3711">
                  <c:v>5.9347168000000013E-2</c:v>
                </c:pt>
                <c:pt idx="3712">
                  <c:v>5.9265234000000389E-2</c:v>
                </c:pt>
                <c:pt idx="3713">
                  <c:v>5.918341200000031E-2</c:v>
                </c:pt>
                <c:pt idx="3714">
                  <c:v>5.9101704000000227E-2</c:v>
                </c:pt>
                <c:pt idx="3715">
                  <c:v>5.9020108000000002E-2</c:v>
                </c:pt>
                <c:pt idx="3716">
                  <c:v>5.8938625000000133E-2</c:v>
                </c:pt>
                <c:pt idx="3717">
                  <c:v>5.8857255000000004E-2</c:v>
                </c:pt>
                <c:pt idx="3718">
                  <c:v>5.8775996000000164E-2</c:v>
                </c:pt>
                <c:pt idx="3719">
                  <c:v>5.869485E-2</c:v>
                </c:pt>
                <c:pt idx="3720">
                  <c:v>5.8613815999999985E-2</c:v>
                </c:pt>
                <c:pt idx="3721">
                  <c:v>5.8532894000000321E-2</c:v>
                </c:pt>
                <c:pt idx="3722">
                  <c:v>5.8452084000000362E-2</c:v>
                </c:pt>
                <c:pt idx="3723">
                  <c:v>5.8371385000000005E-2</c:v>
                </c:pt>
                <c:pt idx="3724">
                  <c:v>5.8290798000000033E-2</c:v>
                </c:pt>
                <c:pt idx="3725">
                  <c:v>5.8210322000000016E-2</c:v>
                </c:pt>
                <c:pt idx="3726">
                  <c:v>5.8129956999999975E-2</c:v>
                </c:pt>
                <c:pt idx="3727">
                  <c:v>5.8049702999999953E-2</c:v>
                </c:pt>
                <c:pt idx="3728">
                  <c:v>5.7969558999999976E-2</c:v>
                </c:pt>
                <c:pt idx="3729">
                  <c:v>5.7889527000000246E-2</c:v>
                </c:pt>
                <c:pt idx="3730">
                  <c:v>5.7809605000000132E-2</c:v>
                </c:pt>
                <c:pt idx="3731">
                  <c:v>5.7729793000000286E-2</c:v>
                </c:pt>
                <c:pt idx="3732">
                  <c:v>5.7650091000000292E-2</c:v>
                </c:pt>
                <c:pt idx="3733">
                  <c:v>5.7570500000000004E-2</c:v>
                </c:pt>
                <c:pt idx="3734">
                  <c:v>5.7491018000000192E-2</c:v>
                </c:pt>
                <c:pt idx="3735">
                  <c:v>5.741164600000024E-2</c:v>
                </c:pt>
                <c:pt idx="3736">
                  <c:v>5.7332384000000437E-2</c:v>
                </c:pt>
                <c:pt idx="3737">
                  <c:v>5.7253231000000362E-2</c:v>
                </c:pt>
                <c:pt idx="3738">
                  <c:v>5.7174187000000022E-2</c:v>
                </c:pt>
                <c:pt idx="3739">
                  <c:v>5.7095253000000221E-2</c:v>
                </c:pt>
                <c:pt idx="3740">
                  <c:v>5.701642700000055E-2</c:v>
                </c:pt>
                <c:pt idx="3741">
                  <c:v>5.6937711000000231E-2</c:v>
                </c:pt>
                <c:pt idx="3742">
                  <c:v>5.6859101999999995E-2</c:v>
                </c:pt>
                <c:pt idx="3743">
                  <c:v>5.678060300000029E-2</c:v>
                </c:pt>
                <c:pt idx="3744">
                  <c:v>5.6702212000000286E-2</c:v>
                </c:pt>
                <c:pt idx="3745">
                  <c:v>5.6623929000000003E-2</c:v>
                </c:pt>
                <c:pt idx="3746">
                  <c:v>5.6545753999999941E-2</c:v>
                </c:pt>
                <c:pt idx="3747">
                  <c:v>5.6467687000000398E-2</c:v>
                </c:pt>
                <c:pt idx="3748">
                  <c:v>5.6389728000000007E-2</c:v>
                </c:pt>
                <c:pt idx="3749">
                  <c:v>5.6311877000000114E-2</c:v>
                </c:pt>
                <c:pt idx="3750">
                  <c:v>5.6234132999999957E-2</c:v>
                </c:pt>
                <c:pt idx="3751">
                  <c:v>5.6156496000000229E-2</c:v>
                </c:pt>
                <c:pt idx="3752">
                  <c:v>5.6078966000000001E-2</c:v>
                </c:pt>
                <c:pt idx="3753">
                  <c:v>5.6001544E-2</c:v>
                </c:pt>
                <c:pt idx="3754">
                  <c:v>5.5924228000000013E-2</c:v>
                </c:pt>
                <c:pt idx="3755">
                  <c:v>5.5847018999999998E-2</c:v>
                </c:pt>
                <c:pt idx="3756">
                  <c:v>5.5769917000000384E-2</c:v>
                </c:pt>
                <c:pt idx="3757">
                  <c:v>5.5692921000000437E-2</c:v>
                </c:pt>
                <c:pt idx="3758">
                  <c:v>5.5616032000000315E-2</c:v>
                </c:pt>
                <c:pt idx="3759">
                  <c:v>5.5539248999999957E-2</c:v>
                </c:pt>
                <c:pt idx="3760">
                  <c:v>5.5462571000000425E-2</c:v>
                </c:pt>
                <c:pt idx="3761">
                  <c:v>5.5386000000000338E-2</c:v>
                </c:pt>
                <c:pt idx="3762">
                  <c:v>5.530953400000032E-2</c:v>
                </c:pt>
                <c:pt idx="3763">
                  <c:v>5.5233174000000024E-2</c:v>
                </c:pt>
                <c:pt idx="3764">
                  <c:v>5.5156919000000228E-2</c:v>
                </c:pt>
                <c:pt idx="3765">
                  <c:v>5.5080770000000133E-2</c:v>
                </c:pt>
                <c:pt idx="3766">
                  <c:v>5.5004725000000122E-2</c:v>
                </c:pt>
                <c:pt idx="3767">
                  <c:v>5.4928786000000132E-2</c:v>
                </c:pt>
                <c:pt idx="3768">
                  <c:v>5.4852951000000427E-2</c:v>
                </c:pt>
                <c:pt idx="3769">
                  <c:v>5.4777222000000333E-2</c:v>
                </c:pt>
                <c:pt idx="3770">
                  <c:v>5.4701596000000324E-2</c:v>
                </c:pt>
                <c:pt idx="3771">
                  <c:v>5.4626075000000024E-2</c:v>
                </c:pt>
                <c:pt idx="3772">
                  <c:v>5.4550659000000133E-2</c:v>
                </c:pt>
                <c:pt idx="3773">
                  <c:v>5.4475345999999952E-2</c:v>
                </c:pt>
                <c:pt idx="3774">
                  <c:v>5.4400138000000132E-2</c:v>
                </c:pt>
                <c:pt idx="3775">
                  <c:v>5.4325033000000307E-2</c:v>
                </c:pt>
                <c:pt idx="3776">
                  <c:v>5.4250032000000024E-2</c:v>
                </c:pt>
                <c:pt idx="3777">
                  <c:v>5.4175134999999999E-2</c:v>
                </c:pt>
                <c:pt idx="3778">
                  <c:v>5.4100341000000024E-2</c:v>
                </c:pt>
                <c:pt idx="3779">
                  <c:v>5.4025650000000133E-2</c:v>
                </c:pt>
                <c:pt idx="3780">
                  <c:v>5.3951061999999987E-2</c:v>
                </c:pt>
                <c:pt idx="3781">
                  <c:v>5.3876578000000022E-2</c:v>
                </c:pt>
                <c:pt idx="3782">
                  <c:v>5.3802196000000219E-2</c:v>
                </c:pt>
                <c:pt idx="3783">
                  <c:v>5.3727917000000333E-2</c:v>
                </c:pt>
                <c:pt idx="3784">
                  <c:v>5.3653740000000005E-2</c:v>
                </c:pt>
                <c:pt idx="3785">
                  <c:v>5.3579665999999956E-2</c:v>
                </c:pt>
                <c:pt idx="3786">
                  <c:v>5.3505694000000291E-2</c:v>
                </c:pt>
                <c:pt idx="3787">
                  <c:v>5.3431824000000024E-2</c:v>
                </c:pt>
                <c:pt idx="3788">
                  <c:v>5.3358056000000022E-2</c:v>
                </c:pt>
                <c:pt idx="3789">
                  <c:v>5.3284390000000022E-2</c:v>
                </c:pt>
                <c:pt idx="3790">
                  <c:v>5.3210826000000003E-2</c:v>
                </c:pt>
                <c:pt idx="3791">
                  <c:v>5.3137363000000007E-2</c:v>
                </c:pt>
                <c:pt idx="3792">
                  <c:v>5.3064002000000013E-2</c:v>
                </c:pt>
                <c:pt idx="3793">
                  <c:v>5.2990742000000014E-2</c:v>
                </c:pt>
                <c:pt idx="3794">
                  <c:v>5.2917583000000337E-2</c:v>
                </c:pt>
                <c:pt idx="3795">
                  <c:v>5.2844525000000003E-2</c:v>
                </c:pt>
                <c:pt idx="3796">
                  <c:v>5.2771568000000005E-2</c:v>
                </c:pt>
                <c:pt idx="3797">
                  <c:v>5.2698712000000113E-2</c:v>
                </c:pt>
                <c:pt idx="3798">
                  <c:v>5.2625955999999953E-2</c:v>
                </c:pt>
                <c:pt idx="3799">
                  <c:v>5.2553301000000184E-2</c:v>
                </c:pt>
                <c:pt idx="3800">
                  <c:v>5.2480746000000113E-2</c:v>
                </c:pt>
                <c:pt idx="3801">
                  <c:v>5.2408291000000398E-2</c:v>
                </c:pt>
                <c:pt idx="3802">
                  <c:v>5.2335937000000436E-2</c:v>
                </c:pt>
                <c:pt idx="3803">
                  <c:v>5.2263682000000311E-2</c:v>
                </c:pt>
                <c:pt idx="3804">
                  <c:v>5.21915270000003E-2</c:v>
                </c:pt>
                <c:pt idx="3805">
                  <c:v>5.2119471000000334E-2</c:v>
                </c:pt>
                <c:pt idx="3806">
                  <c:v>5.2047515000000003E-2</c:v>
                </c:pt>
                <c:pt idx="3807">
                  <c:v>5.1975657999999987E-2</c:v>
                </c:pt>
                <c:pt idx="3808">
                  <c:v>5.1903901000000134E-2</c:v>
                </c:pt>
                <c:pt idx="3809">
                  <c:v>5.1832243000000132E-2</c:v>
                </c:pt>
                <c:pt idx="3810">
                  <c:v>5.1760683000000363E-2</c:v>
                </c:pt>
                <c:pt idx="3811">
                  <c:v>5.1689222999999965E-2</c:v>
                </c:pt>
                <c:pt idx="3812">
                  <c:v>5.1617861000000022E-2</c:v>
                </c:pt>
                <c:pt idx="3813">
                  <c:v>5.1546597000000034E-2</c:v>
                </c:pt>
                <c:pt idx="3814">
                  <c:v>5.1475432000000002E-2</c:v>
                </c:pt>
                <c:pt idx="3815">
                  <c:v>5.1404364999999987E-2</c:v>
                </c:pt>
                <c:pt idx="3816">
                  <c:v>5.1333396000000232E-2</c:v>
                </c:pt>
                <c:pt idx="3817">
                  <c:v>5.1262526000000114E-2</c:v>
                </c:pt>
                <c:pt idx="3818">
                  <c:v>5.1191753000000007E-2</c:v>
                </c:pt>
                <c:pt idx="3819">
                  <c:v>5.1121077999999986E-2</c:v>
                </c:pt>
                <c:pt idx="3820">
                  <c:v>5.1050500000000006E-2</c:v>
                </c:pt>
                <c:pt idx="3821">
                  <c:v>5.0980020000000133E-2</c:v>
                </c:pt>
                <c:pt idx="3822">
                  <c:v>5.090963700000032E-2</c:v>
                </c:pt>
                <c:pt idx="3823">
                  <c:v>5.0839350999999977E-2</c:v>
                </c:pt>
                <c:pt idx="3824">
                  <c:v>5.0769162999999985E-2</c:v>
                </c:pt>
                <c:pt idx="3825">
                  <c:v>5.0699070999999998E-2</c:v>
                </c:pt>
                <c:pt idx="3826">
                  <c:v>5.0629075999999933E-2</c:v>
                </c:pt>
                <c:pt idx="3827">
                  <c:v>5.0559176999999955E-2</c:v>
                </c:pt>
                <c:pt idx="3828">
                  <c:v>5.0489376000000002E-2</c:v>
                </c:pt>
                <c:pt idx="3829">
                  <c:v>5.0419670000000319E-2</c:v>
                </c:pt>
                <c:pt idx="3830">
                  <c:v>5.0350061000000286E-2</c:v>
                </c:pt>
                <c:pt idx="3831">
                  <c:v>5.0280547999999967E-2</c:v>
                </c:pt>
                <c:pt idx="3832">
                  <c:v>5.0211130999999999E-2</c:v>
                </c:pt>
                <c:pt idx="3833">
                  <c:v>5.0141808999999794E-2</c:v>
                </c:pt>
                <c:pt idx="3834">
                  <c:v>5.0072584000000288E-2</c:v>
                </c:pt>
                <c:pt idx="3835">
                  <c:v>5.0003453000000204E-2</c:v>
                </c:pt>
                <c:pt idx="3836">
                  <c:v>4.9934419000000306E-2</c:v>
                </c:pt>
                <c:pt idx="3837">
                  <c:v>4.9865480000000371E-2</c:v>
                </c:pt>
                <c:pt idx="3838">
                  <c:v>4.9796635000000575E-2</c:v>
                </c:pt>
                <c:pt idx="3839">
                  <c:v>4.9727886000000256E-2</c:v>
                </c:pt>
                <c:pt idx="3840">
                  <c:v>4.9659232000000032E-2</c:v>
                </c:pt>
                <c:pt idx="3841">
                  <c:v>4.959067300000039E-2</c:v>
                </c:pt>
                <c:pt idx="3842">
                  <c:v>4.9522208000000123E-2</c:v>
                </c:pt>
                <c:pt idx="3843">
                  <c:v>4.9453838000000132E-2</c:v>
                </c:pt>
                <c:pt idx="3844">
                  <c:v>4.9385562000000112E-2</c:v>
                </c:pt>
                <c:pt idx="3845">
                  <c:v>4.9317380000000431E-2</c:v>
                </c:pt>
                <c:pt idx="3846">
                  <c:v>4.9249293000000013E-2</c:v>
                </c:pt>
                <c:pt idx="3847">
                  <c:v>4.9181300000000004E-2</c:v>
                </c:pt>
                <c:pt idx="3848">
                  <c:v>4.9113400000000376E-2</c:v>
                </c:pt>
                <c:pt idx="3849">
                  <c:v>4.9045594000000123E-2</c:v>
                </c:pt>
                <c:pt idx="3850">
                  <c:v>4.8977881999999986E-2</c:v>
                </c:pt>
                <c:pt idx="3851">
                  <c:v>4.8910263000000113E-2</c:v>
                </c:pt>
                <c:pt idx="3852">
                  <c:v>4.8842738000000024E-2</c:v>
                </c:pt>
                <c:pt idx="3853">
                  <c:v>4.8775305999999956E-2</c:v>
                </c:pt>
                <c:pt idx="3854">
                  <c:v>4.8707967000000262E-2</c:v>
                </c:pt>
                <c:pt idx="3855">
                  <c:v>4.8640720999999977E-2</c:v>
                </c:pt>
                <c:pt idx="3856">
                  <c:v>4.8573566999999977E-2</c:v>
                </c:pt>
                <c:pt idx="3857">
                  <c:v>4.8506507000000164E-2</c:v>
                </c:pt>
                <c:pt idx="3858">
                  <c:v>4.8439538999999997E-2</c:v>
                </c:pt>
                <c:pt idx="3859">
                  <c:v>4.8372663000000288E-2</c:v>
                </c:pt>
                <c:pt idx="3860">
                  <c:v>4.8305880000000016E-2</c:v>
                </c:pt>
                <c:pt idx="3861">
                  <c:v>4.8239188999999877E-2</c:v>
                </c:pt>
                <c:pt idx="3862">
                  <c:v>4.8172590000000112E-2</c:v>
                </c:pt>
                <c:pt idx="3863">
                  <c:v>4.8106083000000133E-2</c:v>
                </c:pt>
                <c:pt idx="3864">
                  <c:v>4.8039668000000021E-2</c:v>
                </c:pt>
                <c:pt idx="3865">
                  <c:v>4.7973344999999987E-2</c:v>
                </c:pt>
                <c:pt idx="3866">
                  <c:v>4.7907113000000112E-2</c:v>
                </c:pt>
                <c:pt idx="3867">
                  <c:v>4.7840973000000113E-2</c:v>
                </c:pt>
                <c:pt idx="3868">
                  <c:v>4.7774923000000261E-2</c:v>
                </c:pt>
                <c:pt idx="3869">
                  <c:v>4.7708966000000241E-2</c:v>
                </c:pt>
                <c:pt idx="3870">
                  <c:v>4.7643099000000022E-2</c:v>
                </c:pt>
                <c:pt idx="3871">
                  <c:v>4.7577322999999998E-2</c:v>
                </c:pt>
                <c:pt idx="3872">
                  <c:v>4.7511638000000314E-2</c:v>
                </c:pt>
                <c:pt idx="3873">
                  <c:v>4.7446043000000014E-2</c:v>
                </c:pt>
                <c:pt idx="3874">
                  <c:v>4.7380539000000312E-2</c:v>
                </c:pt>
                <c:pt idx="3875">
                  <c:v>4.7315126000000256E-2</c:v>
                </c:pt>
                <c:pt idx="3876">
                  <c:v>4.7249802999999778E-2</c:v>
                </c:pt>
                <c:pt idx="3877">
                  <c:v>4.7184570000000023E-2</c:v>
                </c:pt>
                <c:pt idx="3878">
                  <c:v>4.7119427000000332E-2</c:v>
                </c:pt>
                <c:pt idx="3879">
                  <c:v>4.7054374000000114E-2</c:v>
                </c:pt>
                <c:pt idx="3880">
                  <c:v>4.6989411000000023E-2</c:v>
                </c:pt>
                <c:pt idx="3881">
                  <c:v>4.6924537000000023E-2</c:v>
                </c:pt>
                <c:pt idx="3882">
                  <c:v>4.6859753999999962E-2</c:v>
                </c:pt>
                <c:pt idx="3883">
                  <c:v>4.6795059000000014E-2</c:v>
                </c:pt>
                <c:pt idx="3884">
                  <c:v>4.6730454000000234E-2</c:v>
                </c:pt>
                <c:pt idx="3885">
                  <c:v>4.6665937999999997E-2</c:v>
                </c:pt>
                <c:pt idx="3886">
                  <c:v>4.6601510999999957E-2</c:v>
                </c:pt>
                <c:pt idx="3887">
                  <c:v>4.6537173000000001E-2</c:v>
                </c:pt>
                <c:pt idx="3888">
                  <c:v>4.6472924000000297E-2</c:v>
                </c:pt>
                <c:pt idx="3889">
                  <c:v>4.6408763999999977E-2</c:v>
                </c:pt>
                <c:pt idx="3890">
                  <c:v>4.6344692000000014E-2</c:v>
                </c:pt>
                <c:pt idx="3891">
                  <c:v>4.6280708999999955E-2</c:v>
                </c:pt>
                <c:pt idx="3892">
                  <c:v>4.6216814000000023E-2</c:v>
                </c:pt>
                <c:pt idx="3893">
                  <c:v>4.6153007000000003E-2</c:v>
                </c:pt>
                <c:pt idx="3894">
                  <c:v>4.6089287999999999E-2</c:v>
                </c:pt>
                <c:pt idx="3895">
                  <c:v>4.6025656999999977E-2</c:v>
                </c:pt>
                <c:pt idx="3896">
                  <c:v>4.5962114000000262E-2</c:v>
                </c:pt>
                <c:pt idx="3897">
                  <c:v>4.5898659000000237E-2</c:v>
                </c:pt>
                <c:pt idx="3898">
                  <c:v>4.5835292000000034E-2</c:v>
                </c:pt>
                <c:pt idx="3899">
                  <c:v>4.5772012000000133E-2</c:v>
                </c:pt>
                <c:pt idx="3900">
                  <c:v>4.5708818999999998E-2</c:v>
                </c:pt>
                <c:pt idx="3901">
                  <c:v>4.5645712999999935E-2</c:v>
                </c:pt>
                <c:pt idx="3902">
                  <c:v>4.5582695000000312E-2</c:v>
                </c:pt>
                <c:pt idx="3903">
                  <c:v>4.5519763999999997E-2</c:v>
                </c:pt>
                <c:pt idx="3904">
                  <c:v>4.5456919000000255E-2</c:v>
                </c:pt>
                <c:pt idx="3905">
                  <c:v>4.5394162000000023E-2</c:v>
                </c:pt>
                <c:pt idx="3906">
                  <c:v>4.5331491000000432E-2</c:v>
                </c:pt>
                <c:pt idx="3907">
                  <c:v>4.5268905999999977E-2</c:v>
                </c:pt>
                <c:pt idx="3908">
                  <c:v>4.5206408000000003E-2</c:v>
                </c:pt>
                <c:pt idx="3909">
                  <c:v>4.5143995999999999E-2</c:v>
                </c:pt>
                <c:pt idx="3910">
                  <c:v>4.5081670000000185E-2</c:v>
                </c:pt>
                <c:pt idx="3911">
                  <c:v>4.5019431000000408E-2</c:v>
                </c:pt>
                <c:pt idx="3912">
                  <c:v>4.4957277000000302E-2</c:v>
                </c:pt>
                <c:pt idx="3913">
                  <c:v>4.4895209000000255E-2</c:v>
                </c:pt>
                <c:pt idx="3914">
                  <c:v>4.4833227000000468E-2</c:v>
                </c:pt>
                <c:pt idx="3915">
                  <c:v>4.477133000000022E-2</c:v>
                </c:pt>
                <c:pt idx="3916">
                  <c:v>4.4709519000000114E-2</c:v>
                </c:pt>
                <c:pt idx="3917">
                  <c:v>4.4647792999999998E-2</c:v>
                </c:pt>
                <c:pt idx="3918">
                  <c:v>4.4586153000000024E-2</c:v>
                </c:pt>
                <c:pt idx="3919">
                  <c:v>4.4524597000000256E-2</c:v>
                </c:pt>
                <c:pt idx="3920">
                  <c:v>4.4463127000000366E-2</c:v>
                </c:pt>
                <c:pt idx="3921">
                  <c:v>4.4401741000000133E-2</c:v>
                </c:pt>
                <c:pt idx="3922">
                  <c:v>4.4340440000000113E-2</c:v>
                </c:pt>
                <c:pt idx="3923">
                  <c:v>4.4279223999999985E-2</c:v>
                </c:pt>
                <c:pt idx="3924">
                  <c:v>4.4218092000000132E-2</c:v>
                </c:pt>
                <c:pt idx="3925">
                  <c:v>4.4157045000000006E-2</c:v>
                </c:pt>
                <c:pt idx="3926">
                  <c:v>4.4096082000000376E-2</c:v>
                </c:pt>
                <c:pt idx="3927">
                  <c:v>4.4035203000000134E-2</c:v>
                </c:pt>
                <c:pt idx="3928">
                  <c:v>4.3974408E-2</c:v>
                </c:pt>
                <c:pt idx="3929">
                  <c:v>4.3913697000000446E-2</c:v>
                </c:pt>
                <c:pt idx="3930">
                  <c:v>4.3853070000000133E-2</c:v>
                </c:pt>
                <c:pt idx="3931">
                  <c:v>4.3792526000000387E-2</c:v>
                </c:pt>
                <c:pt idx="3932">
                  <c:v>4.3732067000000326E-2</c:v>
                </c:pt>
                <c:pt idx="3933">
                  <c:v>4.3671689999999985E-2</c:v>
                </c:pt>
                <c:pt idx="3934">
                  <c:v>4.3611397000000024E-2</c:v>
                </c:pt>
                <c:pt idx="3935">
                  <c:v>4.3551186999999957E-2</c:v>
                </c:pt>
                <c:pt idx="3936">
                  <c:v>4.3491061000000122E-2</c:v>
                </c:pt>
                <c:pt idx="3937">
                  <c:v>4.3431017000000113E-2</c:v>
                </c:pt>
                <c:pt idx="3938">
                  <c:v>4.3371055999999943E-2</c:v>
                </c:pt>
                <c:pt idx="3939">
                  <c:v>4.3311178000000006E-2</c:v>
                </c:pt>
                <c:pt idx="3940">
                  <c:v>4.32513829999999E-2</c:v>
                </c:pt>
                <c:pt idx="3941">
                  <c:v>4.3191670000000133E-2</c:v>
                </c:pt>
                <c:pt idx="3942">
                  <c:v>4.3132040000000003E-2</c:v>
                </c:pt>
                <c:pt idx="3943">
                  <c:v>4.3072492000000191E-2</c:v>
                </c:pt>
                <c:pt idx="3944">
                  <c:v>4.3013026000000287E-2</c:v>
                </c:pt>
                <c:pt idx="3945">
                  <c:v>4.2953643000000034E-2</c:v>
                </c:pt>
                <c:pt idx="3946">
                  <c:v>4.2894341000000134E-2</c:v>
                </c:pt>
                <c:pt idx="3947">
                  <c:v>4.2835121000000191E-2</c:v>
                </c:pt>
                <c:pt idx="3948">
                  <c:v>4.2775983000000163E-2</c:v>
                </c:pt>
                <c:pt idx="3949">
                  <c:v>4.271692700000055E-2</c:v>
                </c:pt>
                <c:pt idx="3950">
                  <c:v>4.2657952000000006E-2</c:v>
                </c:pt>
                <c:pt idx="3951">
                  <c:v>4.2599058000000002E-2</c:v>
                </c:pt>
                <c:pt idx="3952">
                  <c:v>4.2540245999999955E-2</c:v>
                </c:pt>
                <c:pt idx="3953">
                  <c:v>4.2481515000000004E-2</c:v>
                </c:pt>
                <c:pt idx="3954">
                  <c:v>4.2422865000000004E-2</c:v>
                </c:pt>
                <c:pt idx="3955">
                  <c:v>4.2364297000000488E-2</c:v>
                </c:pt>
                <c:pt idx="3956">
                  <c:v>4.2305809000000007E-2</c:v>
                </c:pt>
                <c:pt idx="3957">
                  <c:v>4.2247400999999997E-2</c:v>
                </c:pt>
                <c:pt idx="3958">
                  <c:v>4.2189074999999999E-2</c:v>
                </c:pt>
                <c:pt idx="3959">
                  <c:v>4.2130829000000022E-2</c:v>
                </c:pt>
                <c:pt idx="3960">
                  <c:v>4.2072663000000288E-2</c:v>
                </c:pt>
                <c:pt idx="3961">
                  <c:v>4.2014577000000261E-2</c:v>
                </c:pt>
                <c:pt idx="3962">
                  <c:v>4.1956571999999998E-2</c:v>
                </c:pt>
                <c:pt idx="3963">
                  <c:v>4.1898647000000164E-2</c:v>
                </c:pt>
                <c:pt idx="3964">
                  <c:v>4.1840801999999976E-2</c:v>
                </c:pt>
                <c:pt idx="3965">
                  <c:v>4.1783037000000321E-2</c:v>
                </c:pt>
                <c:pt idx="3966">
                  <c:v>4.1725351000000001E-2</c:v>
                </c:pt>
                <c:pt idx="3967">
                  <c:v>4.1667744999999985E-2</c:v>
                </c:pt>
                <c:pt idx="3968">
                  <c:v>4.1610218999999976E-2</c:v>
                </c:pt>
                <c:pt idx="3969">
                  <c:v>4.1552772000000002E-2</c:v>
                </c:pt>
                <c:pt idx="3970">
                  <c:v>4.1495404000000034E-2</c:v>
                </c:pt>
                <c:pt idx="3971">
                  <c:v>4.1438115999999955E-2</c:v>
                </c:pt>
                <c:pt idx="3972">
                  <c:v>4.1380906000000023E-2</c:v>
                </c:pt>
                <c:pt idx="3973">
                  <c:v>4.1323776000000013E-2</c:v>
                </c:pt>
                <c:pt idx="3974">
                  <c:v>4.1266725000000004E-2</c:v>
                </c:pt>
                <c:pt idx="3975">
                  <c:v>4.1209751999999954E-2</c:v>
                </c:pt>
                <c:pt idx="3976">
                  <c:v>4.1152857999999987E-2</c:v>
                </c:pt>
                <c:pt idx="3977">
                  <c:v>4.1096042000000013E-2</c:v>
                </c:pt>
                <c:pt idx="3978">
                  <c:v>4.1039304999999977E-2</c:v>
                </c:pt>
                <c:pt idx="3979">
                  <c:v>4.0982646000000192E-2</c:v>
                </c:pt>
                <c:pt idx="3980">
                  <c:v>4.0926065999999997E-2</c:v>
                </c:pt>
                <c:pt idx="3981">
                  <c:v>4.0869563999999997E-2</c:v>
                </c:pt>
                <c:pt idx="3982">
                  <c:v>4.0813139000000255E-2</c:v>
                </c:pt>
                <c:pt idx="3983">
                  <c:v>4.0756793000000333E-2</c:v>
                </c:pt>
                <c:pt idx="3984">
                  <c:v>4.0700524000000307E-2</c:v>
                </c:pt>
                <c:pt idx="3985">
                  <c:v>4.0644332999999942E-2</c:v>
                </c:pt>
                <c:pt idx="3986">
                  <c:v>4.0588219000000023E-2</c:v>
                </c:pt>
                <c:pt idx="3987">
                  <c:v>4.0532182999999999E-2</c:v>
                </c:pt>
                <c:pt idx="3988">
                  <c:v>4.0476225000000032E-2</c:v>
                </c:pt>
                <c:pt idx="3989">
                  <c:v>4.0420343999999955E-2</c:v>
                </c:pt>
                <c:pt idx="3990">
                  <c:v>4.0364539000000262E-2</c:v>
                </c:pt>
                <c:pt idx="3991">
                  <c:v>4.0308812000000006E-2</c:v>
                </c:pt>
                <c:pt idx="3992">
                  <c:v>4.0253161999999995E-2</c:v>
                </c:pt>
                <c:pt idx="3993">
                  <c:v>4.0197588000000013E-2</c:v>
                </c:pt>
                <c:pt idx="3994">
                  <c:v>4.0142092000000004E-2</c:v>
                </c:pt>
                <c:pt idx="3995">
                  <c:v>4.008667200000024E-2</c:v>
                </c:pt>
                <c:pt idx="3996">
                  <c:v>4.0031328000000005E-2</c:v>
                </c:pt>
                <c:pt idx="3997">
                  <c:v>3.9976061000000014E-2</c:v>
                </c:pt>
                <c:pt idx="3998">
                  <c:v>3.9920869999999997E-2</c:v>
                </c:pt>
                <c:pt idx="3999">
                  <c:v>3.9865756000000002E-2</c:v>
                </c:pt>
                <c:pt idx="4000">
                  <c:v>3.9810717000000231E-2</c:v>
                </c:pt>
                <c:pt idx="4001">
                  <c:v>3.9755754000000004E-2</c:v>
                </c:pt>
                <c:pt idx="4002">
                  <c:v>3.9700868000000056E-2</c:v>
                </c:pt>
                <c:pt idx="4003">
                  <c:v>3.9646057000000012E-2</c:v>
                </c:pt>
                <c:pt idx="4004">
                  <c:v>3.9591322000000165E-2</c:v>
                </c:pt>
                <c:pt idx="4005">
                  <c:v>3.9536662000000056E-2</c:v>
                </c:pt>
                <c:pt idx="4006">
                  <c:v>3.948207800000017E-2</c:v>
                </c:pt>
                <c:pt idx="4007">
                  <c:v>3.942756900000001E-2</c:v>
                </c:pt>
                <c:pt idx="4008">
                  <c:v>3.9373135000000205E-2</c:v>
                </c:pt>
                <c:pt idx="4009">
                  <c:v>3.9318776999999999E-2</c:v>
                </c:pt>
                <c:pt idx="4010">
                  <c:v>3.9264493999999997E-2</c:v>
                </c:pt>
                <c:pt idx="4011">
                  <c:v>3.9210285000000011E-2</c:v>
                </c:pt>
                <c:pt idx="4012">
                  <c:v>3.9156151E-2</c:v>
                </c:pt>
                <c:pt idx="4013">
                  <c:v>3.9102093000000004E-2</c:v>
                </c:pt>
                <c:pt idx="4014">
                  <c:v>3.9048108000000137E-2</c:v>
                </c:pt>
                <c:pt idx="4015">
                  <c:v>3.8994199E-2</c:v>
                </c:pt>
                <c:pt idx="4016">
                  <c:v>3.8940363000000082E-2</c:v>
                </c:pt>
                <c:pt idx="4017">
                  <c:v>3.8886601999999999E-2</c:v>
                </c:pt>
                <c:pt idx="4018">
                  <c:v>3.8832916000000217E-2</c:v>
                </c:pt>
                <c:pt idx="4019">
                  <c:v>3.8779303000000181E-2</c:v>
                </c:pt>
                <c:pt idx="4020">
                  <c:v>3.8725764000000003E-2</c:v>
                </c:pt>
                <c:pt idx="4021">
                  <c:v>3.8672300000000194E-2</c:v>
                </c:pt>
                <c:pt idx="4022">
                  <c:v>3.8618909000000042E-2</c:v>
                </c:pt>
                <c:pt idx="4023">
                  <c:v>3.856559200000001E-2</c:v>
                </c:pt>
                <c:pt idx="4024">
                  <c:v>3.8512348000000092E-2</c:v>
                </c:pt>
                <c:pt idx="4025">
                  <c:v>3.8459178000000163E-2</c:v>
                </c:pt>
                <c:pt idx="4026">
                  <c:v>3.8406082000000001E-2</c:v>
                </c:pt>
                <c:pt idx="4027">
                  <c:v>3.8353058000000002E-2</c:v>
                </c:pt>
                <c:pt idx="4028">
                  <c:v>3.8300108000000006E-2</c:v>
                </c:pt>
                <c:pt idx="4029">
                  <c:v>3.8247231000000152E-2</c:v>
                </c:pt>
                <c:pt idx="4030">
                  <c:v>3.8194427000000003E-2</c:v>
                </c:pt>
                <c:pt idx="4031">
                  <c:v>3.814169600000001E-2</c:v>
                </c:pt>
                <c:pt idx="4032">
                  <c:v>3.8089038000000151E-2</c:v>
                </c:pt>
                <c:pt idx="4033">
                  <c:v>3.8036451999999998E-2</c:v>
                </c:pt>
                <c:pt idx="4034">
                  <c:v>3.7983939000000216E-2</c:v>
                </c:pt>
                <c:pt idx="4035">
                  <c:v>3.7931498000000202E-2</c:v>
                </c:pt>
                <c:pt idx="4036">
                  <c:v>3.7879130000000275E-2</c:v>
                </c:pt>
                <c:pt idx="4037">
                  <c:v>3.7826835000000177E-2</c:v>
                </c:pt>
                <c:pt idx="4038">
                  <c:v>3.7774611000000152E-2</c:v>
                </c:pt>
                <c:pt idx="4039">
                  <c:v>3.7722459E-2</c:v>
                </c:pt>
                <c:pt idx="4040">
                  <c:v>3.7670380000000232E-2</c:v>
                </c:pt>
                <c:pt idx="4041">
                  <c:v>3.7618372000000247E-2</c:v>
                </c:pt>
                <c:pt idx="4042">
                  <c:v>3.7566436000000002E-2</c:v>
                </c:pt>
                <c:pt idx="4043">
                  <c:v>3.7514572000000156E-2</c:v>
                </c:pt>
                <c:pt idx="4044">
                  <c:v>3.7462780000000015E-2</c:v>
                </c:pt>
                <c:pt idx="4045">
                  <c:v>3.7411059000000156E-2</c:v>
                </c:pt>
                <c:pt idx="4046">
                  <c:v>3.735940900000001E-2</c:v>
                </c:pt>
                <c:pt idx="4047">
                  <c:v>3.7307831000000152E-2</c:v>
                </c:pt>
                <c:pt idx="4048">
                  <c:v>3.7256324000000056E-2</c:v>
                </c:pt>
                <c:pt idx="4049">
                  <c:v>3.7204888000000165E-2</c:v>
                </c:pt>
                <c:pt idx="4050">
                  <c:v>3.7153523000000015E-2</c:v>
                </c:pt>
                <c:pt idx="4051">
                  <c:v>3.7102229000000042E-2</c:v>
                </c:pt>
                <c:pt idx="4052">
                  <c:v>3.7051006000000213E-2</c:v>
                </c:pt>
                <c:pt idx="4053">
                  <c:v>3.6999853000000082E-2</c:v>
                </c:pt>
                <c:pt idx="4054">
                  <c:v>3.6948771000000012E-2</c:v>
                </c:pt>
                <c:pt idx="4055">
                  <c:v>3.6897760000000203E-2</c:v>
                </c:pt>
                <c:pt idx="4056">
                  <c:v>3.6846819000000211E-2</c:v>
                </c:pt>
                <c:pt idx="4057">
                  <c:v>3.6795948000000217E-2</c:v>
                </c:pt>
                <c:pt idx="4058">
                  <c:v>3.6745148000000227E-2</c:v>
                </c:pt>
                <c:pt idx="4059">
                  <c:v>3.6694418000000152E-2</c:v>
                </c:pt>
                <c:pt idx="4060">
                  <c:v>3.6643757000000242E-2</c:v>
                </c:pt>
                <c:pt idx="4061">
                  <c:v>3.6593167000000211E-2</c:v>
                </c:pt>
                <c:pt idx="4062">
                  <c:v>3.6542647000000171E-2</c:v>
                </c:pt>
                <c:pt idx="4063">
                  <c:v>3.6492196000000136E-2</c:v>
                </c:pt>
                <c:pt idx="4064">
                  <c:v>3.6441815000000301E-2</c:v>
                </c:pt>
                <c:pt idx="4065">
                  <c:v>3.6391504000000005E-2</c:v>
                </c:pt>
                <c:pt idx="4066">
                  <c:v>3.6341262000000214E-2</c:v>
                </c:pt>
                <c:pt idx="4067">
                  <c:v>3.6291089000000012E-2</c:v>
                </c:pt>
                <c:pt idx="4068">
                  <c:v>3.6240986000000155E-2</c:v>
                </c:pt>
                <c:pt idx="4069">
                  <c:v>3.6190951000000006E-2</c:v>
                </c:pt>
                <c:pt idx="4070">
                  <c:v>3.6140986000000042E-2</c:v>
                </c:pt>
                <c:pt idx="4071">
                  <c:v>3.6091090000000166E-2</c:v>
                </c:pt>
                <c:pt idx="4072">
                  <c:v>3.6041263000000233E-2</c:v>
                </c:pt>
                <c:pt idx="4073">
                  <c:v>3.5991504000000001E-2</c:v>
                </c:pt>
                <c:pt idx="4074">
                  <c:v>3.5941815000000231E-2</c:v>
                </c:pt>
                <c:pt idx="4075">
                  <c:v>3.5892193000000051E-2</c:v>
                </c:pt>
                <c:pt idx="4076">
                  <c:v>3.584264100000014E-2</c:v>
                </c:pt>
                <c:pt idx="4077">
                  <c:v>3.5793156999999999E-2</c:v>
                </c:pt>
                <c:pt idx="4078">
                  <c:v>3.5743741000000155E-2</c:v>
                </c:pt>
                <c:pt idx="4079">
                  <c:v>3.5694393000000137E-2</c:v>
                </c:pt>
                <c:pt idx="4080">
                  <c:v>3.5645113000000249E-2</c:v>
                </c:pt>
                <c:pt idx="4081">
                  <c:v>3.5595902000000193E-2</c:v>
                </c:pt>
                <c:pt idx="4082">
                  <c:v>3.5546758000000005E-2</c:v>
                </c:pt>
                <c:pt idx="4083">
                  <c:v>3.5497682000000155E-2</c:v>
                </c:pt>
                <c:pt idx="4084">
                  <c:v>3.5448674000000006E-2</c:v>
                </c:pt>
                <c:pt idx="4085">
                  <c:v>3.5399734000000002E-2</c:v>
                </c:pt>
                <c:pt idx="4086">
                  <c:v>3.5350861000000004E-2</c:v>
                </c:pt>
                <c:pt idx="4087">
                  <c:v>3.5302056000000005E-2</c:v>
                </c:pt>
                <c:pt idx="4088">
                  <c:v>3.5253318000000262E-2</c:v>
                </c:pt>
                <c:pt idx="4089">
                  <c:v>3.5204647000000193E-2</c:v>
                </c:pt>
                <c:pt idx="4090">
                  <c:v>3.5156044000000004E-2</c:v>
                </c:pt>
                <c:pt idx="4091">
                  <c:v>3.5107508000000016E-2</c:v>
                </c:pt>
                <c:pt idx="4092">
                  <c:v>3.505903800000016E-2</c:v>
                </c:pt>
                <c:pt idx="4093">
                  <c:v>3.5010636000000012E-2</c:v>
                </c:pt>
                <c:pt idx="4094">
                  <c:v>3.4962300000000002E-2</c:v>
                </c:pt>
                <c:pt idx="4095">
                  <c:v>3.4914031999999998E-2</c:v>
                </c:pt>
                <c:pt idx="4096">
                  <c:v>3.4865829000000001E-2</c:v>
                </c:pt>
                <c:pt idx="4097">
                  <c:v>3.481769400000001E-2</c:v>
                </c:pt>
                <c:pt idx="4098">
                  <c:v>3.4769623999999999E-2</c:v>
                </c:pt>
                <c:pt idx="4099">
                  <c:v>3.4721622000000001E-2</c:v>
                </c:pt>
                <c:pt idx="4100">
                  <c:v>3.4673685000000169E-2</c:v>
                </c:pt>
                <c:pt idx="4101">
                  <c:v>3.4625815000000178E-2</c:v>
                </c:pt>
                <c:pt idx="4102">
                  <c:v>3.4578009999999999E-2</c:v>
                </c:pt>
                <c:pt idx="4103">
                  <c:v>3.4530272000000195E-2</c:v>
                </c:pt>
                <c:pt idx="4104">
                  <c:v>3.4482600000000002E-2</c:v>
                </c:pt>
                <c:pt idx="4105">
                  <c:v>3.4434993000000136E-2</c:v>
                </c:pt>
                <c:pt idx="4106">
                  <c:v>3.4387451999999999E-2</c:v>
                </c:pt>
                <c:pt idx="4107">
                  <c:v>3.4339977000000223E-2</c:v>
                </c:pt>
                <c:pt idx="4108">
                  <c:v>3.4292567000000052E-2</c:v>
                </c:pt>
                <c:pt idx="4109">
                  <c:v>3.4245223000000137E-2</c:v>
                </c:pt>
                <c:pt idx="4110">
                  <c:v>3.4197944000000015E-2</c:v>
                </c:pt>
                <c:pt idx="4111">
                  <c:v>3.4150731000000004E-2</c:v>
                </c:pt>
                <c:pt idx="4112">
                  <c:v>3.4103582E-2</c:v>
                </c:pt>
                <c:pt idx="4113">
                  <c:v>3.4056498999999997E-2</c:v>
                </c:pt>
                <c:pt idx="4114">
                  <c:v>3.4009481000000001E-2</c:v>
                </c:pt>
                <c:pt idx="4115">
                  <c:v>3.3962526999999978E-2</c:v>
                </c:pt>
                <c:pt idx="4116">
                  <c:v>3.3915639000000004E-2</c:v>
                </c:pt>
                <c:pt idx="4117">
                  <c:v>3.3868815000000052E-2</c:v>
                </c:pt>
                <c:pt idx="4118">
                  <c:v>3.3822056000000003E-2</c:v>
                </c:pt>
                <c:pt idx="4119">
                  <c:v>3.3775361000000052E-2</c:v>
                </c:pt>
                <c:pt idx="4120">
                  <c:v>3.3728730999999998E-2</c:v>
                </c:pt>
                <c:pt idx="4121">
                  <c:v>3.3682165000000146E-2</c:v>
                </c:pt>
                <c:pt idx="4122">
                  <c:v>3.3635664000000016E-2</c:v>
                </c:pt>
                <c:pt idx="4123">
                  <c:v>3.3589226E-2</c:v>
                </c:pt>
                <c:pt idx="4124">
                  <c:v>3.3542853000000004E-2</c:v>
                </c:pt>
                <c:pt idx="4125">
                  <c:v>3.3496544000000003E-2</c:v>
                </c:pt>
                <c:pt idx="4126">
                  <c:v>3.345029900000001E-2</c:v>
                </c:pt>
                <c:pt idx="4127">
                  <c:v>3.3404117000000177E-2</c:v>
                </c:pt>
                <c:pt idx="4128">
                  <c:v>3.3357999999999999E-2</c:v>
                </c:pt>
                <c:pt idx="4129">
                  <c:v>3.3311946000000002E-2</c:v>
                </c:pt>
                <c:pt idx="4130">
                  <c:v>3.3265955000000041E-2</c:v>
                </c:pt>
                <c:pt idx="4131">
                  <c:v>3.3220027999999999E-2</c:v>
                </c:pt>
                <c:pt idx="4132">
                  <c:v>3.3174164999999999E-2</c:v>
                </c:pt>
                <c:pt idx="4133">
                  <c:v>3.3128365E-2</c:v>
                </c:pt>
                <c:pt idx="4134">
                  <c:v>3.308262800000001E-2</c:v>
                </c:pt>
                <c:pt idx="4135">
                  <c:v>3.3036954E-2</c:v>
                </c:pt>
                <c:pt idx="4136">
                  <c:v>3.2991343000000249E-2</c:v>
                </c:pt>
                <c:pt idx="4137">
                  <c:v>3.2945796000000152E-2</c:v>
                </c:pt>
                <c:pt idx="4138">
                  <c:v>3.2900311000000182E-2</c:v>
                </c:pt>
                <c:pt idx="4139">
                  <c:v>3.2854889000000012E-2</c:v>
                </c:pt>
                <c:pt idx="4140">
                  <c:v>3.2809529000000136E-2</c:v>
                </c:pt>
                <c:pt idx="4141">
                  <c:v>3.2764233000000011E-2</c:v>
                </c:pt>
                <c:pt idx="4142">
                  <c:v>3.2718998000000082E-2</c:v>
                </c:pt>
                <c:pt idx="4143">
                  <c:v>3.2673827000000273E-2</c:v>
                </c:pt>
                <c:pt idx="4144">
                  <c:v>3.2628717000000203E-2</c:v>
                </c:pt>
                <c:pt idx="4145">
                  <c:v>3.2583670000000203E-2</c:v>
                </c:pt>
                <c:pt idx="4146">
                  <c:v>3.2538684999999998E-2</c:v>
                </c:pt>
                <c:pt idx="4147">
                  <c:v>3.2493762000000231E-2</c:v>
                </c:pt>
                <c:pt idx="4148">
                  <c:v>3.2448902000000231E-2</c:v>
                </c:pt>
                <c:pt idx="4149">
                  <c:v>3.2404103000000191E-2</c:v>
                </c:pt>
                <c:pt idx="4150">
                  <c:v>3.2359366000000153E-2</c:v>
                </c:pt>
                <c:pt idx="4151">
                  <c:v>3.231469E-2</c:v>
                </c:pt>
                <c:pt idx="4152">
                  <c:v>3.2270077000000265E-2</c:v>
                </c:pt>
                <c:pt idx="4153">
                  <c:v>3.2225524999999998E-2</c:v>
                </c:pt>
                <c:pt idx="4154">
                  <c:v>3.2181034000000136E-2</c:v>
                </c:pt>
                <c:pt idx="4155">
                  <c:v>3.2136604999999999E-2</c:v>
                </c:pt>
                <c:pt idx="4156">
                  <c:v>3.2092238000000189E-2</c:v>
                </c:pt>
                <c:pt idx="4157">
                  <c:v>3.2047931000000203E-2</c:v>
                </c:pt>
                <c:pt idx="4158">
                  <c:v>3.2003686000000052E-2</c:v>
                </c:pt>
                <c:pt idx="4159">
                  <c:v>3.1959502000000042E-2</c:v>
                </c:pt>
                <c:pt idx="4160">
                  <c:v>3.1915379000000167E-2</c:v>
                </c:pt>
                <c:pt idx="4161">
                  <c:v>3.1871316000000288E-2</c:v>
                </c:pt>
                <c:pt idx="4162">
                  <c:v>3.1827315000000238E-2</c:v>
                </c:pt>
                <c:pt idx="4163">
                  <c:v>3.178337400000019E-2</c:v>
                </c:pt>
                <c:pt idx="4164">
                  <c:v>3.1739494E-2</c:v>
                </c:pt>
                <c:pt idx="4165">
                  <c:v>3.1695675000000208E-2</c:v>
                </c:pt>
                <c:pt idx="4166">
                  <c:v>3.1651916000000231E-2</c:v>
                </c:pt>
                <c:pt idx="4167">
                  <c:v>3.1608217000000251E-2</c:v>
                </c:pt>
                <c:pt idx="4168">
                  <c:v>3.1564578999999995E-2</c:v>
                </c:pt>
                <c:pt idx="4169">
                  <c:v>3.1521001000000014E-2</c:v>
                </c:pt>
                <c:pt idx="4170">
                  <c:v>3.1477483000000042E-2</c:v>
                </c:pt>
                <c:pt idx="4171">
                  <c:v>3.1434025000000157E-2</c:v>
                </c:pt>
                <c:pt idx="4172">
                  <c:v>3.1390628000000004E-2</c:v>
                </c:pt>
                <c:pt idx="4173">
                  <c:v>3.1347290000000166E-2</c:v>
                </c:pt>
                <c:pt idx="4174">
                  <c:v>3.1304012000000152E-2</c:v>
                </c:pt>
                <c:pt idx="4175">
                  <c:v>3.1260794000000001E-2</c:v>
                </c:pt>
                <c:pt idx="4176">
                  <c:v>3.1217635000000177E-2</c:v>
                </c:pt>
                <c:pt idx="4177">
                  <c:v>3.1174536000000006E-2</c:v>
                </c:pt>
                <c:pt idx="4178">
                  <c:v>3.1131497000000175E-2</c:v>
                </c:pt>
                <c:pt idx="4179">
                  <c:v>3.1088517000000187E-2</c:v>
                </c:pt>
                <c:pt idx="4180">
                  <c:v>3.104559600000012E-2</c:v>
                </c:pt>
                <c:pt idx="4181">
                  <c:v>3.1002734000000056E-2</c:v>
                </c:pt>
                <c:pt idx="4182">
                  <c:v>3.0959932000000159E-2</c:v>
                </c:pt>
                <c:pt idx="4183">
                  <c:v>3.0917189000000001E-2</c:v>
                </c:pt>
                <c:pt idx="4184">
                  <c:v>3.087450500000016E-2</c:v>
                </c:pt>
                <c:pt idx="4185">
                  <c:v>3.0831880000000193E-2</c:v>
                </c:pt>
                <c:pt idx="4186">
                  <c:v>3.07893130000002E-2</c:v>
                </c:pt>
                <c:pt idx="4187">
                  <c:v>3.0746805000000012E-2</c:v>
                </c:pt>
                <c:pt idx="4188">
                  <c:v>3.070435700000012E-2</c:v>
                </c:pt>
                <c:pt idx="4189">
                  <c:v>3.0661966000000151E-2</c:v>
                </c:pt>
                <c:pt idx="4190">
                  <c:v>3.0619634000000048E-2</c:v>
                </c:pt>
                <c:pt idx="4191">
                  <c:v>3.0577361000000143E-2</c:v>
                </c:pt>
                <c:pt idx="4192">
                  <c:v>3.0535146000000173E-2</c:v>
                </c:pt>
                <c:pt idx="4193">
                  <c:v>3.0492989000000002E-2</c:v>
                </c:pt>
                <c:pt idx="4194">
                  <c:v>3.0450891000000011E-2</c:v>
                </c:pt>
                <c:pt idx="4195">
                  <c:v>3.0408850000000012E-2</c:v>
                </c:pt>
                <c:pt idx="4196">
                  <c:v>3.0366867999999998E-2</c:v>
                </c:pt>
                <c:pt idx="4197">
                  <c:v>3.0324943000000042E-2</c:v>
                </c:pt>
                <c:pt idx="4198">
                  <c:v>3.0283077000000221E-2</c:v>
                </c:pt>
                <c:pt idx="4199">
                  <c:v>3.0241268000000203E-2</c:v>
                </c:pt>
                <c:pt idx="4200">
                  <c:v>3.0199517000000096E-2</c:v>
                </c:pt>
                <c:pt idx="4201">
                  <c:v>3.0157824E-2</c:v>
                </c:pt>
                <c:pt idx="4202">
                  <c:v>3.0116187999999999E-2</c:v>
                </c:pt>
                <c:pt idx="4203">
                  <c:v>3.0074610000000175E-2</c:v>
                </c:pt>
                <c:pt idx="4204">
                  <c:v>3.003308900000011E-2</c:v>
                </c:pt>
                <c:pt idx="4205">
                  <c:v>2.9991625000000008E-2</c:v>
                </c:pt>
                <c:pt idx="4206">
                  <c:v>2.9950219000000049E-2</c:v>
                </c:pt>
                <c:pt idx="4207">
                  <c:v>2.9908870000000056E-2</c:v>
                </c:pt>
                <c:pt idx="4208">
                  <c:v>2.9867578000000092E-2</c:v>
                </c:pt>
                <c:pt idx="4209">
                  <c:v>2.9826342000000155E-2</c:v>
                </c:pt>
                <c:pt idx="4210">
                  <c:v>2.9785164000000006E-2</c:v>
                </c:pt>
                <c:pt idx="4211">
                  <c:v>2.9744043000000012E-2</c:v>
                </c:pt>
                <c:pt idx="4212">
                  <c:v>2.9702978000000119E-2</c:v>
                </c:pt>
                <c:pt idx="4213">
                  <c:v>2.9661971000000127E-2</c:v>
                </c:pt>
                <c:pt idx="4214">
                  <c:v>2.9621019000000099E-2</c:v>
                </c:pt>
                <c:pt idx="4215">
                  <c:v>2.9580124999999988E-2</c:v>
                </c:pt>
                <c:pt idx="4216">
                  <c:v>2.9539286000000012E-2</c:v>
                </c:pt>
                <c:pt idx="4217">
                  <c:v>2.9498505000000001E-2</c:v>
                </c:pt>
                <c:pt idx="4218">
                  <c:v>2.9457779000000101E-2</c:v>
                </c:pt>
                <c:pt idx="4219">
                  <c:v>2.9417110000000173E-2</c:v>
                </c:pt>
                <c:pt idx="4220">
                  <c:v>2.9376497000000001E-2</c:v>
                </c:pt>
                <c:pt idx="4221">
                  <c:v>2.9335939000000113E-2</c:v>
                </c:pt>
                <c:pt idx="4222">
                  <c:v>2.9295438000000049E-2</c:v>
                </c:pt>
                <c:pt idx="4223">
                  <c:v>2.9254993000000049E-2</c:v>
                </c:pt>
                <c:pt idx="4224">
                  <c:v>2.9214603999999998E-2</c:v>
                </c:pt>
                <c:pt idx="4225">
                  <c:v>2.9174270000000096E-2</c:v>
                </c:pt>
                <c:pt idx="4226">
                  <c:v>2.9133992000000174E-2</c:v>
                </c:pt>
                <c:pt idx="4227">
                  <c:v>2.909377000000014E-2</c:v>
                </c:pt>
                <c:pt idx="4228">
                  <c:v>2.9053603000000056E-2</c:v>
                </c:pt>
                <c:pt idx="4229">
                  <c:v>2.9013491999999998E-2</c:v>
                </c:pt>
                <c:pt idx="4230">
                  <c:v>2.8973436000000002E-2</c:v>
                </c:pt>
                <c:pt idx="4231">
                  <c:v>2.8933435000000049E-2</c:v>
                </c:pt>
                <c:pt idx="4232">
                  <c:v>2.8893490000000008E-2</c:v>
                </c:pt>
                <c:pt idx="4233">
                  <c:v>2.8853600000000052E-2</c:v>
                </c:pt>
                <c:pt idx="4234">
                  <c:v>2.8813764000000002E-2</c:v>
                </c:pt>
                <c:pt idx="4235">
                  <c:v>2.8773983999999999E-2</c:v>
                </c:pt>
                <c:pt idx="4236">
                  <c:v>2.8734258999999998E-2</c:v>
                </c:pt>
                <c:pt idx="4237">
                  <c:v>2.8694587999999997E-2</c:v>
                </c:pt>
                <c:pt idx="4238">
                  <c:v>2.8654973000000052E-2</c:v>
                </c:pt>
                <c:pt idx="4239">
                  <c:v>2.8615412000000135E-2</c:v>
                </c:pt>
                <c:pt idx="4240">
                  <c:v>2.8575905000000131E-2</c:v>
                </c:pt>
                <c:pt idx="4241">
                  <c:v>2.8536453999999972E-2</c:v>
                </c:pt>
                <c:pt idx="4242">
                  <c:v>2.8497056000000007E-2</c:v>
                </c:pt>
                <c:pt idx="4243">
                  <c:v>2.8457713000000114E-2</c:v>
                </c:pt>
                <c:pt idx="4244">
                  <c:v>2.8418424999999976E-2</c:v>
                </c:pt>
                <c:pt idx="4245">
                  <c:v>2.8379189999999999E-2</c:v>
                </c:pt>
                <c:pt idx="4246">
                  <c:v>2.8340009999999988E-2</c:v>
                </c:pt>
                <c:pt idx="4247">
                  <c:v>2.8300883999999988E-2</c:v>
                </c:pt>
                <c:pt idx="4248">
                  <c:v>2.8261812000000171E-2</c:v>
                </c:pt>
                <c:pt idx="4249">
                  <c:v>2.8222793999999989E-2</c:v>
                </c:pt>
                <c:pt idx="4250">
                  <c:v>2.8183829000000001E-2</c:v>
                </c:pt>
                <c:pt idx="4251">
                  <c:v>2.8144919000000001E-2</c:v>
                </c:pt>
                <c:pt idx="4252">
                  <c:v>2.8106061999999987E-2</c:v>
                </c:pt>
                <c:pt idx="4253">
                  <c:v>2.8067258999999997E-2</c:v>
                </c:pt>
                <c:pt idx="4254">
                  <c:v>2.8028508999999997E-2</c:v>
                </c:pt>
                <c:pt idx="4255">
                  <c:v>2.7989813000000214E-2</c:v>
                </c:pt>
                <c:pt idx="4256">
                  <c:v>2.7951171000000146E-2</c:v>
                </c:pt>
                <c:pt idx="4257">
                  <c:v>2.7912580999999999E-2</c:v>
                </c:pt>
                <c:pt idx="4258">
                  <c:v>2.7874045000000222E-2</c:v>
                </c:pt>
                <c:pt idx="4259">
                  <c:v>2.783556200000022E-2</c:v>
                </c:pt>
                <c:pt idx="4260">
                  <c:v>2.779713300000012E-2</c:v>
                </c:pt>
                <c:pt idx="4261">
                  <c:v>2.7758755999999999E-2</c:v>
                </c:pt>
                <c:pt idx="4262">
                  <c:v>2.772043200000001E-2</c:v>
                </c:pt>
                <c:pt idx="4263">
                  <c:v>2.7682162000000208E-2</c:v>
                </c:pt>
                <c:pt idx="4264">
                  <c:v>2.7643944000000222E-2</c:v>
                </c:pt>
                <c:pt idx="4265">
                  <c:v>2.7605779000000205E-2</c:v>
                </c:pt>
                <c:pt idx="4266">
                  <c:v>2.7567666000000001E-2</c:v>
                </c:pt>
                <c:pt idx="4267">
                  <c:v>2.7529606000000002E-2</c:v>
                </c:pt>
                <c:pt idx="4268">
                  <c:v>2.7491599000000012E-2</c:v>
                </c:pt>
                <c:pt idx="4269">
                  <c:v>2.7453644000000145E-2</c:v>
                </c:pt>
                <c:pt idx="4270">
                  <c:v>2.7415742000000229E-2</c:v>
                </c:pt>
                <c:pt idx="4271">
                  <c:v>2.7377892000000206E-2</c:v>
                </c:pt>
                <c:pt idx="4272">
                  <c:v>2.7340093999999999E-2</c:v>
                </c:pt>
                <c:pt idx="4273">
                  <c:v>2.7302348000000184E-2</c:v>
                </c:pt>
                <c:pt idx="4274">
                  <c:v>2.7264654999999988E-2</c:v>
                </c:pt>
                <c:pt idx="4275">
                  <c:v>2.7227013000000175E-2</c:v>
                </c:pt>
                <c:pt idx="4276">
                  <c:v>2.7189423999999997E-2</c:v>
                </c:pt>
                <c:pt idx="4277">
                  <c:v>2.7151886000000049E-2</c:v>
                </c:pt>
                <c:pt idx="4278">
                  <c:v>2.71144E-2</c:v>
                </c:pt>
                <c:pt idx="4279">
                  <c:v>2.7076966000000188E-2</c:v>
                </c:pt>
                <c:pt idx="4280">
                  <c:v>2.7039584000000012E-2</c:v>
                </c:pt>
                <c:pt idx="4281">
                  <c:v>2.7002253000000115E-2</c:v>
                </c:pt>
                <c:pt idx="4282">
                  <c:v>2.6964974000000006E-2</c:v>
                </c:pt>
                <c:pt idx="4283">
                  <c:v>2.6927746000000016E-2</c:v>
                </c:pt>
                <c:pt idx="4284">
                  <c:v>2.6890570000000114E-2</c:v>
                </c:pt>
                <c:pt idx="4285">
                  <c:v>2.6853444000000108E-2</c:v>
                </c:pt>
                <c:pt idx="4286">
                  <c:v>2.6816371000000127E-2</c:v>
                </c:pt>
                <c:pt idx="4287">
                  <c:v>2.677934800000022E-2</c:v>
                </c:pt>
                <c:pt idx="4288">
                  <c:v>2.6742377000000199E-2</c:v>
                </c:pt>
                <c:pt idx="4289">
                  <c:v>2.6705455999999999E-2</c:v>
                </c:pt>
                <c:pt idx="4290">
                  <c:v>2.6668587000000001E-2</c:v>
                </c:pt>
                <c:pt idx="4291">
                  <c:v>2.6631768000000222E-2</c:v>
                </c:pt>
                <c:pt idx="4292">
                  <c:v>2.6595000000000108E-2</c:v>
                </c:pt>
                <c:pt idx="4293">
                  <c:v>2.6558282999999999E-2</c:v>
                </c:pt>
                <c:pt idx="4294">
                  <c:v>2.6521617000000167E-2</c:v>
                </c:pt>
                <c:pt idx="4295">
                  <c:v>2.6485001000000133E-2</c:v>
                </c:pt>
                <c:pt idx="4296">
                  <c:v>2.6448435999999999E-2</c:v>
                </c:pt>
                <c:pt idx="4297">
                  <c:v>2.6411922000000192E-2</c:v>
                </c:pt>
                <c:pt idx="4298">
                  <c:v>2.6375457000000106E-2</c:v>
                </c:pt>
                <c:pt idx="4299">
                  <c:v>2.6339044000000113E-2</c:v>
                </c:pt>
                <c:pt idx="4300">
                  <c:v>2.6302679999999998E-2</c:v>
                </c:pt>
                <c:pt idx="4301">
                  <c:v>2.6266367000000148E-2</c:v>
                </c:pt>
                <c:pt idx="4302">
                  <c:v>2.6230103000000175E-2</c:v>
                </c:pt>
                <c:pt idx="4303">
                  <c:v>2.6193890000000056E-2</c:v>
                </c:pt>
                <c:pt idx="4304">
                  <c:v>2.6157726999999999E-2</c:v>
                </c:pt>
                <c:pt idx="4305">
                  <c:v>2.6121614000000001E-2</c:v>
                </c:pt>
                <c:pt idx="4306">
                  <c:v>2.6085550000000016E-2</c:v>
                </c:pt>
                <c:pt idx="4307">
                  <c:v>2.6049536000000012E-2</c:v>
                </c:pt>
                <c:pt idx="4308">
                  <c:v>2.601357300000012E-2</c:v>
                </c:pt>
                <c:pt idx="4309">
                  <c:v>2.5977658000000042E-2</c:v>
                </c:pt>
                <c:pt idx="4310">
                  <c:v>2.5941794000000011E-2</c:v>
                </c:pt>
                <c:pt idx="4311">
                  <c:v>2.5905978000000173E-2</c:v>
                </c:pt>
                <c:pt idx="4312">
                  <c:v>2.5870213000000215E-2</c:v>
                </c:pt>
                <c:pt idx="4313">
                  <c:v>2.5834496000000002E-2</c:v>
                </c:pt>
                <c:pt idx="4314">
                  <c:v>2.5798828999999999E-2</c:v>
                </c:pt>
                <c:pt idx="4315">
                  <c:v>2.5763212000000164E-2</c:v>
                </c:pt>
                <c:pt idx="4316">
                  <c:v>2.5727643000000001E-2</c:v>
                </c:pt>
                <c:pt idx="4317">
                  <c:v>2.5692123000000011E-2</c:v>
                </c:pt>
                <c:pt idx="4318">
                  <c:v>2.5656652999999998E-2</c:v>
                </c:pt>
                <c:pt idx="4319">
                  <c:v>2.5621231000000095E-2</c:v>
                </c:pt>
                <c:pt idx="4320">
                  <c:v>2.5585858999999999E-2</c:v>
                </c:pt>
                <c:pt idx="4321">
                  <c:v>2.5550534999999978E-2</c:v>
                </c:pt>
                <c:pt idx="4322">
                  <c:v>2.5515260000000012E-2</c:v>
                </c:pt>
                <c:pt idx="4323">
                  <c:v>2.5480034000000002E-2</c:v>
                </c:pt>
                <c:pt idx="4324">
                  <c:v>2.5444856000000002E-2</c:v>
                </c:pt>
                <c:pt idx="4325">
                  <c:v>2.540972700000016E-2</c:v>
                </c:pt>
                <c:pt idx="4326">
                  <c:v>2.5374646000000011E-2</c:v>
                </c:pt>
                <c:pt idx="4327">
                  <c:v>2.5339614000000052E-2</c:v>
                </c:pt>
                <c:pt idx="4328">
                  <c:v>2.5304629999999988E-2</c:v>
                </c:pt>
                <c:pt idx="4329">
                  <c:v>2.5269694999999998E-2</c:v>
                </c:pt>
                <c:pt idx="4330">
                  <c:v>2.5234808000000157E-2</c:v>
                </c:pt>
                <c:pt idx="4331">
                  <c:v>2.5199969000000006E-2</c:v>
                </c:pt>
                <c:pt idx="4332">
                  <c:v>2.5165178000000052E-2</c:v>
                </c:pt>
                <c:pt idx="4333">
                  <c:v>2.513043500000001E-2</c:v>
                </c:pt>
                <c:pt idx="4334">
                  <c:v>2.509574000000013E-2</c:v>
                </c:pt>
                <c:pt idx="4335">
                  <c:v>2.5061093000000052E-2</c:v>
                </c:pt>
                <c:pt idx="4336">
                  <c:v>2.5026492999999997E-2</c:v>
                </c:pt>
                <c:pt idx="4337">
                  <c:v>2.4991942000000173E-2</c:v>
                </c:pt>
                <c:pt idx="4338">
                  <c:v>2.4957437999999998E-2</c:v>
                </c:pt>
                <c:pt idx="4339">
                  <c:v>2.4922982E-2</c:v>
                </c:pt>
                <c:pt idx="4340">
                  <c:v>2.4888573000000011E-2</c:v>
                </c:pt>
                <c:pt idx="4341">
                  <c:v>2.4854212000000164E-2</c:v>
                </c:pt>
                <c:pt idx="4342">
                  <c:v>2.4819898000000101E-2</c:v>
                </c:pt>
                <c:pt idx="4343">
                  <c:v>2.4785631999999998E-2</c:v>
                </c:pt>
                <c:pt idx="4344">
                  <c:v>2.475141300000001E-2</c:v>
                </c:pt>
                <c:pt idx="4345">
                  <c:v>2.4717241000000011E-2</c:v>
                </c:pt>
                <c:pt idx="4346">
                  <c:v>2.4683117000000233E-2</c:v>
                </c:pt>
                <c:pt idx="4347">
                  <c:v>2.4649039000000011E-2</c:v>
                </c:pt>
                <c:pt idx="4348">
                  <c:v>2.4615009000000042E-2</c:v>
                </c:pt>
                <c:pt idx="4349">
                  <c:v>2.4581025999999999E-2</c:v>
                </c:pt>
                <c:pt idx="4350">
                  <c:v>2.4547088999999998E-2</c:v>
                </c:pt>
                <c:pt idx="4351">
                  <c:v>2.4513199999999999E-2</c:v>
                </c:pt>
                <c:pt idx="4352">
                  <c:v>2.4479357000000205E-2</c:v>
                </c:pt>
                <c:pt idx="4353">
                  <c:v>2.4445561000000001E-2</c:v>
                </c:pt>
                <c:pt idx="4354">
                  <c:v>2.4411811000000127E-2</c:v>
                </c:pt>
                <c:pt idx="4355">
                  <c:v>2.4378108000000002E-2</c:v>
                </c:pt>
                <c:pt idx="4356">
                  <c:v>2.4344451999999961E-2</c:v>
                </c:pt>
                <c:pt idx="4357">
                  <c:v>2.4310841999999989E-2</c:v>
                </c:pt>
                <c:pt idx="4358">
                  <c:v>2.4277278000000214E-2</c:v>
                </c:pt>
                <c:pt idx="4359">
                  <c:v>2.4243761000000016E-2</c:v>
                </c:pt>
                <c:pt idx="4360">
                  <c:v>2.4210289999999988E-2</c:v>
                </c:pt>
                <c:pt idx="4361">
                  <c:v>2.4176865999999998E-2</c:v>
                </c:pt>
                <c:pt idx="4362">
                  <c:v>2.4143486999999988E-2</c:v>
                </c:pt>
                <c:pt idx="4363">
                  <c:v>2.4110154999999977E-2</c:v>
                </c:pt>
                <c:pt idx="4364">
                  <c:v>2.4076868000000095E-2</c:v>
                </c:pt>
                <c:pt idx="4365">
                  <c:v>2.4043628000000011E-2</c:v>
                </c:pt>
                <c:pt idx="4366">
                  <c:v>2.4010432999999998E-2</c:v>
                </c:pt>
                <c:pt idx="4367">
                  <c:v>2.3977285000000011E-2</c:v>
                </c:pt>
                <c:pt idx="4368">
                  <c:v>2.3944181999999981E-2</c:v>
                </c:pt>
                <c:pt idx="4369">
                  <c:v>2.3911123999999999E-2</c:v>
                </c:pt>
                <c:pt idx="4370">
                  <c:v>2.3878113000000114E-2</c:v>
                </c:pt>
                <c:pt idx="4371">
                  <c:v>2.3845147000000205E-2</c:v>
                </c:pt>
                <c:pt idx="4372">
                  <c:v>2.3812225999999999E-2</c:v>
                </c:pt>
                <c:pt idx="4373">
                  <c:v>2.3779351000000001E-2</c:v>
                </c:pt>
                <c:pt idx="4374">
                  <c:v>2.3746520999999968E-2</c:v>
                </c:pt>
                <c:pt idx="4375">
                  <c:v>2.3713736999999999E-2</c:v>
                </c:pt>
                <c:pt idx="4376">
                  <c:v>2.3680998000000012E-2</c:v>
                </c:pt>
                <c:pt idx="4377">
                  <c:v>2.3648304000000002E-2</c:v>
                </c:pt>
                <c:pt idx="4378">
                  <c:v>2.3615654999999978E-2</c:v>
                </c:pt>
                <c:pt idx="4379">
                  <c:v>2.3583052000000011E-2</c:v>
                </c:pt>
                <c:pt idx="4380">
                  <c:v>2.3550492999999978E-2</c:v>
                </c:pt>
                <c:pt idx="4381">
                  <c:v>2.3517979000000001E-2</c:v>
                </c:pt>
                <c:pt idx="4382">
                  <c:v>2.3485510000000109E-2</c:v>
                </c:pt>
                <c:pt idx="4383">
                  <c:v>2.3453085999999998E-2</c:v>
                </c:pt>
                <c:pt idx="4384">
                  <c:v>2.3420706999999989E-2</c:v>
                </c:pt>
                <c:pt idx="4385">
                  <c:v>2.3388372000000011E-2</c:v>
                </c:pt>
                <c:pt idx="4386">
                  <c:v>2.335608199999992E-2</c:v>
                </c:pt>
                <c:pt idx="4387">
                  <c:v>2.332383700000001E-2</c:v>
                </c:pt>
                <c:pt idx="4388">
                  <c:v>2.3291636000000001E-2</c:v>
                </c:pt>
                <c:pt idx="4389">
                  <c:v>2.3259479999999989E-2</c:v>
                </c:pt>
                <c:pt idx="4390">
                  <c:v>2.3227368000000012E-2</c:v>
                </c:pt>
                <c:pt idx="4391">
                  <c:v>2.3195299999999999E-2</c:v>
                </c:pt>
                <c:pt idx="4392">
                  <c:v>2.3163276999999999E-2</c:v>
                </c:pt>
                <c:pt idx="4393">
                  <c:v>2.3131298000000012E-2</c:v>
                </c:pt>
                <c:pt idx="4394">
                  <c:v>2.3099363000000012E-2</c:v>
                </c:pt>
                <c:pt idx="4395">
                  <c:v>2.3067471999999988E-2</c:v>
                </c:pt>
                <c:pt idx="4396">
                  <c:v>2.3035625000000056E-2</c:v>
                </c:pt>
                <c:pt idx="4397">
                  <c:v>2.3003822000000052E-2</c:v>
                </c:pt>
                <c:pt idx="4398">
                  <c:v>2.2972063000000056E-2</c:v>
                </c:pt>
                <c:pt idx="4399">
                  <c:v>2.2940348000000197E-2</c:v>
                </c:pt>
                <c:pt idx="4400">
                  <c:v>2.2908677000000127E-2</c:v>
                </c:pt>
                <c:pt idx="4401">
                  <c:v>2.2877049000000215E-2</c:v>
                </c:pt>
                <c:pt idx="4402">
                  <c:v>2.2845465000000155E-2</c:v>
                </c:pt>
                <c:pt idx="4403">
                  <c:v>2.2813925000000183E-2</c:v>
                </c:pt>
                <c:pt idx="4404">
                  <c:v>2.2782428E-2</c:v>
                </c:pt>
                <c:pt idx="4405">
                  <c:v>2.2750974000000052E-2</c:v>
                </c:pt>
                <c:pt idx="4406">
                  <c:v>2.2719563999999998E-2</c:v>
                </c:pt>
                <c:pt idx="4407">
                  <c:v>2.2688198000000138E-2</c:v>
                </c:pt>
                <c:pt idx="4408">
                  <c:v>2.265687500000018E-2</c:v>
                </c:pt>
                <c:pt idx="4409">
                  <c:v>2.2625595000000012E-2</c:v>
                </c:pt>
                <c:pt idx="4410">
                  <c:v>2.2594358000000002E-2</c:v>
                </c:pt>
                <c:pt idx="4411">
                  <c:v>2.2563164000000011E-2</c:v>
                </c:pt>
                <c:pt idx="4412">
                  <c:v>2.2532013000000139E-2</c:v>
                </c:pt>
                <c:pt idx="4413">
                  <c:v>2.2500906000000095E-2</c:v>
                </c:pt>
                <c:pt idx="4414">
                  <c:v>2.2469841000000115E-2</c:v>
                </c:pt>
                <c:pt idx="4415">
                  <c:v>2.2438819000000176E-2</c:v>
                </c:pt>
                <c:pt idx="4416">
                  <c:v>2.2407840000000206E-2</c:v>
                </c:pt>
                <c:pt idx="4417">
                  <c:v>2.2376904000000052E-2</c:v>
                </c:pt>
                <c:pt idx="4418">
                  <c:v>2.2346011000000002E-2</c:v>
                </c:pt>
                <c:pt idx="4419">
                  <c:v>2.2315160000000101E-2</c:v>
                </c:pt>
                <c:pt idx="4420">
                  <c:v>2.2284351000000056E-2</c:v>
                </c:pt>
                <c:pt idx="4421">
                  <c:v>2.2253586000000002E-2</c:v>
                </c:pt>
                <c:pt idx="4422">
                  <c:v>2.2222863000000002E-2</c:v>
                </c:pt>
                <c:pt idx="4423">
                  <c:v>2.2192182000000001E-2</c:v>
                </c:pt>
                <c:pt idx="4424">
                  <c:v>2.2161543000000002E-2</c:v>
                </c:pt>
                <c:pt idx="4425">
                  <c:v>2.2130947000000213E-2</c:v>
                </c:pt>
                <c:pt idx="4426">
                  <c:v>2.2100393000000086E-2</c:v>
                </c:pt>
                <c:pt idx="4427">
                  <c:v>2.2069881000000006E-2</c:v>
                </c:pt>
                <c:pt idx="4428">
                  <c:v>2.2039412000000203E-2</c:v>
                </c:pt>
                <c:pt idx="4429">
                  <c:v>2.2008984000000002E-2</c:v>
                </c:pt>
                <c:pt idx="4430">
                  <c:v>2.1978598999999998E-2</c:v>
                </c:pt>
                <c:pt idx="4431">
                  <c:v>2.194825500000001E-2</c:v>
                </c:pt>
                <c:pt idx="4432">
                  <c:v>2.1917953000000011E-2</c:v>
                </c:pt>
                <c:pt idx="4433">
                  <c:v>2.1887694000000051E-2</c:v>
                </c:pt>
                <c:pt idx="4434">
                  <c:v>2.1857475000000119E-2</c:v>
                </c:pt>
                <c:pt idx="4435">
                  <c:v>2.1827299000000012E-2</c:v>
                </c:pt>
                <c:pt idx="4436">
                  <c:v>2.1797164000000001E-2</c:v>
                </c:pt>
                <c:pt idx="4437">
                  <c:v>2.1767070999999999E-2</c:v>
                </c:pt>
                <c:pt idx="4438">
                  <c:v>2.1737020000000086E-2</c:v>
                </c:pt>
                <c:pt idx="4439">
                  <c:v>2.1707010000000127E-2</c:v>
                </c:pt>
                <c:pt idx="4440">
                  <c:v>2.1677041000000188E-2</c:v>
                </c:pt>
                <c:pt idx="4441">
                  <c:v>2.1647114000000144E-2</c:v>
                </c:pt>
                <c:pt idx="4442">
                  <c:v>2.1617228000000127E-2</c:v>
                </c:pt>
                <c:pt idx="4443">
                  <c:v>2.1587383000000012E-2</c:v>
                </c:pt>
                <c:pt idx="4444">
                  <c:v>2.155758E-2</c:v>
                </c:pt>
                <c:pt idx="4445">
                  <c:v>2.1527817000000143E-2</c:v>
                </c:pt>
                <c:pt idx="4446">
                  <c:v>2.1498096000000001E-2</c:v>
                </c:pt>
                <c:pt idx="4447">
                  <c:v>2.1468416000000001E-2</c:v>
                </c:pt>
                <c:pt idx="4448">
                  <c:v>2.1438777000000183E-2</c:v>
                </c:pt>
                <c:pt idx="4449">
                  <c:v>2.1409178000000192E-2</c:v>
                </c:pt>
                <c:pt idx="4450">
                  <c:v>2.1379621000000001E-2</c:v>
                </c:pt>
                <c:pt idx="4451">
                  <c:v>2.1350103999999998E-2</c:v>
                </c:pt>
                <c:pt idx="4452">
                  <c:v>2.1320627999999998E-2</c:v>
                </c:pt>
                <c:pt idx="4453">
                  <c:v>2.1291193000000139E-2</c:v>
                </c:pt>
                <c:pt idx="4454">
                  <c:v>2.1261799000000012E-2</c:v>
                </c:pt>
                <c:pt idx="4455">
                  <c:v>2.1232445000000145E-2</c:v>
                </c:pt>
                <c:pt idx="4456">
                  <c:v>2.1203131000000139E-2</c:v>
                </c:pt>
                <c:pt idx="4457">
                  <c:v>2.1173858000000052E-2</c:v>
                </c:pt>
                <c:pt idx="4458">
                  <c:v>2.1144625999999993E-2</c:v>
                </c:pt>
                <c:pt idx="4459">
                  <c:v>2.1115432999999999E-2</c:v>
                </c:pt>
                <c:pt idx="4460">
                  <c:v>2.1086281000000002E-2</c:v>
                </c:pt>
                <c:pt idx="4461">
                  <c:v>2.1057170000000153E-2</c:v>
                </c:pt>
                <c:pt idx="4462">
                  <c:v>2.1028097999999999E-2</c:v>
                </c:pt>
                <c:pt idx="4463">
                  <c:v>2.0999067000000052E-2</c:v>
                </c:pt>
                <c:pt idx="4464">
                  <c:v>2.0970076000000011E-2</c:v>
                </c:pt>
                <c:pt idx="4465">
                  <c:v>2.0941125000000012E-2</c:v>
                </c:pt>
                <c:pt idx="4466">
                  <c:v>2.0912213000000002E-2</c:v>
                </c:pt>
                <c:pt idx="4467">
                  <c:v>2.0883342000000239E-2</c:v>
                </c:pt>
                <c:pt idx="4468">
                  <c:v>2.0854510000000052E-2</c:v>
                </c:pt>
                <c:pt idx="4469">
                  <c:v>2.0825719000000052E-2</c:v>
                </c:pt>
                <c:pt idx="4470">
                  <c:v>2.0796967000000006E-2</c:v>
                </c:pt>
                <c:pt idx="4471">
                  <c:v>2.0768254999999968E-2</c:v>
                </c:pt>
                <c:pt idx="4472">
                  <c:v>2.0739581999999993E-2</c:v>
                </c:pt>
                <c:pt idx="4473">
                  <c:v>2.0710949000000006E-2</c:v>
                </c:pt>
                <c:pt idx="4474">
                  <c:v>2.0682356000000002E-2</c:v>
                </c:pt>
                <c:pt idx="4475">
                  <c:v>2.0653802000000162E-2</c:v>
                </c:pt>
                <c:pt idx="4476">
                  <c:v>2.0625286999999999E-2</c:v>
                </c:pt>
                <c:pt idx="4477">
                  <c:v>2.0596811999999999E-2</c:v>
                </c:pt>
                <c:pt idx="4478">
                  <c:v>2.0568376000000003E-2</c:v>
                </c:pt>
                <c:pt idx="4479">
                  <c:v>2.0539979000000118E-2</c:v>
                </c:pt>
                <c:pt idx="4480">
                  <c:v>2.0511622000000011E-2</c:v>
                </c:pt>
                <c:pt idx="4481">
                  <c:v>2.0483304000000143E-2</c:v>
                </c:pt>
                <c:pt idx="4482">
                  <c:v>2.0455023999999999E-2</c:v>
                </c:pt>
                <c:pt idx="4483">
                  <c:v>2.0426783999999983E-2</c:v>
                </c:pt>
                <c:pt idx="4484">
                  <c:v>2.0398582999999977E-2</c:v>
                </c:pt>
                <c:pt idx="4485">
                  <c:v>2.0370420999999993E-2</c:v>
                </c:pt>
                <c:pt idx="4486">
                  <c:v>2.0342296999999999E-2</c:v>
                </c:pt>
                <c:pt idx="4487">
                  <c:v>2.0314213000000001E-2</c:v>
                </c:pt>
                <c:pt idx="4488">
                  <c:v>2.0286167000000115E-2</c:v>
                </c:pt>
                <c:pt idx="4489">
                  <c:v>2.0258160000000001E-2</c:v>
                </c:pt>
                <c:pt idx="4490">
                  <c:v>2.0230192000000143E-2</c:v>
                </c:pt>
                <c:pt idx="4491">
                  <c:v>2.0202262000000117E-2</c:v>
                </c:pt>
                <c:pt idx="4492">
                  <c:v>2.0174371000000052E-2</c:v>
                </c:pt>
                <c:pt idx="4493">
                  <c:v>2.0146517999999999E-2</c:v>
                </c:pt>
                <c:pt idx="4494">
                  <c:v>2.0118703999999998E-2</c:v>
                </c:pt>
                <c:pt idx="4495">
                  <c:v>2.0090928000000011E-2</c:v>
                </c:pt>
                <c:pt idx="4496">
                  <c:v>2.0063191000000001E-2</c:v>
                </c:pt>
                <c:pt idx="4497">
                  <c:v>2.0035491000000002E-2</c:v>
                </c:pt>
                <c:pt idx="4498">
                  <c:v>2.0007831000000052E-2</c:v>
                </c:pt>
                <c:pt idx="4499">
                  <c:v>1.9980208000000069E-2</c:v>
                </c:pt>
                <c:pt idx="4500">
                  <c:v>1.9952622999999999E-2</c:v>
                </c:pt>
                <c:pt idx="4501">
                  <c:v>1.9925077000000083E-2</c:v>
                </c:pt>
                <c:pt idx="4502">
                  <c:v>1.989756800000007E-2</c:v>
                </c:pt>
                <c:pt idx="4503">
                  <c:v>1.9870097999999999E-2</c:v>
                </c:pt>
                <c:pt idx="4504">
                  <c:v>1.9842665000000079E-2</c:v>
                </c:pt>
                <c:pt idx="4505">
                  <c:v>1.9815269999999999E-2</c:v>
                </c:pt>
                <c:pt idx="4506">
                  <c:v>1.9787913000000001E-2</c:v>
                </c:pt>
                <c:pt idx="4507">
                  <c:v>1.9760594000000086E-2</c:v>
                </c:pt>
                <c:pt idx="4508">
                  <c:v>1.9733312999999999E-2</c:v>
                </c:pt>
                <c:pt idx="4509">
                  <c:v>1.9706069000000083E-2</c:v>
                </c:pt>
                <c:pt idx="4510">
                  <c:v>1.9678863000000001E-2</c:v>
                </c:pt>
                <c:pt idx="4511">
                  <c:v>1.9651694000000001E-2</c:v>
                </c:pt>
                <c:pt idx="4512">
                  <c:v>1.9624563000000074E-2</c:v>
                </c:pt>
                <c:pt idx="4513">
                  <c:v>1.9597470000000068E-2</c:v>
                </c:pt>
                <c:pt idx="4514">
                  <c:v>1.9570412999999998E-2</c:v>
                </c:pt>
                <c:pt idx="4515">
                  <c:v>1.9543395000000068E-2</c:v>
                </c:pt>
                <c:pt idx="4516">
                  <c:v>1.9516413E-2</c:v>
                </c:pt>
                <c:pt idx="4517">
                  <c:v>1.9489469000000068E-2</c:v>
                </c:pt>
                <c:pt idx="4518">
                  <c:v>1.9462562000000065E-2</c:v>
                </c:pt>
                <c:pt idx="4519">
                  <c:v>1.9435692000000001E-2</c:v>
                </c:pt>
                <c:pt idx="4520">
                  <c:v>1.9408859000000105E-2</c:v>
                </c:pt>
                <c:pt idx="4521">
                  <c:v>1.9382063000000001E-2</c:v>
                </c:pt>
                <c:pt idx="4522">
                  <c:v>1.9355304E-2</c:v>
                </c:pt>
                <c:pt idx="4523">
                  <c:v>1.9328582000000021E-2</c:v>
                </c:pt>
                <c:pt idx="4524">
                  <c:v>1.9301897000000071E-2</c:v>
                </c:pt>
                <c:pt idx="4525">
                  <c:v>1.9275249000000001E-2</c:v>
                </c:pt>
                <c:pt idx="4526">
                  <c:v>1.9248637999999998E-2</c:v>
                </c:pt>
                <c:pt idx="4527">
                  <c:v>1.9222063000000001E-2</c:v>
                </c:pt>
                <c:pt idx="4528">
                  <c:v>1.9195525000000085E-2</c:v>
                </c:pt>
                <c:pt idx="4529">
                  <c:v>1.9169024000000066E-2</c:v>
                </c:pt>
                <c:pt idx="4530">
                  <c:v>1.9142559000000125E-2</c:v>
                </c:pt>
                <c:pt idx="4531">
                  <c:v>1.9116131000000001E-2</c:v>
                </c:pt>
                <c:pt idx="4532">
                  <c:v>1.9089739000000071E-2</c:v>
                </c:pt>
                <c:pt idx="4533">
                  <c:v>1.9063383999999999E-2</c:v>
                </c:pt>
                <c:pt idx="4534">
                  <c:v>1.9037064999999999E-2</c:v>
                </c:pt>
                <c:pt idx="4535">
                  <c:v>1.9010783000000003E-2</c:v>
                </c:pt>
                <c:pt idx="4536">
                  <c:v>1.8984537000000114E-2</c:v>
                </c:pt>
                <c:pt idx="4537">
                  <c:v>1.8958327000000021E-2</c:v>
                </c:pt>
                <c:pt idx="4538">
                  <c:v>1.8932153000000083E-2</c:v>
                </c:pt>
                <c:pt idx="4539">
                  <c:v>1.8906015000000092E-2</c:v>
                </c:pt>
                <c:pt idx="4540">
                  <c:v>1.8879913000000002E-2</c:v>
                </c:pt>
                <c:pt idx="4541">
                  <c:v>1.8853847999999999E-2</c:v>
                </c:pt>
                <c:pt idx="4542">
                  <c:v>1.882781800000009E-2</c:v>
                </c:pt>
                <c:pt idx="4543">
                  <c:v>1.8801825000000147E-2</c:v>
                </c:pt>
                <c:pt idx="4544">
                  <c:v>1.8775867000000071E-2</c:v>
                </c:pt>
                <c:pt idx="4545">
                  <c:v>1.8749945000000021E-2</c:v>
                </c:pt>
                <c:pt idx="4546">
                  <c:v>1.8724059000000126E-2</c:v>
                </c:pt>
                <c:pt idx="4547">
                  <c:v>1.8698209000000021E-2</c:v>
                </c:pt>
                <c:pt idx="4548">
                  <c:v>1.8672394000000005E-2</c:v>
                </c:pt>
                <c:pt idx="4549">
                  <c:v>1.8646615000000071E-2</c:v>
                </c:pt>
                <c:pt idx="4550">
                  <c:v>1.8620871000000146E-2</c:v>
                </c:pt>
                <c:pt idx="4551">
                  <c:v>1.8595163000000001E-2</c:v>
                </c:pt>
                <c:pt idx="4552">
                  <c:v>1.856949100000008E-2</c:v>
                </c:pt>
                <c:pt idx="4553">
                  <c:v>1.854385400000011E-2</c:v>
                </c:pt>
                <c:pt idx="4554">
                  <c:v>1.8518252000000002E-2</c:v>
                </c:pt>
                <c:pt idx="4555">
                  <c:v>1.8492686000000001E-2</c:v>
                </c:pt>
                <c:pt idx="4556">
                  <c:v>1.846715500000012E-2</c:v>
                </c:pt>
                <c:pt idx="4557">
                  <c:v>1.8441660000000065E-2</c:v>
                </c:pt>
                <c:pt idx="4558">
                  <c:v>1.8416199000000067E-2</c:v>
                </c:pt>
                <c:pt idx="4559">
                  <c:v>1.8390774000000096E-2</c:v>
                </c:pt>
                <c:pt idx="4560">
                  <c:v>1.8365383000000061E-2</c:v>
                </c:pt>
                <c:pt idx="4561">
                  <c:v>1.8340028000000123E-2</c:v>
                </c:pt>
                <c:pt idx="4562">
                  <c:v>1.8314708000000061E-2</c:v>
                </c:pt>
                <c:pt idx="4563">
                  <c:v>1.8289423000000082E-2</c:v>
                </c:pt>
                <c:pt idx="4564">
                  <c:v>1.8264172000000096E-2</c:v>
                </c:pt>
                <c:pt idx="4565">
                  <c:v>1.8238957E-2</c:v>
                </c:pt>
                <c:pt idx="4566">
                  <c:v>1.8213776000000063E-2</c:v>
                </c:pt>
                <c:pt idx="4567">
                  <c:v>1.8188630000000001E-2</c:v>
                </c:pt>
                <c:pt idx="4568">
                  <c:v>1.8163519000000104E-2</c:v>
                </c:pt>
                <c:pt idx="4569">
                  <c:v>1.8138443000000001E-2</c:v>
                </c:pt>
                <c:pt idx="4570">
                  <c:v>1.8113401000000081E-2</c:v>
                </c:pt>
                <c:pt idx="4571">
                  <c:v>1.8088394000000001E-2</c:v>
                </c:pt>
                <c:pt idx="4572">
                  <c:v>1.8063421000000128E-2</c:v>
                </c:pt>
                <c:pt idx="4573">
                  <c:v>1.8038483000000001E-2</c:v>
                </c:pt>
                <c:pt idx="4574">
                  <c:v>1.8013579000000109E-2</c:v>
                </c:pt>
                <c:pt idx="4575">
                  <c:v>1.7988709000000123E-2</c:v>
                </c:pt>
                <c:pt idx="4576">
                  <c:v>1.7963874000000147E-2</c:v>
                </c:pt>
                <c:pt idx="4577">
                  <c:v>1.7939073000000083E-2</c:v>
                </c:pt>
                <c:pt idx="4578">
                  <c:v>1.791430600000006E-2</c:v>
                </c:pt>
                <c:pt idx="4579">
                  <c:v>1.7889574000000144E-2</c:v>
                </c:pt>
                <c:pt idx="4580">
                  <c:v>1.7864876000000123E-2</c:v>
                </c:pt>
                <c:pt idx="4581">
                  <c:v>1.784021200000006E-2</c:v>
                </c:pt>
                <c:pt idx="4582">
                  <c:v>1.7815581000000118E-2</c:v>
                </c:pt>
                <c:pt idx="4583">
                  <c:v>1.7790985000000099E-2</c:v>
                </c:pt>
                <c:pt idx="4584">
                  <c:v>1.7766423000000121E-2</c:v>
                </c:pt>
                <c:pt idx="4585">
                  <c:v>1.7741895000000136E-2</c:v>
                </c:pt>
                <c:pt idx="4586">
                  <c:v>1.7717400000000081E-2</c:v>
                </c:pt>
                <c:pt idx="4587">
                  <c:v>1.769294000000006E-2</c:v>
                </c:pt>
                <c:pt idx="4588">
                  <c:v>1.766851300000009E-2</c:v>
                </c:pt>
                <c:pt idx="4589">
                  <c:v>1.7644120000000131E-2</c:v>
                </c:pt>
                <c:pt idx="4590">
                  <c:v>1.7619760000000064E-2</c:v>
                </c:pt>
                <c:pt idx="4591">
                  <c:v>1.75954350000001E-2</c:v>
                </c:pt>
                <c:pt idx="4592">
                  <c:v>1.7571141999999998E-2</c:v>
                </c:pt>
                <c:pt idx="4593">
                  <c:v>1.7546884000000117E-2</c:v>
                </c:pt>
                <c:pt idx="4594">
                  <c:v>1.7522659000000121E-2</c:v>
                </c:pt>
                <c:pt idx="4595">
                  <c:v>1.7498467000000063E-2</c:v>
                </c:pt>
                <c:pt idx="4596">
                  <c:v>1.747430900000008E-2</c:v>
                </c:pt>
                <c:pt idx="4597">
                  <c:v>1.7450184000000105E-2</c:v>
                </c:pt>
                <c:pt idx="4598">
                  <c:v>1.7426092000000018E-2</c:v>
                </c:pt>
                <c:pt idx="4599">
                  <c:v>1.7402033000000084E-2</c:v>
                </c:pt>
                <c:pt idx="4600">
                  <c:v>1.737800800000007E-2</c:v>
                </c:pt>
                <c:pt idx="4601">
                  <c:v>1.7354016E-2</c:v>
                </c:pt>
                <c:pt idx="4602">
                  <c:v>1.7330057000000072E-2</c:v>
                </c:pt>
                <c:pt idx="4603">
                  <c:v>1.7306132000000075E-2</c:v>
                </c:pt>
                <c:pt idx="4604">
                  <c:v>1.7282239000000102E-2</c:v>
                </c:pt>
                <c:pt idx="4605">
                  <c:v>1.7258379000000101E-2</c:v>
                </c:pt>
                <c:pt idx="4606">
                  <c:v>1.7234552000000073E-2</c:v>
                </c:pt>
                <c:pt idx="4607">
                  <c:v>1.72107580000001E-2</c:v>
                </c:pt>
                <c:pt idx="4608">
                  <c:v>1.7186996999999996E-2</c:v>
                </c:pt>
                <c:pt idx="4609">
                  <c:v>1.7163269000000075E-2</c:v>
                </c:pt>
                <c:pt idx="4610">
                  <c:v>1.7139573000000085E-2</c:v>
                </c:pt>
                <c:pt idx="4611">
                  <c:v>1.7115910000000002E-2</c:v>
                </c:pt>
                <c:pt idx="4612">
                  <c:v>1.7092279999999998E-2</c:v>
                </c:pt>
                <c:pt idx="4613">
                  <c:v>1.706868200000004E-2</c:v>
                </c:pt>
                <c:pt idx="4614">
                  <c:v>1.7045118000000085E-2</c:v>
                </c:pt>
                <c:pt idx="4615">
                  <c:v>1.7021585000000134E-2</c:v>
                </c:pt>
                <c:pt idx="4616">
                  <c:v>1.6998085000000079E-2</c:v>
                </c:pt>
                <c:pt idx="4617">
                  <c:v>1.6974618000000021E-2</c:v>
                </c:pt>
                <c:pt idx="4618">
                  <c:v>1.6951183000000092E-2</c:v>
                </c:pt>
                <c:pt idx="4619">
                  <c:v>1.6927780000000094E-2</c:v>
                </c:pt>
                <c:pt idx="4620">
                  <c:v>1.6904409000000124E-2</c:v>
                </c:pt>
                <c:pt idx="4621">
                  <c:v>1.688107100000014E-2</c:v>
                </c:pt>
                <c:pt idx="4622">
                  <c:v>1.685776500000008E-2</c:v>
                </c:pt>
                <c:pt idx="4623">
                  <c:v>1.683449100000008E-2</c:v>
                </c:pt>
                <c:pt idx="4624">
                  <c:v>1.6811250000000041E-2</c:v>
                </c:pt>
                <c:pt idx="4625">
                  <c:v>1.6788040000000021E-2</c:v>
                </c:pt>
                <c:pt idx="4626">
                  <c:v>1.6764863000000092E-2</c:v>
                </c:pt>
                <c:pt idx="4627">
                  <c:v>1.6741717000000076E-2</c:v>
                </c:pt>
                <c:pt idx="4628">
                  <c:v>1.6718604000000001E-2</c:v>
                </c:pt>
                <c:pt idx="4629">
                  <c:v>1.6695522000000081E-2</c:v>
                </c:pt>
                <c:pt idx="4630">
                  <c:v>1.6672472000000077E-2</c:v>
                </c:pt>
                <c:pt idx="4631">
                  <c:v>1.6649454000000102E-2</c:v>
                </c:pt>
                <c:pt idx="4632">
                  <c:v>1.6626468000000085E-2</c:v>
                </c:pt>
                <c:pt idx="4633">
                  <c:v>1.6603514000000104E-2</c:v>
                </c:pt>
                <c:pt idx="4634">
                  <c:v>1.658059100000012E-2</c:v>
                </c:pt>
                <c:pt idx="4635">
                  <c:v>1.6557700000000061E-2</c:v>
                </c:pt>
                <c:pt idx="4636">
                  <c:v>1.6534840000000061E-2</c:v>
                </c:pt>
                <c:pt idx="4637">
                  <c:v>1.6512012000000003E-2</c:v>
                </c:pt>
                <c:pt idx="4638">
                  <c:v>1.6489216000000001E-2</c:v>
                </c:pt>
                <c:pt idx="4639">
                  <c:v>1.6466451000000111E-2</c:v>
                </c:pt>
                <c:pt idx="4640">
                  <c:v>1.6443717000000069E-2</c:v>
                </c:pt>
                <c:pt idx="4641">
                  <c:v>1.6421015000000094E-2</c:v>
                </c:pt>
                <c:pt idx="4642">
                  <c:v>1.6398343999999999E-2</c:v>
                </c:pt>
                <c:pt idx="4643">
                  <c:v>1.6375705000000081E-2</c:v>
                </c:pt>
                <c:pt idx="4644">
                  <c:v>1.6353097E-2</c:v>
                </c:pt>
                <c:pt idx="4645">
                  <c:v>1.6330519000000095E-2</c:v>
                </c:pt>
                <c:pt idx="4646">
                  <c:v>1.6307974000000079E-2</c:v>
                </c:pt>
                <c:pt idx="4647">
                  <c:v>1.6285459000000117E-2</c:v>
                </c:pt>
                <c:pt idx="4648">
                  <c:v>1.6262975000000107E-2</c:v>
                </c:pt>
                <c:pt idx="4649">
                  <c:v>1.6240523000000128E-2</c:v>
                </c:pt>
                <c:pt idx="4650">
                  <c:v>1.6218101000000078E-2</c:v>
                </c:pt>
                <c:pt idx="4651">
                  <c:v>1.6195710000000023E-2</c:v>
                </c:pt>
                <c:pt idx="4652">
                  <c:v>1.6173351000000079E-2</c:v>
                </c:pt>
                <c:pt idx="4653">
                  <c:v>1.6151022000000001E-2</c:v>
                </c:pt>
                <c:pt idx="4654">
                  <c:v>1.6128724000000091E-2</c:v>
                </c:pt>
                <c:pt idx="4655">
                  <c:v>1.6106456000000074E-2</c:v>
                </c:pt>
                <c:pt idx="4656">
                  <c:v>1.6084220000000069E-2</c:v>
                </c:pt>
                <c:pt idx="4657">
                  <c:v>1.6062013999999999E-2</c:v>
                </c:pt>
                <c:pt idx="4658">
                  <c:v>1.603983900000008E-2</c:v>
                </c:pt>
                <c:pt idx="4659">
                  <c:v>1.6017693999999999E-2</c:v>
                </c:pt>
                <c:pt idx="4660">
                  <c:v>1.5995580000000079E-2</c:v>
                </c:pt>
                <c:pt idx="4661">
                  <c:v>1.5973497000000003E-2</c:v>
                </c:pt>
                <c:pt idx="4662">
                  <c:v>1.5951443999999999E-2</c:v>
                </c:pt>
                <c:pt idx="4663">
                  <c:v>1.5929421000000096E-2</c:v>
                </c:pt>
                <c:pt idx="4664">
                  <c:v>1.5907429000000108E-2</c:v>
                </c:pt>
                <c:pt idx="4665">
                  <c:v>1.5885467000000021E-2</c:v>
                </c:pt>
                <c:pt idx="4666">
                  <c:v>1.5863536000000077E-2</c:v>
                </c:pt>
                <c:pt idx="4667">
                  <c:v>1.5841635000000076E-2</c:v>
                </c:pt>
                <c:pt idx="4668">
                  <c:v>1.5819764E-2</c:v>
                </c:pt>
                <c:pt idx="4669">
                  <c:v>1.5797922999999998E-2</c:v>
                </c:pt>
                <c:pt idx="4670">
                  <c:v>1.5776113000000001E-2</c:v>
                </c:pt>
                <c:pt idx="4671">
                  <c:v>1.5754331999999999E-2</c:v>
                </c:pt>
                <c:pt idx="4672">
                  <c:v>1.5732582000000005E-2</c:v>
                </c:pt>
                <c:pt idx="4673">
                  <c:v>1.5710861000000065E-2</c:v>
                </c:pt>
                <c:pt idx="4674">
                  <c:v>1.5689171000000099E-2</c:v>
                </c:pt>
                <c:pt idx="4675">
                  <c:v>1.5667511000000078E-2</c:v>
                </c:pt>
                <c:pt idx="4676">
                  <c:v>1.5645880000000081E-2</c:v>
                </c:pt>
                <c:pt idx="4677">
                  <c:v>1.5624280000000048E-2</c:v>
                </c:pt>
                <c:pt idx="4678">
                  <c:v>1.5602709000000095E-2</c:v>
                </c:pt>
                <c:pt idx="4679">
                  <c:v>1.5581168000000083E-2</c:v>
                </c:pt>
                <c:pt idx="4680">
                  <c:v>1.5559656E-2</c:v>
                </c:pt>
                <c:pt idx="4681">
                  <c:v>1.5538175000000085E-2</c:v>
                </c:pt>
                <c:pt idx="4682">
                  <c:v>1.5516723000000001E-2</c:v>
                </c:pt>
                <c:pt idx="4683">
                  <c:v>1.5495300000000005E-2</c:v>
                </c:pt>
                <c:pt idx="4684">
                  <c:v>1.5473908E-2</c:v>
                </c:pt>
                <c:pt idx="4685">
                  <c:v>1.5452544000000047E-2</c:v>
                </c:pt>
                <c:pt idx="4686">
                  <c:v>1.5431211E-2</c:v>
                </c:pt>
                <c:pt idx="4687">
                  <c:v>1.5409905999999999E-2</c:v>
                </c:pt>
                <c:pt idx="4688">
                  <c:v>1.5388631000000041E-2</c:v>
                </c:pt>
                <c:pt idx="4689">
                  <c:v>1.5367386000000005E-2</c:v>
                </c:pt>
                <c:pt idx="4690">
                  <c:v>1.5346170000000088E-2</c:v>
                </c:pt>
                <c:pt idx="4691">
                  <c:v>1.5324983000000021E-2</c:v>
                </c:pt>
                <c:pt idx="4692">
                  <c:v>1.5303825000000108E-2</c:v>
                </c:pt>
                <c:pt idx="4693">
                  <c:v>1.5282697E-2</c:v>
                </c:pt>
                <c:pt idx="4694">
                  <c:v>1.5261598000000074E-2</c:v>
                </c:pt>
                <c:pt idx="4695">
                  <c:v>1.5240528000000111E-2</c:v>
                </c:pt>
                <c:pt idx="4696">
                  <c:v>1.5219487000000004E-2</c:v>
                </c:pt>
                <c:pt idx="4697">
                  <c:v>1.5198475000000057E-2</c:v>
                </c:pt>
                <c:pt idx="4698">
                  <c:v>1.5177491999999999E-2</c:v>
                </c:pt>
                <c:pt idx="4699">
                  <c:v>1.5156538000000021E-2</c:v>
                </c:pt>
                <c:pt idx="4700">
                  <c:v>1.5135611999999998E-2</c:v>
                </c:pt>
                <c:pt idx="4701">
                  <c:v>1.5114715999999999E-2</c:v>
                </c:pt>
                <c:pt idx="4702">
                  <c:v>1.5093848999999999E-2</c:v>
                </c:pt>
                <c:pt idx="4703">
                  <c:v>1.507301E-2</c:v>
                </c:pt>
                <c:pt idx="4704">
                  <c:v>1.5052200999999998E-2</c:v>
                </c:pt>
                <c:pt idx="4705">
                  <c:v>1.5031420000000057E-2</c:v>
                </c:pt>
                <c:pt idx="4706">
                  <c:v>1.5010666999999993E-2</c:v>
                </c:pt>
                <c:pt idx="4707">
                  <c:v>1.4989943999999993E-2</c:v>
                </c:pt>
                <c:pt idx="4708">
                  <c:v>1.4969248999999994E-2</c:v>
                </c:pt>
                <c:pt idx="4709">
                  <c:v>1.4948582000000047E-2</c:v>
                </c:pt>
                <c:pt idx="4710">
                  <c:v>1.4927943999999988E-2</c:v>
                </c:pt>
                <c:pt idx="4711">
                  <c:v>1.4907335000000048E-2</c:v>
                </c:pt>
                <c:pt idx="4712">
                  <c:v>1.4886754000000058E-2</c:v>
                </c:pt>
                <c:pt idx="4713">
                  <c:v>1.4866201000000023E-2</c:v>
                </c:pt>
                <c:pt idx="4714">
                  <c:v>1.4845677000000041E-2</c:v>
                </c:pt>
                <c:pt idx="4715">
                  <c:v>1.4825181000000071E-2</c:v>
                </c:pt>
                <c:pt idx="4716">
                  <c:v>1.4804713000000001E-2</c:v>
                </c:pt>
                <c:pt idx="4717">
                  <c:v>1.478427400000005E-2</c:v>
                </c:pt>
                <c:pt idx="4718">
                  <c:v>1.4763863000000047E-2</c:v>
                </c:pt>
                <c:pt idx="4719">
                  <c:v>1.4743480000000059E-2</c:v>
                </c:pt>
                <c:pt idx="4720">
                  <c:v>1.4723125000000087E-2</c:v>
                </c:pt>
                <c:pt idx="4721">
                  <c:v>1.4702798000000001E-2</c:v>
                </c:pt>
                <c:pt idx="4722">
                  <c:v>1.468250000000007E-2</c:v>
                </c:pt>
                <c:pt idx="4723">
                  <c:v>1.4662229000000061E-2</c:v>
                </c:pt>
                <c:pt idx="4724">
                  <c:v>1.4641985999999999E-2</c:v>
                </c:pt>
                <c:pt idx="4725">
                  <c:v>1.4621772000000052E-2</c:v>
                </c:pt>
                <c:pt idx="4726">
                  <c:v>1.4601585000000096E-2</c:v>
                </c:pt>
                <c:pt idx="4727">
                  <c:v>1.458142600000005E-2</c:v>
                </c:pt>
                <c:pt idx="4728">
                  <c:v>1.4561295000000005E-2</c:v>
                </c:pt>
                <c:pt idx="4729">
                  <c:v>1.4541192E-2</c:v>
                </c:pt>
                <c:pt idx="4730">
                  <c:v>1.4521116000000001E-2</c:v>
                </c:pt>
                <c:pt idx="4731">
                  <c:v>1.4501068000000021E-2</c:v>
                </c:pt>
                <c:pt idx="4732">
                  <c:v>1.4481048000000002E-2</c:v>
                </c:pt>
                <c:pt idx="4733">
                  <c:v>1.4461056000000003E-2</c:v>
                </c:pt>
                <c:pt idx="4734">
                  <c:v>1.4441091000000001E-2</c:v>
                </c:pt>
                <c:pt idx="4735">
                  <c:v>1.4421154000000082E-2</c:v>
                </c:pt>
                <c:pt idx="4736">
                  <c:v>1.440124399999999E-2</c:v>
                </c:pt>
                <c:pt idx="4737">
                  <c:v>1.4381361000000021E-2</c:v>
                </c:pt>
                <c:pt idx="4738">
                  <c:v>1.4361507000000063E-2</c:v>
                </c:pt>
                <c:pt idx="4739">
                  <c:v>1.4341679000000071E-2</c:v>
                </c:pt>
                <c:pt idx="4740">
                  <c:v>1.4321879000000096E-2</c:v>
                </c:pt>
                <c:pt idx="4741">
                  <c:v>1.4302106000000005E-2</c:v>
                </c:pt>
                <c:pt idx="4742">
                  <c:v>1.4282361000000021E-2</c:v>
                </c:pt>
                <c:pt idx="4743">
                  <c:v>1.4262642999999988E-2</c:v>
                </c:pt>
                <c:pt idx="4744">
                  <c:v>1.4242952E-2</c:v>
                </c:pt>
                <c:pt idx="4745">
                  <c:v>1.4223288000000001E-2</c:v>
                </c:pt>
                <c:pt idx="4746">
                  <c:v>1.4203650999999999E-2</c:v>
                </c:pt>
                <c:pt idx="4747">
                  <c:v>1.4184041999999999E-2</c:v>
                </c:pt>
                <c:pt idx="4748">
                  <c:v>1.4164459000000067E-2</c:v>
                </c:pt>
                <c:pt idx="4749">
                  <c:v>1.4144904000000002E-2</c:v>
                </c:pt>
                <c:pt idx="4750">
                  <c:v>1.4125375000000061E-2</c:v>
                </c:pt>
                <c:pt idx="4751">
                  <c:v>1.4105874000000067E-2</c:v>
                </c:pt>
                <c:pt idx="4752">
                  <c:v>1.4086398999999998E-2</c:v>
                </c:pt>
                <c:pt idx="4753">
                  <c:v>1.4066951999999999E-2</c:v>
                </c:pt>
                <c:pt idx="4754">
                  <c:v>1.4047531000000054E-2</c:v>
                </c:pt>
                <c:pt idx="4755">
                  <c:v>1.4028137E-2</c:v>
                </c:pt>
                <c:pt idx="4756">
                  <c:v>1.4008770000000045E-2</c:v>
                </c:pt>
                <c:pt idx="4757">
                  <c:v>1.3989429000000105E-2</c:v>
                </c:pt>
                <c:pt idx="4758">
                  <c:v>1.3970116000000001E-2</c:v>
                </c:pt>
                <c:pt idx="4759">
                  <c:v>1.3950829000000114E-2</c:v>
                </c:pt>
                <c:pt idx="4760">
                  <c:v>1.3931568000000082E-2</c:v>
                </c:pt>
                <c:pt idx="4761">
                  <c:v>1.3912334000000054E-2</c:v>
                </c:pt>
                <c:pt idx="4762">
                  <c:v>1.389312700000008E-2</c:v>
                </c:pt>
                <c:pt idx="4763">
                  <c:v>1.3873945999999998E-2</c:v>
                </c:pt>
                <c:pt idx="4764">
                  <c:v>1.3854791999999999E-2</c:v>
                </c:pt>
                <c:pt idx="4765">
                  <c:v>1.3835663999999998E-2</c:v>
                </c:pt>
                <c:pt idx="4766">
                  <c:v>1.3816562000000001E-2</c:v>
                </c:pt>
                <c:pt idx="4767">
                  <c:v>1.3797487000000021E-2</c:v>
                </c:pt>
                <c:pt idx="4768">
                  <c:v>1.3778438000000047E-2</c:v>
                </c:pt>
                <c:pt idx="4769">
                  <c:v>1.3759416E-2</c:v>
                </c:pt>
                <c:pt idx="4770">
                  <c:v>1.3740420000000104E-2</c:v>
                </c:pt>
                <c:pt idx="4771">
                  <c:v>1.3721450000000095E-2</c:v>
                </c:pt>
                <c:pt idx="4772">
                  <c:v>1.3702506000000078E-2</c:v>
                </c:pt>
                <c:pt idx="4773">
                  <c:v>1.3683588000000104E-2</c:v>
                </c:pt>
                <c:pt idx="4774">
                  <c:v>1.3664697000000003E-2</c:v>
                </c:pt>
                <c:pt idx="4775">
                  <c:v>1.3645831000000098E-2</c:v>
                </c:pt>
                <c:pt idx="4776">
                  <c:v>1.3626991999999999E-2</c:v>
                </c:pt>
                <c:pt idx="4777">
                  <c:v>1.3608179000000111E-2</c:v>
                </c:pt>
                <c:pt idx="4778">
                  <c:v>1.3589390999999999E-2</c:v>
                </c:pt>
                <c:pt idx="4779">
                  <c:v>1.3570630000000005E-2</c:v>
                </c:pt>
                <c:pt idx="4780">
                  <c:v>1.3551894000000057E-2</c:v>
                </c:pt>
                <c:pt idx="4781">
                  <c:v>1.3533184000000066E-2</c:v>
                </c:pt>
                <c:pt idx="4782">
                  <c:v>1.351450100000008E-2</c:v>
                </c:pt>
                <c:pt idx="4783">
                  <c:v>1.3495841999999999E-2</c:v>
                </c:pt>
                <c:pt idx="4784">
                  <c:v>1.3477209999999998E-2</c:v>
                </c:pt>
                <c:pt idx="4785">
                  <c:v>1.3458604000000001E-2</c:v>
                </c:pt>
                <c:pt idx="4786">
                  <c:v>1.3440023000000082E-2</c:v>
                </c:pt>
                <c:pt idx="4787">
                  <c:v>1.3421467000000055E-2</c:v>
                </c:pt>
                <c:pt idx="4788">
                  <c:v>1.340293800000005E-2</c:v>
                </c:pt>
                <c:pt idx="4789">
                  <c:v>1.3384434000000067E-2</c:v>
                </c:pt>
                <c:pt idx="4790">
                  <c:v>1.3365955000000061E-2</c:v>
                </c:pt>
                <c:pt idx="4791">
                  <c:v>1.3347502000000054E-2</c:v>
                </c:pt>
                <c:pt idx="4792">
                  <c:v>1.3329075000000083E-2</c:v>
                </c:pt>
                <c:pt idx="4793">
                  <c:v>1.3310673000000047E-2</c:v>
                </c:pt>
                <c:pt idx="4794">
                  <c:v>1.3292295999999999E-2</c:v>
                </c:pt>
                <c:pt idx="4795">
                  <c:v>1.3273944999999994E-2</c:v>
                </c:pt>
                <c:pt idx="4796">
                  <c:v>1.3255619E-2</c:v>
                </c:pt>
                <c:pt idx="4797">
                  <c:v>1.3237318E-2</c:v>
                </c:pt>
                <c:pt idx="4798">
                  <c:v>1.3219042999999982E-2</c:v>
                </c:pt>
                <c:pt idx="4799">
                  <c:v>1.3200792000000001E-2</c:v>
                </c:pt>
                <c:pt idx="4800">
                  <c:v>1.3182567000000069E-2</c:v>
                </c:pt>
                <c:pt idx="4801">
                  <c:v>1.3164367999999999E-2</c:v>
                </c:pt>
                <c:pt idx="4802">
                  <c:v>1.3146193000000021E-2</c:v>
                </c:pt>
                <c:pt idx="4803">
                  <c:v>1.3128042999999994E-2</c:v>
                </c:pt>
                <c:pt idx="4804">
                  <c:v>1.3109918999999998E-2</c:v>
                </c:pt>
                <c:pt idx="4805">
                  <c:v>1.3091819000000048E-2</c:v>
                </c:pt>
                <c:pt idx="4806">
                  <c:v>1.3073744999999998E-2</c:v>
                </c:pt>
                <c:pt idx="4807">
                  <c:v>1.3055694999999996E-2</c:v>
                </c:pt>
                <c:pt idx="4808">
                  <c:v>1.3037669999999998E-2</c:v>
                </c:pt>
                <c:pt idx="4809">
                  <c:v>1.3019671000000003E-2</c:v>
                </c:pt>
                <c:pt idx="4810">
                  <c:v>1.3001696E-2</c:v>
                </c:pt>
                <c:pt idx="4811">
                  <c:v>1.2983745999999999E-2</c:v>
                </c:pt>
                <c:pt idx="4812">
                  <c:v>1.2965820000000083E-2</c:v>
                </c:pt>
                <c:pt idx="4813">
                  <c:v>1.2947920000000003E-2</c:v>
                </c:pt>
                <c:pt idx="4814">
                  <c:v>1.2930044000000002E-2</c:v>
                </c:pt>
                <c:pt idx="4815">
                  <c:v>1.2912193000000001E-2</c:v>
                </c:pt>
                <c:pt idx="4816">
                  <c:v>1.2894365999999999E-2</c:v>
                </c:pt>
                <c:pt idx="4817">
                  <c:v>1.2876564000000021E-2</c:v>
                </c:pt>
                <c:pt idx="4818">
                  <c:v>1.2858787E-2</c:v>
                </c:pt>
                <c:pt idx="4819">
                  <c:v>1.2841034000000048E-2</c:v>
                </c:pt>
                <c:pt idx="4820">
                  <c:v>1.2823306E-2</c:v>
                </c:pt>
                <c:pt idx="4821">
                  <c:v>1.2805601999999999E-2</c:v>
                </c:pt>
                <c:pt idx="4822">
                  <c:v>1.2787923E-2</c:v>
                </c:pt>
                <c:pt idx="4823">
                  <c:v>1.2770268E-2</c:v>
                </c:pt>
                <c:pt idx="4824">
                  <c:v>1.2752636999999989E-2</c:v>
                </c:pt>
                <c:pt idx="4825">
                  <c:v>1.2735031000000001E-2</c:v>
                </c:pt>
                <c:pt idx="4826">
                  <c:v>1.2717449E-2</c:v>
                </c:pt>
                <c:pt idx="4827">
                  <c:v>1.2699891E-2</c:v>
                </c:pt>
                <c:pt idx="4828">
                  <c:v>1.268235800000005E-2</c:v>
                </c:pt>
                <c:pt idx="4829">
                  <c:v>1.2664849000000061E-2</c:v>
                </c:pt>
                <c:pt idx="4830">
                  <c:v>1.2647363E-2</c:v>
                </c:pt>
                <c:pt idx="4831">
                  <c:v>1.2629903E-2</c:v>
                </c:pt>
                <c:pt idx="4832">
                  <c:v>1.2612465999999999E-2</c:v>
                </c:pt>
                <c:pt idx="4833">
                  <c:v>1.2595053E-2</c:v>
                </c:pt>
                <c:pt idx="4834">
                  <c:v>1.2577663999999976E-2</c:v>
                </c:pt>
                <c:pt idx="4835">
                  <c:v>1.2560300000000045E-2</c:v>
                </c:pt>
                <c:pt idx="4836">
                  <c:v>1.254295900000005E-2</c:v>
                </c:pt>
                <c:pt idx="4837">
                  <c:v>1.2525641999999998E-2</c:v>
                </c:pt>
                <c:pt idx="4838">
                  <c:v>1.2508349E-2</c:v>
                </c:pt>
                <c:pt idx="4839">
                  <c:v>1.2491080000000002E-2</c:v>
                </c:pt>
                <c:pt idx="4840">
                  <c:v>1.2473835000000048E-2</c:v>
                </c:pt>
                <c:pt idx="4841">
                  <c:v>1.2456613999999982E-2</c:v>
                </c:pt>
                <c:pt idx="4842">
                  <c:v>1.2439415999999998E-2</c:v>
                </c:pt>
                <c:pt idx="4843">
                  <c:v>1.2422241999999998E-2</c:v>
                </c:pt>
                <c:pt idx="4844">
                  <c:v>1.2405092E-2</c:v>
                </c:pt>
                <c:pt idx="4845">
                  <c:v>1.2387965999999999E-2</c:v>
                </c:pt>
                <c:pt idx="4846">
                  <c:v>1.2370862999999998E-2</c:v>
                </c:pt>
                <c:pt idx="4847">
                  <c:v>1.2353784E-2</c:v>
                </c:pt>
                <c:pt idx="4848">
                  <c:v>1.2336728000000003E-2</c:v>
                </c:pt>
                <c:pt idx="4849">
                  <c:v>1.2319695999999984E-2</c:v>
                </c:pt>
                <c:pt idx="4850">
                  <c:v>1.2302688000000023E-2</c:v>
                </c:pt>
                <c:pt idx="4851">
                  <c:v>1.2285703000000005E-2</c:v>
                </c:pt>
                <c:pt idx="4852">
                  <c:v>1.2268741E-2</c:v>
                </c:pt>
                <c:pt idx="4853">
                  <c:v>1.2251803000000007E-2</c:v>
                </c:pt>
                <c:pt idx="4854">
                  <c:v>1.2234887999999999E-2</c:v>
                </c:pt>
                <c:pt idx="4855">
                  <c:v>1.221799699999993E-2</c:v>
                </c:pt>
                <c:pt idx="4856">
                  <c:v>1.2201128000000082E-2</c:v>
                </c:pt>
                <c:pt idx="4857">
                  <c:v>1.2184284E-2</c:v>
                </c:pt>
                <c:pt idx="4858">
                  <c:v>1.2167461999999999E-2</c:v>
                </c:pt>
                <c:pt idx="4859">
                  <c:v>1.2150663999999988E-2</c:v>
                </c:pt>
                <c:pt idx="4860">
                  <c:v>1.213388900000005E-2</c:v>
                </c:pt>
                <c:pt idx="4861">
                  <c:v>1.2117135999999999E-2</c:v>
                </c:pt>
                <c:pt idx="4862">
                  <c:v>1.2100408000000052E-2</c:v>
                </c:pt>
                <c:pt idx="4863">
                  <c:v>1.2083702E-2</c:v>
                </c:pt>
                <c:pt idx="4864">
                  <c:v>1.2067019000000002E-2</c:v>
                </c:pt>
                <c:pt idx="4865">
                  <c:v>1.2050359000000021E-2</c:v>
                </c:pt>
                <c:pt idx="4866">
                  <c:v>1.2033723E-2</c:v>
                </c:pt>
                <c:pt idx="4867">
                  <c:v>1.2017109000000003E-2</c:v>
                </c:pt>
                <c:pt idx="4868">
                  <c:v>1.200051800000005E-2</c:v>
                </c:pt>
                <c:pt idx="4869">
                  <c:v>1.1983950000000075E-2</c:v>
                </c:pt>
                <c:pt idx="4870">
                  <c:v>1.1967405000000103E-2</c:v>
                </c:pt>
                <c:pt idx="4871">
                  <c:v>1.1950883000000077E-2</c:v>
                </c:pt>
                <c:pt idx="4872">
                  <c:v>1.1934384000000048E-2</c:v>
                </c:pt>
                <c:pt idx="4873">
                  <c:v>1.1917907E-2</c:v>
                </c:pt>
                <c:pt idx="4874">
                  <c:v>1.1901453000000083E-2</c:v>
                </c:pt>
                <c:pt idx="4875">
                  <c:v>1.1885022000000066E-2</c:v>
                </c:pt>
                <c:pt idx="4876">
                  <c:v>1.1868614000000001E-2</c:v>
                </c:pt>
                <c:pt idx="4877">
                  <c:v>1.1852228000000048E-2</c:v>
                </c:pt>
                <c:pt idx="4878">
                  <c:v>1.183586500000007E-2</c:v>
                </c:pt>
                <c:pt idx="4879">
                  <c:v>1.1819524000000078E-2</c:v>
                </c:pt>
                <c:pt idx="4880">
                  <c:v>1.1803206000000005E-2</c:v>
                </c:pt>
                <c:pt idx="4881">
                  <c:v>1.1786911000000021E-2</c:v>
                </c:pt>
                <c:pt idx="4882">
                  <c:v>1.1770638000000045E-2</c:v>
                </c:pt>
                <c:pt idx="4883">
                  <c:v>1.1754387000000003E-2</c:v>
                </c:pt>
                <c:pt idx="4884">
                  <c:v>1.1738159000000078E-2</c:v>
                </c:pt>
                <c:pt idx="4885">
                  <c:v>1.1721954000000069E-2</c:v>
                </c:pt>
                <c:pt idx="4886">
                  <c:v>1.17057700000001E-2</c:v>
                </c:pt>
                <c:pt idx="4887">
                  <c:v>1.1689609000000073E-2</c:v>
                </c:pt>
                <c:pt idx="4888">
                  <c:v>1.1673471000000091E-2</c:v>
                </c:pt>
                <c:pt idx="4889">
                  <c:v>1.1657354000000003E-2</c:v>
                </c:pt>
                <c:pt idx="4890">
                  <c:v>1.1641260000000047E-2</c:v>
                </c:pt>
                <c:pt idx="4891">
                  <c:v>1.1625188000000092E-2</c:v>
                </c:pt>
                <c:pt idx="4892">
                  <c:v>1.1609139000000082E-2</c:v>
                </c:pt>
                <c:pt idx="4893">
                  <c:v>1.1593111000000055E-2</c:v>
                </c:pt>
                <c:pt idx="4894">
                  <c:v>1.1577106000000005E-2</c:v>
                </c:pt>
                <c:pt idx="4895">
                  <c:v>1.1561122000000083E-2</c:v>
                </c:pt>
                <c:pt idx="4896">
                  <c:v>1.1545161000000083E-2</c:v>
                </c:pt>
                <c:pt idx="4897">
                  <c:v>1.1529222E-2</c:v>
                </c:pt>
                <c:pt idx="4898">
                  <c:v>1.1513305000000055E-2</c:v>
                </c:pt>
                <c:pt idx="4899">
                  <c:v>1.149741E-2</c:v>
                </c:pt>
                <c:pt idx="4900">
                  <c:v>1.1481536000000066E-2</c:v>
                </c:pt>
                <c:pt idx="4901">
                  <c:v>1.1465685000000071E-2</c:v>
                </c:pt>
                <c:pt idx="4902">
                  <c:v>1.1449855000000092E-2</c:v>
                </c:pt>
                <c:pt idx="4903">
                  <c:v>1.1434048E-2</c:v>
                </c:pt>
                <c:pt idx="4904">
                  <c:v>1.1418261999999998E-2</c:v>
                </c:pt>
                <c:pt idx="4905">
                  <c:v>1.1402498000000066E-2</c:v>
                </c:pt>
                <c:pt idx="4906">
                  <c:v>1.138675600000005E-2</c:v>
                </c:pt>
                <c:pt idx="4907">
                  <c:v>1.1371035000000057E-2</c:v>
                </c:pt>
                <c:pt idx="4908">
                  <c:v>1.1355335999999999E-2</c:v>
                </c:pt>
                <c:pt idx="4909">
                  <c:v>1.1339659000000045E-2</c:v>
                </c:pt>
                <c:pt idx="4910">
                  <c:v>1.1324004000000066E-2</c:v>
                </c:pt>
                <c:pt idx="4911">
                  <c:v>1.1308370000000066E-2</c:v>
                </c:pt>
                <c:pt idx="4912">
                  <c:v>1.1292757000000021E-2</c:v>
                </c:pt>
                <c:pt idx="4913">
                  <c:v>1.1277166999999998E-2</c:v>
                </c:pt>
                <c:pt idx="4914">
                  <c:v>1.1261597000000066E-2</c:v>
                </c:pt>
                <c:pt idx="4915">
                  <c:v>1.1246050000000061E-2</c:v>
                </c:pt>
                <c:pt idx="4916">
                  <c:v>1.1230523000000069E-2</c:v>
                </c:pt>
                <c:pt idx="4917">
                  <c:v>1.1215019000000001E-2</c:v>
                </c:pt>
                <c:pt idx="4918">
                  <c:v>1.1199535000000059E-2</c:v>
                </c:pt>
                <c:pt idx="4919">
                  <c:v>1.118407300000007E-2</c:v>
                </c:pt>
                <c:pt idx="4920">
                  <c:v>1.1168632E-2</c:v>
                </c:pt>
                <c:pt idx="4921">
                  <c:v>1.1153212999999964E-2</c:v>
                </c:pt>
                <c:pt idx="4922">
                  <c:v>1.1137815000000021E-2</c:v>
                </c:pt>
                <c:pt idx="4923">
                  <c:v>1.1122438000000076E-2</c:v>
                </c:pt>
                <c:pt idx="4924">
                  <c:v>1.1107083000000045E-2</c:v>
                </c:pt>
                <c:pt idx="4925">
                  <c:v>1.1091748000000005E-2</c:v>
                </c:pt>
                <c:pt idx="4926">
                  <c:v>1.1076435000000049E-2</c:v>
                </c:pt>
                <c:pt idx="4927">
                  <c:v>1.1061143000000049E-2</c:v>
                </c:pt>
                <c:pt idx="4928">
                  <c:v>1.1045872000000066E-2</c:v>
                </c:pt>
                <c:pt idx="4929">
                  <c:v>1.1030622E-2</c:v>
                </c:pt>
                <c:pt idx="4930">
                  <c:v>1.1015392999999986E-2</c:v>
                </c:pt>
                <c:pt idx="4931">
                  <c:v>1.10001850000001E-2</c:v>
                </c:pt>
                <c:pt idx="4932">
                  <c:v>1.0984997999999998E-2</c:v>
                </c:pt>
                <c:pt idx="4933">
                  <c:v>1.0969833000000003E-2</c:v>
                </c:pt>
                <c:pt idx="4934">
                  <c:v>1.0954688000000001E-2</c:v>
                </c:pt>
                <c:pt idx="4935">
                  <c:v>1.0939564000000021E-2</c:v>
                </c:pt>
                <c:pt idx="4936">
                  <c:v>1.0924461000000066E-2</c:v>
                </c:pt>
                <c:pt idx="4937">
                  <c:v>1.0909378000000063E-2</c:v>
                </c:pt>
                <c:pt idx="4938">
                  <c:v>1.0894316999999988E-2</c:v>
                </c:pt>
                <c:pt idx="4939">
                  <c:v>1.0879275999999998E-2</c:v>
                </c:pt>
                <c:pt idx="4940">
                  <c:v>1.0864255999999999E-2</c:v>
                </c:pt>
                <c:pt idx="4941">
                  <c:v>1.0849256999999998E-2</c:v>
                </c:pt>
                <c:pt idx="4942">
                  <c:v>1.0834279000000021E-2</c:v>
                </c:pt>
                <c:pt idx="4943">
                  <c:v>1.0819321000000003E-2</c:v>
                </c:pt>
                <c:pt idx="4944">
                  <c:v>1.0804384000000054E-2</c:v>
                </c:pt>
                <c:pt idx="4945">
                  <c:v>1.0789467000000001E-2</c:v>
                </c:pt>
                <c:pt idx="4946">
                  <c:v>1.0774571000000083E-2</c:v>
                </c:pt>
                <c:pt idx="4947">
                  <c:v>1.0759695999999996E-2</c:v>
                </c:pt>
                <c:pt idx="4948">
                  <c:v>1.0744841000000057E-2</c:v>
                </c:pt>
                <c:pt idx="4949">
                  <c:v>1.0730007E-2</c:v>
                </c:pt>
                <c:pt idx="4950">
                  <c:v>1.0715193E-2</c:v>
                </c:pt>
                <c:pt idx="4951">
                  <c:v>1.0700400000000065E-2</c:v>
                </c:pt>
                <c:pt idx="4952">
                  <c:v>1.0685627000000001E-2</c:v>
                </c:pt>
                <c:pt idx="4953">
                  <c:v>1.0670874000000082E-2</c:v>
                </c:pt>
                <c:pt idx="4954">
                  <c:v>1.0656141999999999E-2</c:v>
                </c:pt>
                <c:pt idx="4955">
                  <c:v>1.0641430000000059E-2</c:v>
                </c:pt>
                <c:pt idx="4956">
                  <c:v>1.0626739000000064E-2</c:v>
                </c:pt>
                <c:pt idx="4957">
                  <c:v>1.0612066999999998E-2</c:v>
                </c:pt>
                <c:pt idx="4958">
                  <c:v>1.0597415999999998E-2</c:v>
                </c:pt>
                <c:pt idx="4959">
                  <c:v>1.0582786000000005E-2</c:v>
                </c:pt>
                <c:pt idx="4960">
                  <c:v>1.0568175000000089E-2</c:v>
                </c:pt>
                <c:pt idx="4961">
                  <c:v>1.0553585000000067E-2</c:v>
                </c:pt>
                <c:pt idx="4962">
                  <c:v>1.053901399999998E-2</c:v>
                </c:pt>
                <c:pt idx="4963">
                  <c:v>1.0524464000000049E-2</c:v>
                </c:pt>
                <c:pt idx="4964">
                  <c:v>1.0509934E-2</c:v>
                </c:pt>
                <c:pt idx="4965">
                  <c:v>1.0495424000000001E-2</c:v>
                </c:pt>
                <c:pt idx="4966">
                  <c:v>1.0480934000000001E-2</c:v>
                </c:pt>
                <c:pt idx="4967">
                  <c:v>1.0466464000000003E-2</c:v>
                </c:pt>
                <c:pt idx="4968">
                  <c:v>1.0452013999999996E-2</c:v>
                </c:pt>
                <c:pt idx="4969">
                  <c:v>1.0437584000000001E-2</c:v>
                </c:pt>
                <c:pt idx="4970">
                  <c:v>1.0423174000000087E-2</c:v>
                </c:pt>
                <c:pt idx="4971">
                  <c:v>1.0408784000000023E-2</c:v>
                </c:pt>
                <c:pt idx="4972">
                  <c:v>1.0394413999999998E-2</c:v>
                </c:pt>
                <c:pt idx="4973">
                  <c:v>1.0380063000000005E-2</c:v>
                </c:pt>
                <c:pt idx="4974">
                  <c:v>1.0365733000000005E-2</c:v>
                </c:pt>
                <c:pt idx="4975">
                  <c:v>1.0351422000000001E-2</c:v>
                </c:pt>
                <c:pt idx="4976">
                  <c:v>1.0337130999999998E-2</c:v>
                </c:pt>
                <c:pt idx="4977">
                  <c:v>1.0322859000000085E-2</c:v>
                </c:pt>
                <c:pt idx="4978">
                  <c:v>1.0308606999999996E-2</c:v>
                </c:pt>
                <c:pt idx="4979">
                  <c:v>1.0294375000000001E-2</c:v>
                </c:pt>
                <c:pt idx="4980">
                  <c:v>1.0280163000000047E-2</c:v>
                </c:pt>
                <c:pt idx="4981">
                  <c:v>1.0265969999999999E-2</c:v>
                </c:pt>
                <c:pt idx="4982">
                  <c:v>1.0251797E-2</c:v>
                </c:pt>
                <c:pt idx="4983">
                  <c:v>1.0237642999999928E-2</c:v>
                </c:pt>
                <c:pt idx="4984">
                  <c:v>1.0223509000000085E-2</c:v>
                </c:pt>
                <c:pt idx="4985">
                  <c:v>1.0209395E-2</c:v>
                </c:pt>
                <c:pt idx="4986">
                  <c:v>1.0195299999999996E-2</c:v>
                </c:pt>
                <c:pt idx="4987">
                  <c:v>1.0181223999999999E-2</c:v>
                </c:pt>
                <c:pt idx="4988">
                  <c:v>1.0167168000000023E-2</c:v>
                </c:pt>
                <c:pt idx="4989">
                  <c:v>1.0153130999999999E-2</c:v>
                </c:pt>
                <c:pt idx="4990">
                  <c:v>1.0139113999999998E-2</c:v>
                </c:pt>
                <c:pt idx="4991">
                  <c:v>1.0125116E-2</c:v>
                </c:pt>
                <c:pt idx="4992">
                  <c:v>1.0111136999999996E-2</c:v>
                </c:pt>
                <c:pt idx="4993">
                  <c:v>1.0097178000000043E-2</c:v>
                </c:pt>
                <c:pt idx="4994">
                  <c:v>1.0083238E-2</c:v>
                </c:pt>
                <c:pt idx="4995">
                  <c:v>1.0069317E-2</c:v>
                </c:pt>
                <c:pt idx="4996">
                  <c:v>1.0055415E-2</c:v>
                </c:pt>
                <c:pt idx="4997">
                  <c:v>1.004153300000005E-2</c:v>
                </c:pt>
                <c:pt idx="4998">
                  <c:v>1.0027668999999998E-2</c:v>
                </c:pt>
                <c:pt idx="4999">
                  <c:v>1.0013825000000061E-2</c:v>
                </c:pt>
              </c:numCache>
            </c:numRef>
          </c:xVal>
          <c:yVal>
            <c:numRef>
              <c:f>'Figs 40 and 41'!$T$3:$T$5002</c:f>
              <c:numCache>
                <c:formatCode>0.00E+00</c:formatCode>
                <c:ptCount val="5000"/>
                <c:pt idx="0">
                  <c:v>99.889064514973882</c:v>
                </c:pt>
                <c:pt idx="1">
                  <c:v>99.693998441423048</c:v>
                </c:pt>
                <c:pt idx="2">
                  <c:v>97.946905502669679</c:v>
                </c:pt>
                <c:pt idx="3">
                  <c:v>99.171073512088029</c:v>
                </c:pt>
                <c:pt idx="4">
                  <c:v>98.366371501739224</c:v>
                </c:pt>
                <c:pt idx="5">
                  <c:v>99.802882951836324</c:v>
                </c:pt>
                <c:pt idx="6">
                  <c:v>98.883711509452795</c:v>
                </c:pt>
                <c:pt idx="7">
                  <c:v>99.770097307515528</c:v>
                </c:pt>
                <c:pt idx="8">
                  <c:v>99.781600484330667</c:v>
                </c:pt>
                <c:pt idx="9">
                  <c:v>99.641583396067432</c:v>
                </c:pt>
                <c:pt idx="10">
                  <c:v>97.545335091440819</c:v>
                </c:pt>
                <c:pt idx="11">
                  <c:v>92.338595826209158</c:v>
                </c:pt>
                <c:pt idx="12">
                  <c:v>93.523725162269358</c:v>
                </c:pt>
                <c:pt idx="13">
                  <c:v>99.707951660453233</c:v>
                </c:pt>
                <c:pt idx="14">
                  <c:v>99.069209317627312</c:v>
                </c:pt>
                <c:pt idx="15">
                  <c:v>72.724524003425003</c:v>
                </c:pt>
                <c:pt idx="16">
                  <c:v>99.01530025057157</c:v>
                </c:pt>
                <c:pt idx="17">
                  <c:v>99.520705801597785</c:v>
                </c:pt>
                <c:pt idx="18">
                  <c:v>96.911578200105126</c:v>
                </c:pt>
                <c:pt idx="19">
                  <c:v>99.681364533329159</c:v>
                </c:pt>
                <c:pt idx="20">
                  <c:v>71.455359749055901</c:v>
                </c:pt>
                <c:pt idx="21">
                  <c:v>99.871354334725567</c:v>
                </c:pt>
                <c:pt idx="22">
                  <c:v>99.30316764060656</c:v>
                </c:pt>
                <c:pt idx="23">
                  <c:v>99.174676418712309</c:v>
                </c:pt>
                <c:pt idx="24">
                  <c:v>99.396993912541078</c:v>
                </c:pt>
                <c:pt idx="25">
                  <c:v>94.344422934637095</c:v>
                </c:pt>
                <c:pt idx="26">
                  <c:v>99.751430449919326</c:v>
                </c:pt>
                <c:pt idx="27">
                  <c:v>99.816867278010932</c:v>
                </c:pt>
                <c:pt idx="28">
                  <c:v>98.208892118915458</c:v>
                </c:pt>
                <c:pt idx="29">
                  <c:v>97.368469498986045</c:v>
                </c:pt>
                <c:pt idx="30">
                  <c:v>99.857496956452096</c:v>
                </c:pt>
                <c:pt idx="31">
                  <c:v>99.218278741823113</c:v>
                </c:pt>
                <c:pt idx="32">
                  <c:v>99.929463527845627</c:v>
                </c:pt>
                <c:pt idx="33">
                  <c:v>99.824854060449056</c:v>
                </c:pt>
                <c:pt idx="34">
                  <c:v>99.503106994254608</c:v>
                </c:pt>
                <c:pt idx="35">
                  <c:v>99.978476115592628</c:v>
                </c:pt>
                <c:pt idx="36">
                  <c:v>99.772584411861658</c:v>
                </c:pt>
                <c:pt idx="37">
                  <c:v>99.806554559754858</c:v>
                </c:pt>
                <c:pt idx="38">
                  <c:v>99.953583461268309</c:v>
                </c:pt>
                <c:pt idx="39">
                  <c:v>99.786284415284982</c:v>
                </c:pt>
                <c:pt idx="40">
                  <c:v>99.046358226971108</c:v>
                </c:pt>
                <c:pt idx="41">
                  <c:v>98.039483232809758</c:v>
                </c:pt>
                <c:pt idx="42">
                  <c:v>81.837615138671708</c:v>
                </c:pt>
                <c:pt idx="43">
                  <c:v>97.434990938612827</c:v>
                </c:pt>
                <c:pt idx="44">
                  <c:v>71.726468961494248</c:v>
                </c:pt>
                <c:pt idx="45">
                  <c:v>90.290954383561811</c:v>
                </c:pt>
                <c:pt idx="46">
                  <c:v>97.455468167851379</c:v>
                </c:pt>
                <c:pt idx="47">
                  <c:v>90.571347087947515</c:v>
                </c:pt>
                <c:pt idx="48">
                  <c:v>99.708081994229318</c:v>
                </c:pt>
                <c:pt idx="49">
                  <c:v>97.052215079767436</c:v>
                </c:pt>
                <c:pt idx="50">
                  <c:v>99.238140460914934</c:v>
                </c:pt>
                <c:pt idx="51">
                  <c:v>97.749706943587583</c:v>
                </c:pt>
                <c:pt idx="52">
                  <c:v>98.440309707332645</c:v>
                </c:pt>
                <c:pt idx="53">
                  <c:v>99.958525352942928</c:v>
                </c:pt>
                <c:pt idx="54">
                  <c:v>97.920809647791373</c:v>
                </c:pt>
                <c:pt idx="55">
                  <c:v>99.921396391574859</c:v>
                </c:pt>
                <c:pt idx="56">
                  <c:v>98.35858326281668</c:v>
                </c:pt>
                <c:pt idx="57">
                  <c:v>93.477163382034576</c:v>
                </c:pt>
                <c:pt idx="58">
                  <c:v>99.953080031359249</c:v>
                </c:pt>
                <c:pt idx="59">
                  <c:v>99.461160287424605</c:v>
                </c:pt>
                <c:pt idx="60">
                  <c:v>99.929540818323858</c:v>
                </c:pt>
                <c:pt idx="61">
                  <c:v>55.241831155482423</c:v>
                </c:pt>
                <c:pt idx="62">
                  <c:v>98.346547807231659</c:v>
                </c:pt>
                <c:pt idx="63">
                  <c:v>91.257728414142832</c:v>
                </c:pt>
                <c:pt idx="64">
                  <c:v>79.062811945959183</c:v>
                </c:pt>
                <c:pt idx="65">
                  <c:v>38.404156068948801</c:v>
                </c:pt>
                <c:pt idx="66">
                  <c:v>88.271927232211482</c:v>
                </c:pt>
                <c:pt idx="67">
                  <c:v>99.038527194244779</c:v>
                </c:pt>
                <c:pt idx="68">
                  <c:v>98.789899594533679</c:v>
                </c:pt>
                <c:pt idx="69">
                  <c:v>98.25066215814411</c:v>
                </c:pt>
                <c:pt idx="70">
                  <c:v>99.889853531595989</c:v>
                </c:pt>
                <c:pt idx="71">
                  <c:v>99.239782156631122</c:v>
                </c:pt>
                <c:pt idx="72">
                  <c:v>99.659598331763746</c:v>
                </c:pt>
                <c:pt idx="73">
                  <c:v>84.109555317074367</c:v>
                </c:pt>
                <c:pt idx="74">
                  <c:v>98.003225608562857</c:v>
                </c:pt>
                <c:pt idx="75">
                  <c:v>83.871188577378959</c:v>
                </c:pt>
                <c:pt idx="76">
                  <c:v>92.289181068363177</c:v>
                </c:pt>
                <c:pt idx="77">
                  <c:v>99.75558061531332</c:v>
                </c:pt>
                <c:pt idx="78">
                  <c:v>98.720808231438909</c:v>
                </c:pt>
                <c:pt idx="79">
                  <c:v>85.645696289128807</c:v>
                </c:pt>
                <c:pt idx="80">
                  <c:v>99.383832541250214</c:v>
                </c:pt>
                <c:pt idx="81">
                  <c:v>97.571872529361158</c:v>
                </c:pt>
                <c:pt idx="82">
                  <c:v>99.281263258113881</c:v>
                </c:pt>
                <c:pt idx="83">
                  <c:v>99.057625503798874</c:v>
                </c:pt>
                <c:pt idx="84">
                  <c:v>99.682083459197443</c:v>
                </c:pt>
                <c:pt idx="85">
                  <c:v>99.852803294804858</c:v>
                </c:pt>
                <c:pt idx="86">
                  <c:v>99.598497332553478</c:v>
                </c:pt>
                <c:pt idx="87">
                  <c:v>99.593914695899826</c:v>
                </c:pt>
                <c:pt idx="88">
                  <c:v>99.269910637114563</c:v>
                </c:pt>
                <c:pt idx="89">
                  <c:v>99.448605937341227</c:v>
                </c:pt>
                <c:pt idx="90">
                  <c:v>98.837069315865421</c:v>
                </c:pt>
                <c:pt idx="91">
                  <c:v>97.701859559790037</c:v>
                </c:pt>
                <c:pt idx="92">
                  <c:v>99.455290038755848</c:v>
                </c:pt>
                <c:pt idx="93">
                  <c:v>99.768945080640563</c:v>
                </c:pt>
                <c:pt idx="94">
                  <c:v>99.008204943870822</c:v>
                </c:pt>
                <c:pt idx="95">
                  <c:v>99.698827418567618</c:v>
                </c:pt>
                <c:pt idx="96">
                  <c:v>90.436831600570457</c:v>
                </c:pt>
                <c:pt idx="97">
                  <c:v>99.610067167892211</c:v>
                </c:pt>
                <c:pt idx="98">
                  <c:v>99.544728890665482</c:v>
                </c:pt>
                <c:pt idx="99">
                  <c:v>99.17621308473143</c:v>
                </c:pt>
                <c:pt idx="100">
                  <c:v>99.604697322429004</c:v>
                </c:pt>
                <c:pt idx="101">
                  <c:v>84.938192724341022</c:v>
                </c:pt>
                <c:pt idx="102">
                  <c:v>99.543720760173997</c:v>
                </c:pt>
                <c:pt idx="103">
                  <c:v>98.256128617863084</c:v>
                </c:pt>
                <c:pt idx="104">
                  <c:v>99.680871829166406</c:v>
                </c:pt>
                <c:pt idx="105">
                  <c:v>99.817686997480749</c:v>
                </c:pt>
                <c:pt idx="106">
                  <c:v>99.160642614503985</c:v>
                </c:pt>
                <c:pt idx="107">
                  <c:v>97.245812607741215</c:v>
                </c:pt>
                <c:pt idx="108">
                  <c:v>18.673820452371601</c:v>
                </c:pt>
                <c:pt idx="109">
                  <c:v>97.570153616787778</c:v>
                </c:pt>
                <c:pt idx="110">
                  <c:v>98.360289405366217</c:v>
                </c:pt>
                <c:pt idx="111">
                  <c:v>90.002334475605878</c:v>
                </c:pt>
                <c:pt idx="112">
                  <c:v>99.444462429455427</c:v>
                </c:pt>
                <c:pt idx="113">
                  <c:v>99.465766855982778</c:v>
                </c:pt>
                <c:pt idx="114">
                  <c:v>99.372067045798858</c:v>
                </c:pt>
                <c:pt idx="115">
                  <c:v>99.314302660268027</c:v>
                </c:pt>
                <c:pt idx="116">
                  <c:v>99.895134446150479</c:v>
                </c:pt>
                <c:pt idx="117">
                  <c:v>99.595151812222767</c:v>
                </c:pt>
                <c:pt idx="118">
                  <c:v>97.155265206122948</c:v>
                </c:pt>
                <c:pt idx="119">
                  <c:v>95.189616146316084</c:v>
                </c:pt>
                <c:pt idx="120">
                  <c:v>96.098531056317711</c:v>
                </c:pt>
                <c:pt idx="121">
                  <c:v>95.645500757533114</c:v>
                </c:pt>
                <c:pt idx="122">
                  <c:v>86.556361778301081</c:v>
                </c:pt>
                <c:pt idx="123">
                  <c:v>99.839377061758896</c:v>
                </c:pt>
                <c:pt idx="124">
                  <c:v>99.866567915573853</c:v>
                </c:pt>
                <c:pt idx="125">
                  <c:v>99.608869835499306</c:v>
                </c:pt>
                <c:pt idx="126">
                  <c:v>99.741656007908631</c:v>
                </c:pt>
                <c:pt idx="127">
                  <c:v>99.075236562352856</c:v>
                </c:pt>
                <c:pt idx="128">
                  <c:v>99.938362480966333</c:v>
                </c:pt>
                <c:pt idx="129">
                  <c:v>97.790292727949506</c:v>
                </c:pt>
                <c:pt idx="130">
                  <c:v>97.921595638415226</c:v>
                </c:pt>
                <c:pt idx="131">
                  <c:v>96.163596541443653</c:v>
                </c:pt>
                <c:pt idx="132">
                  <c:v>99.771327428088213</c:v>
                </c:pt>
                <c:pt idx="133">
                  <c:v>99.617776559396418</c:v>
                </c:pt>
                <c:pt idx="134">
                  <c:v>78.523542856035476</c:v>
                </c:pt>
                <c:pt idx="135">
                  <c:v>99.977992598382002</c:v>
                </c:pt>
                <c:pt idx="136">
                  <c:v>95.749577220453148</c:v>
                </c:pt>
                <c:pt idx="137">
                  <c:v>99.285160588691838</c:v>
                </c:pt>
                <c:pt idx="138">
                  <c:v>99.834401752270281</c:v>
                </c:pt>
                <c:pt idx="139">
                  <c:v>99.744435131158056</c:v>
                </c:pt>
                <c:pt idx="140">
                  <c:v>68.590986790176004</c:v>
                </c:pt>
                <c:pt idx="141">
                  <c:v>97.054083925061576</c:v>
                </c:pt>
                <c:pt idx="142">
                  <c:v>78.440201228082927</c:v>
                </c:pt>
                <c:pt idx="143">
                  <c:v>99.931430775163676</c:v>
                </c:pt>
                <c:pt idx="144">
                  <c:v>99.183125655798023</c:v>
                </c:pt>
                <c:pt idx="145">
                  <c:v>82.790535445328914</c:v>
                </c:pt>
                <c:pt idx="146">
                  <c:v>99.205713671473831</c:v>
                </c:pt>
                <c:pt idx="147">
                  <c:v>99.439806623561509</c:v>
                </c:pt>
                <c:pt idx="148">
                  <c:v>98.858355687134818</c:v>
                </c:pt>
                <c:pt idx="149">
                  <c:v>98.170710813419447</c:v>
                </c:pt>
                <c:pt idx="150">
                  <c:v>99.140337851384388</c:v>
                </c:pt>
                <c:pt idx="151">
                  <c:v>97.986030355533018</c:v>
                </c:pt>
                <c:pt idx="152">
                  <c:v>94.219677676339003</c:v>
                </c:pt>
                <c:pt idx="153">
                  <c:v>99.101745747541599</c:v>
                </c:pt>
                <c:pt idx="154">
                  <c:v>95.366989277744949</c:v>
                </c:pt>
                <c:pt idx="155">
                  <c:v>76.124100787665199</c:v>
                </c:pt>
                <c:pt idx="156">
                  <c:v>98.460883377736579</c:v>
                </c:pt>
                <c:pt idx="157">
                  <c:v>99.922525566917386</c:v>
                </c:pt>
                <c:pt idx="158">
                  <c:v>99.918748828323018</c:v>
                </c:pt>
                <c:pt idx="159">
                  <c:v>77.43103766536332</c:v>
                </c:pt>
                <c:pt idx="160">
                  <c:v>99.532465143298168</c:v>
                </c:pt>
                <c:pt idx="161">
                  <c:v>84.285566810716858</c:v>
                </c:pt>
                <c:pt idx="162">
                  <c:v>83.015591304177704</c:v>
                </c:pt>
                <c:pt idx="163">
                  <c:v>99.899526859392594</c:v>
                </c:pt>
                <c:pt idx="164">
                  <c:v>98.846726595044444</c:v>
                </c:pt>
                <c:pt idx="165">
                  <c:v>92.185705813120478</c:v>
                </c:pt>
                <c:pt idx="166">
                  <c:v>92.301515487271843</c:v>
                </c:pt>
                <c:pt idx="167">
                  <c:v>99.912187817843886</c:v>
                </c:pt>
                <c:pt idx="168">
                  <c:v>99.555602659682648</c:v>
                </c:pt>
                <c:pt idx="169">
                  <c:v>99.729835473935978</c:v>
                </c:pt>
                <c:pt idx="170">
                  <c:v>99.809482253761075</c:v>
                </c:pt>
                <c:pt idx="171">
                  <c:v>99.779666191755709</c:v>
                </c:pt>
                <c:pt idx="172">
                  <c:v>99.864148925585383</c:v>
                </c:pt>
                <c:pt idx="173">
                  <c:v>99.953165809911013</c:v>
                </c:pt>
                <c:pt idx="174">
                  <c:v>98.418640924171527</c:v>
                </c:pt>
                <c:pt idx="175">
                  <c:v>72.0654991832251</c:v>
                </c:pt>
                <c:pt idx="176">
                  <c:v>98.099281851000285</c:v>
                </c:pt>
                <c:pt idx="177">
                  <c:v>97.65932852922208</c:v>
                </c:pt>
                <c:pt idx="178">
                  <c:v>99.847903363877506</c:v>
                </c:pt>
                <c:pt idx="179">
                  <c:v>97.243786791321654</c:v>
                </c:pt>
                <c:pt idx="180">
                  <c:v>95.657010025825542</c:v>
                </c:pt>
                <c:pt idx="181">
                  <c:v>70.139439230666127</c:v>
                </c:pt>
                <c:pt idx="182">
                  <c:v>99.568101729015993</c:v>
                </c:pt>
                <c:pt idx="183">
                  <c:v>99.672461124272559</c:v>
                </c:pt>
                <c:pt idx="184">
                  <c:v>39.804007730932391</c:v>
                </c:pt>
                <c:pt idx="185">
                  <c:v>90.900918557904689</c:v>
                </c:pt>
                <c:pt idx="186">
                  <c:v>87.006100798959878</c:v>
                </c:pt>
                <c:pt idx="187">
                  <c:v>97.055885093829346</c:v>
                </c:pt>
                <c:pt idx="188">
                  <c:v>98.304867565469451</c:v>
                </c:pt>
                <c:pt idx="189">
                  <c:v>87.75090110615244</c:v>
                </c:pt>
                <c:pt idx="190">
                  <c:v>99.885169093635682</c:v>
                </c:pt>
                <c:pt idx="191">
                  <c:v>70.807956010674019</c:v>
                </c:pt>
                <c:pt idx="192">
                  <c:v>99.526934282398614</c:v>
                </c:pt>
                <c:pt idx="193">
                  <c:v>99.395536546082766</c:v>
                </c:pt>
                <c:pt idx="194">
                  <c:v>93.310800713350858</c:v>
                </c:pt>
                <c:pt idx="195">
                  <c:v>54.373271755375498</c:v>
                </c:pt>
                <c:pt idx="196">
                  <c:v>99.487181839728251</c:v>
                </c:pt>
                <c:pt idx="197">
                  <c:v>69.127989299684288</c:v>
                </c:pt>
                <c:pt idx="198">
                  <c:v>98.571665787058137</c:v>
                </c:pt>
                <c:pt idx="199">
                  <c:v>98.992060865661571</c:v>
                </c:pt>
                <c:pt idx="200">
                  <c:v>90.6997361216971</c:v>
                </c:pt>
                <c:pt idx="201">
                  <c:v>99.358695646634658</c:v>
                </c:pt>
                <c:pt idx="202">
                  <c:v>28.950511278485489</c:v>
                </c:pt>
                <c:pt idx="203">
                  <c:v>99.705784824605658</c:v>
                </c:pt>
                <c:pt idx="204">
                  <c:v>94.619402795415638</c:v>
                </c:pt>
                <c:pt idx="205">
                  <c:v>97.443761179843165</c:v>
                </c:pt>
                <c:pt idx="206">
                  <c:v>98.220192145488795</c:v>
                </c:pt>
                <c:pt idx="207">
                  <c:v>93.705798515325128</c:v>
                </c:pt>
                <c:pt idx="208">
                  <c:v>9.4771366623346047</c:v>
                </c:pt>
                <c:pt idx="209">
                  <c:v>99.900835114171358</c:v>
                </c:pt>
                <c:pt idx="210">
                  <c:v>99.845296879464215</c:v>
                </c:pt>
                <c:pt idx="211">
                  <c:v>94.62466093680338</c:v>
                </c:pt>
                <c:pt idx="212">
                  <c:v>99.012195833494175</c:v>
                </c:pt>
                <c:pt idx="213">
                  <c:v>99.884124386481588</c:v>
                </c:pt>
                <c:pt idx="214">
                  <c:v>98.041725749154196</c:v>
                </c:pt>
                <c:pt idx="215">
                  <c:v>99.757234929630371</c:v>
                </c:pt>
                <c:pt idx="216">
                  <c:v>91.755371226236406</c:v>
                </c:pt>
                <c:pt idx="217">
                  <c:v>99.572550704361049</c:v>
                </c:pt>
                <c:pt idx="218">
                  <c:v>98.858236772570478</c:v>
                </c:pt>
                <c:pt idx="219">
                  <c:v>99.782127744041105</c:v>
                </c:pt>
                <c:pt idx="220">
                  <c:v>95.863732239412258</c:v>
                </c:pt>
                <c:pt idx="221">
                  <c:v>99.410522830659289</c:v>
                </c:pt>
                <c:pt idx="222">
                  <c:v>99.190073809478449</c:v>
                </c:pt>
                <c:pt idx="223">
                  <c:v>88.430665561405675</c:v>
                </c:pt>
                <c:pt idx="224">
                  <c:v>13.699529312771801</c:v>
                </c:pt>
                <c:pt idx="225">
                  <c:v>87.230324596757598</c:v>
                </c:pt>
                <c:pt idx="226">
                  <c:v>99.787558614163032</c:v>
                </c:pt>
                <c:pt idx="227">
                  <c:v>94.82579129954874</c:v>
                </c:pt>
                <c:pt idx="228">
                  <c:v>99.297970583714985</c:v>
                </c:pt>
                <c:pt idx="229">
                  <c:v>97.046050689277521</c:v>
                </c:pt>
                <c:pt idx="230">
                  <c:v>96.497558077810666</c:v>
                </c:pt>
                <c:pt idx="231">
                  <c:v>99.922785534376459</c:v>
                </c:pt>
                <c:pt idx="232">
                  <c:v>99.860434600531548</c:v>
                </c:pt>
                <c:pt idx="233">
                  <c:v>55.251126448050698</c:v>
                </c:pt>
                <c:pt idx="234">
                  <c:v>89.677918202234267</c:v>
                </c:pt>
                <c:pt idx="235">
                  <c:v>98.973146404934809</c:v>
                </c:pt>
                <c:pt idx="236">
                  <c:v>99.239823360427522</c:v>
                </c:pt>
                <c:pt idx="237">
                  <c:v>99.610971862071494</c:v>
                </c:pt>
                <c:pt idx="238">
                  <c:v>99.683367832413325</c:v>
                </c:pt>
                <c:pt idx="239">
                  <c:v>99.920276705714485</c:v>
                </c:pt>
                <c:pt idx="240">
                  <c:v>99.413601844843427</c:v>
                </c:pt>
                <c:pt idx="241">
                  <c:v>99.616391405714879</c:v>
                </c:pt>
                <c:pt idx="242">
                  <c:v>99.015232463230873</c:v>
                </c:pt>
                <c:pt idx="243">
                  <c:v>99.928911326979758</c:v>
                </c:pt>
                <c:pt idx="244">
                  <c:v>99.607486154518625</c:v>
                </c:pt>
                <c:pt idx="245">
                  <c:v>90.280436051710254</c:v>
                </c:pt>
                <c:pt idx="246">
                  <c:v>88.055152675043701</c:v>
                </c:pt>
                <c:pt idx="247">
                  <c:v>98.878974459308111</c:v>
                </c:pt>
                <c:pt idx="248">
                  <c:v>99.804647723521441</c:v>
                </c:pt>
                <c:pt idx="249">
                  <c:v>99.623458547195142</c:v>
                </c:pt>
                <c:pt idx="250">
                  <c:v>95.630256047007975</c:v>
                </c:pt>
                <c:pt idx="251">
                  <c:v>99.578916868923855</c:v>
                </c:pt>
                <c:pt idx="252">
                  <c:v>99.921527781939986</c:v>
                </c:pt>
                <c:pt idx="253">
                  <c:v>99.813332264349256</c:v>
                </c:pt>
                <c:pt idx="254">
                  <c:v>99.42910486495316</c:v>
                </c:pt>
                <c:pt idx="255">
                  <c:v>98.940997277725529</c:v>
                </c:pt>
                <c:pt idx="256">
                  <c:v>99.183184974706819</c:v>
                </c:pt>
                <c:pt idx="257">
                  <c:v>99.482751325938281</c:v>
                </c:pt>
                <c:pt idx="258">
                  <c:v>99.706393527307796</c:v>
                </c:pt>
                <c:pt idx="259">
                  <c:v>92.545701854754455</c:v>
                </c:pt>
                <c:pt idx="260">
                  <c:v>56.362524691973</c:v>
                </c:pt>
                <c:pt idx="261">
                  <c:v>99.424166696406672</c:v>
                </c:pt>
                <c:pt idx="262">
                  <c:v>99.697173406017924</c:v>
                </c:pt>
                <c:pt idx="263">
                  <c:v>89.894157744801106</c:v>
                </c:pt>
                <c:pt idx="264">
                  <c:v>26.728649789439839</c:v>
                </c:pt>
                <c:pt idx="265">
                  <c:v>94.901587275123177</c:v>
                </c:pt>
                <c:pt idx="266">
                  <c:v>93.756628108062372</c:v>
                </c:pt>
                <c:pt idx="267">
                  <c:v>53.5757902106469</c:v>
                </c:pt>
                <c:pt idx="268">
                  <c:v>99.18744376603928</c:v>
                </c:pt>
                <c:pt idx="269">
                  <c:v>98.188251353033678</c:v>
                </c:pt>
                <c:pt idx="270">
                  <c:v>99.912559761471371</c:v>
                </c:pt>
                <c:pt idx="271">
                  <c:v>90.696726040081558</c:v>
                </c:pt>
                <c:pt idx="272">
                  <c:v>99.954171741796813</c:v>
                </c:pt>
                <c:pt idx="273">
                  <c:v>89.446083119809998</c:v>
                </c:pt>
                <c:pt idx="274">
                  <c:v>99.745977604129052</c:v>
                </c:pt>
                <c:pt idx="275">
                  <c:v>99.29663072071402</c:v>
                </c:pt>
                <c:pt idx="276">
                  <c:v>99.732565199460609</c:v>
                </c:pt>
                <c:pt idx="277">
                  <c:v>98.93721953096356</c:v>
                </c:pt>
                <c:pt idx="278">
                  <c:v>79.250727276116208</c:v>
                </c:pt>
                <c:pt idx="279">
                  <c:v>99.096033651790293</c:v>
                </c:pt>
                <c:pt idx="280">
                  <c:v>92.245628037836511</c:v>
                </c:pt>
                <c:pt idx="281">
                  <c:v>99.553129618592266</c:v>
                </c:pt>
                <c:pt idx="282">
                  <c:v>95.101794851627858</c:v>
                </c:pt>
                <c:pt idx="283">
                  <c:v>99.40246450054137</c:v>
                </c:pt>
                <c:pt idx="284">
                  <c:v>99.5378420409927</c:v>
                </c:pt>
                <c:pt idx="285">
                  <c:v>57.13526648776282</c:v>
                </c:pt>
                <c:pt idx="286">
                  <c:v>85.657579403985679</c:v>
                </c:pt>
                <c:pt idx="287">
                  <c:v>97.570016162063339</c:v>
                </c:pt>
                <c:pt idx="288">
                  <c:v>99.940817956973106</c:v>
                </c:pt>
                <c:pt idx="289">
                  <c:v>99.546587058764658</c:v>
                </c:pt>
                <c:pt idx="290">
                  <c:v>98.762004221347311</c:v>
                </c:pt>
                <c:pt idx="291">
                  <c:v>97.400384313273378</c:v>
                </c:pt>
                <c:pt idx="292">
                  <c:v>85.772640429528181</c:v>
                </c:pt>
                <c:pt idx="293">
                  <c:v>99.929854606442703</c:v>
                </c:pt>
                <c:pt idx="294">
                  <c:v>99.088815204910915</c:v>
                </c:pt>
                <c:pt idx="295">
                  <c:v>98.984199245789085</c:v>
                </c:pt>
                <c:pt idx="296">
                  <c:v>97.643496245056255</c:v>
                </c:pt>
                <c:pt idx="297">
                  <c:v>63.744598708991511</c:v>
                </c:pt>
                <c:pt idx="298">
                  <c:v>98.213445272569459</c:v>
                </c:pt>
                <c:pt idx="299">
                  <c:v>98.078558403410184</c:v>
                </c:pt>
                <c:pt idx="300">
                  <c:v>99.851942295581537</c:v>
                </c:pt>
                <c:pt idx="301">
                  <c:v>92.269514789643978</c:v>
                </c:pt>
                <c:pt idx="302">
                  <c:v>99.528885719755579</c:v>
                </c:pt>
                <c:pt idx="303">
                  <c:v>99.440945012650928</c:v>
                </c:pt>
                <c:pt idx="304">
                  <c:v>99.738835015775749</c:v>
                </c:pt>
                <c:pt idx="305">
                  <c:v>98.501014262483181</c:v>
                </c:pt>
                <c:pt idx="306">
                  <c:v>89.672632711924251</c:v>
                </c:pt>
                <c:pt idx="307">
                  <c:v>94.162399333452754</c:v>
                </c:pt>
                <c:pt idx="308">
                  <c:v>98.584921375095874</c:v>
                </c:pt>
                <c:pt idx="309">
                  <c:v>99.167013418813127</c:v>
                </c:pt>
                <c:pt idx="310">
                  <c:v>79.171249353482693</c:v>
                </c:pt>
                <c:pt idx="311">
                  <c:v>99.377830071116719</c:v>
                </c:pt>
                <c:pt idx="312">
                  <c:v>94.649301598950089</c:v>
                </c:pt>
                <c:pt idx="313">
                  <c:v>93.425573200472186</c:v>
                </c:pt>
                <c:pt idx="314">
                  <c:v>79.040986553481375</c:v>
                </c:pt>
                <c:pt idx="315">
                  <c:v>91.864788725117336</c:v>
                </c:pt>
                <c:pt idx="316">
                  <c:v>99.665970846480519</c:v>
                </c:pt>
                <c:pt idx="317">
                  <c:v>98.371718110842536</c:v>
                </c:pt>
                <c:pt idx="318">
                  <c:v>98.703590017036049</c:v>
                </c:pt>
                <c:pt idx="319">
                  <c:v>99.294950271960843</c:v>
                </c:pt>
                <c:pt idx="320">
                  <c:v>99.313728984068646</c:v>
                </c:pt>
                <c:pt idx="321">
                  <c:v>99.319221990399242</c:v>
                </c:pt>
                <c:pt idx="322">
                  <c:v>82.025227564072907</c:v>
                </c:pt>
                <c:pt idx="323">
                  <c:v>99.731304806995553</c:v>
                </c:pt>
                <c:pt idx="324">
                  <c:v>65.113784037190925</c:v>
                </c:pt>
                <c:pt idx="325">
                  <c:v>96.559981526989134</c:v>
                </c:pt>
                <c:pt idx="326">
                  <c:v>90.230188752103743</c:v>
                </c:pt>
                <c:pt idx="327">
                  <c:v>98.700246183556558</c:v>
                </c:pt>
                <c:pt idx="328">
                  <c:v>99.926290233890313</c:v>
                </c:pt>
                <c:pt idx="329">
                  <c:v>92.518561521022747</c:v>
                </c:pt>
                <c:pt idx="330">
                  <c:v>99.595348018253944</c:v>
                </c:pt>
                <c:pt idx="331">
                  <c:v>99.309337042757775</c:v>
                </c:pt>
                <c:pt idx="332">
                  <c:v>98.694661194257364</c:v>
                </c:pt>
                <c:pt idx="333">
                  <c:v>97.969548154503642</c:v>
                </c:pt>
                <c:pt idx="334">
                  <c:v>90.547328577873415</c:v>
                </c:pt>
                <c:pt idx="335">
                  <c:v>99.811436881120741</c:v>
                </c:pt>
                <c:pt idx="336">
                  <c:v>94.607448694056586</c:v>
                </c:pt>
                <c:pt idx="337">
                  <c:v>97.599723959819997</c:v>
                </c:pt>
                <c:pt idx="338">
                  <c:v>99.495687655252695</c:v>
                </c:pt>
                <c:pt idx="339">
                  <c:v>94.568170713819129</c:v>
                </c:pt>
                <c:pt idx="340">
                  <c:v>92.208512751277297</c:v>
                </c:pt>
                <c:pt idx="341">
                  <c:v>99.878300324389471</c:v>
                </c:pt>
                <c:pt idx="342">
                  <c:v>98.062260221326127</c:v>
                </c:pt>
                <c:pt idx="343">
                  <c:v>87.026956426153248</c:v>
                </c:pt>
                <c:pt idx="344">
                  <c:v>84.246441441402396</c:v>
                </c:pt>
                <c:pt idx="345">
                  <c:v>98.738793795796198</c:v>
                </c:pt>
                <c:pt idx="346">
                  <c:v>95.884061048075665</c:v>
                </c:pt>
                <c:pt idx="347">
                  <c:v>98.903301061495881</c:v>
                </c:pt>
                <c:pt idx="348">
                  <c:v>94.239910601841132</c:v>
                </c:pt>
                <c:pt idx="349">
                  <c:v>97.182432610235125</c:v>
                </c:pt>
                <c:pt idx="350">
                  <c:v>99.597004052095016</c:v>
                </c:pt>
                <c:pt idx="351">
                  <c:v>62.142402819968112</c:v>
                </c:pt>
                <c:pt idx="352">
                  <c:v>99.584528779791199</c:v>
                </c:pt>
                <c:pt idx="353">
                  <c:v>80.1493220492994</c:v>
                </c:pt>
                <c:pt idx="354">
                  <c:v>96.212429720633367</c:v>
                </c:pt>
                <c:pt idx="355">
                  <c:v>99.861446074503078</c:v>
                </c:pt>
                <c:pt idx="356">
                  <c:v>87.275991940262301</c:v>
                </c:pt>
                <c:pt idx="357">
                  <c:v>93.055374703979254</c:v>
                </c:pt>
                <c:pt idx="358">
                  <c:v>83.958107281049394</c:v>
                </c:pt>
                <c:pt idx="359">
                  <c:v>99.622720418292488</c:v>
                </c:pt>
                <c:pt idx="360">
                  <c:v>98.417468258839477</c:v>
                </c:pt>
                <c:pt idx="361">
                  <c:v>99.564580712283288</c:v>
                </c:pt>
                <c:pt idx="362">
                  <c:v>98.657131147309059</c:v>
                </c:pt>
                <c:pt idx="363">
                  <c:v>94.916922074401782</c:v>
                </c:pt>
                <c:pt idx="364">
                  <c:v>98.966363967268705</c:v>
                </c:pt>
                <c:pt idx="365">
                  <c:v>93.905701073471434</c:v>
                </c:pt>
                <c:pt idx="366">
                  <c:v>81.034469847451888</c:v>
                </c:pt>
                <c:pt idx="367">
                  <c:v>98.075141899556144</c:v>
                </c:pt>
                <c:pt idx="368">
                  <c:v>99.897755429577927</c:v>
                </c:pt>
                <c:pt idx="369">
                  <c:v>98.044079831077525</c:v>
                </c:pt>
                <c:pt idx="370">
                  <c:v>87.273116175084098</c:v>
                </c:pt>
                <c:pt idx="371">
                  <c:v>99.760025314548372</c:v>
                </c:pt>
                <c:pt idx="372">
                  <c:v>99.585682534687805</c:v>
                </c:pt>
                <c:pt idx="373">
                  <c:v>98.968513678859395</c:v>
                </c:pt>
                <c:pt idx="374">
                  <c:v>66.411363650193408</c:v>
                </c:pt>
                <c:pt idx="375">
                  <c:v>98.111205590473475</c:v>
                </c:pt>
                <c:pt idx="376">
                  <c:v>85.376404857569099</c:v>
                </c:pt>
                <c:pt idx="377">
                  <c:v>99.813893350034618</c:v>
                </c:pt>
                <c:pt idx="378">
                  <c:v>75.357302233373588</c:v>
                </c:pt>
                <c:pt idx="379">
                  <c:v>99.119952600761309</c:v>
                </c:pt>
                <c:pt idx="380">
                  <c:v>86.494743785293608</c:v>
                </c:pt>
                <c:pt idx="381">
                  <c:v>82.98440282098268</c:v>
                </c:pt>
                <c:pt idx="382">
                  <c:v>93.447001705414891</c:v>
                </c:pt>
                <c:pt idx="383">
                  <c:v>99.623903030082019</c:v>
                </c:pt>
                <c:pt idx="384">
                  <c:v>81.633323987367987</c:v>
                </c:pt>
                <c:pt idx="385">
                  <c:v>99.301969947919417</c:v>
                </c:pt>
                <c:pt idx="386">
                  <c:v>78.434970854884369</c:v>
                </c:pt>
                <c:pt idx="387">
                  <c:v>24.279425739580986</c:v>
                </c:pt>
                <c:pt idx="388">
                  <c:v>97.125230248784007</c:v>
                </c:pt>
                <c:pt idx="389">
                  <c:v>85.727596817901258</c:v>
                </c:pt>
                <c:pt idx="390">
                  <c:v>83.457581054201583</c:v>
                </c:pt>
                <c:pt idx="391">
                  <c:v>99.7906620543895</c:v>
                </c:pt>
                <c:pt idx="392">
                  <c:v>99.665469307898178</c:v>
                </c:pt>
                <c:pt idx="393">
                  <c:v>66.968470579283178</c:v>
                </c:pt>
                <c:pt idx="394">
                  <c:v>92.746624289687261</c:v>
                </c:pt>
                <c:pt idx="395">
                  <c:v>93.854814289860627</c:v>
                </c:pt>
                <c:pt idx="396">
                  <c:v>96.291633938514607</c:v>
                </c:pt>
                <c:pt idx="397">
                  <c:v>99.36959061305798</c:v>
                </c:pt>
                <c:pt idx="398">
                  <c:v>98.706650708999007</c:v>
                </c:pt>
                <c:pt idx="399">
                  <c:v>98.767342761910427</c:v>
                </c:pt>
                <c:pt idx="400">
                  <c:v>98.561117368291264</c:v>
                </c:pt>
                <c:pt idx="401">
                  <c:v>99.697713914041685</c:v>
                </c:pt>
                <c:pt idx="402">
                  <c:v>99.839171218194267</c:v>
                </c:pt>
                <c:pt idx="403">
                  <c:v>92.226660114985918</c:v>
                </c:pt>
                <c:pt idx="404">
                  <c:v>88.353799550482577</c:v>
                </c:pt>
                <c:pt idx="405">
                  <c:v>99.535173281640823</c:v>
                </c:pt>
                <c:pt idx="406">
                  <c:v>98.180410920607287</c:v>
                </c:pt>
                <c:pt idx="407">
                  <c:v>95.718075520495049</c:v>
                </c:pt>
                <c:pt idx="408">
                  <c:v>95.618940438965879</c:v>
                </c:pt>
                <c:pt idx="409">
                  <c:v>99.272675003058964</c:v>
                </c:pt>
                <c:pt idx="410">
                  <c:v>97.296399567603913</c:v>
                </c:pt>
                <c:pt idx="411">
                  <c:v>43.303970778562395</c:v>
                </c:pt>
                <c:pt idx="412">
                  <c:v>92.569677793218574</c:v>
                </c:pt>
                <c:pt idx="413">
                  <c:v>95.811835946720251</c:v>
                </c:pt>
                <c:pt idx="414">
                  <c:v>98.536281426723889</c:v>
                </c:pt>
                <c:pt idx="415">
                  <c:v>61.525911985090502</c:v>
                </c:pt>
                <c:pt idx="416">
                  <c:v>99.545811595976403</c:v>
                </c:pt>
                <c:pt idx="417">
                  <c:v>89.692959840347626</c:v>
                </c:pt>
                <c:pt idx="418">
                  <c:v>99.073257582983288</c:v>
                </c:pt>
                <c:pt idx="419">
                  <c:v>93.566531037902948</c:v>
                </c:pt>
                <c:pt idx="420">
                  <c:v>99.177096347019159</c:v>
                </c:pt>
                <c:pt idx="421">
                  <c:v>99.855910493665419</c:v>
                </c:pt>
                <c:pt idx="422">
                  <c:v>99.600974248083219</c:v>
                </c:pt>
                <c:pt idx="423">
                  <c:v>87.290767441883602</c:v>
                </c:pt>
                <c:pt idx="424">
                  <c:v>99.664101543797614</c:v>
                </c:pt>
                <c:pt idx="425">
                  <c:v>98.304916563754489</c:v>
                </c:pt>
                <c:pt idx="426">
                  <c:v>58.781873369135596</c:v>
                </c:pt>
                <c:pt idx="427">
                  <c:v>96.108756056082825</c:v>
                </c:pt>
                <c:pt idx="428">
                  <c:v>98.018942485238696</c:v>
                </c:pt>
                <c:pt idx="429">
                  <c:v>99.294842293210365</c:v>
                </c:pt>
                <c:pt idx="430">
                  <c:v>99.791165098391886</c:v>
                </c:pt>
                <c:pt idx="431">
                  <c:v>98.133150358297115</c:v>
                </c:pt>
                <c:pt idx="432">
                  <c:v>98.827062276685794</c:v>
                </c:pt>
                <c:pt idx="433">
                  <c:v>91.375301019551557</c:v>
                </c:pt>
                <c:pt idx="434">
                  <c:v>98.203591505745706</c:v>
                </c:pt>
                <c:pt idx="435">
                  <c:v>99.456754039099508</c:v>
                </c:pt>
                <c:pt idx="436">
                  <c:v>99.904678597864148</c:v>
                </c:pt>
                <c:pt idx="437">
                  <c:v>99.218915369674605</c:v>
                </c:pt>
                <c:pt idx="438">
                  <c:v>97.801551352991083</c:v>
                </c:pt>
                <c:pt idx="439">
                  <c:v>99.505117022872753</c:v>
                </c:pt>
                <c:pt idx="440">
                  <c:v>81.845498383365879</c:v>
                </c:pt>
                <c:pt idx="441">
                  <c:v>75.907010943320287</c:v>
                </c:pt>
                <c:pt idx="442">
                  <c:v>90.046529451133281</c:v>
                </c:pt>
                <c:pt idx="443">
                  <c:v>99.273550890671558</c:v>
                </c:pt>
                <c:pt idx="444">
                  <c:v>99.602580381376143</c:v>
                </c:pt>
                <c:pt idx="445">
                  <c:v>98.639487809844098</c:v>
                </c:pt>
                <c:pt idx="446">
                  <c:v>73.641550071632096</c:v>
                </c:pt>
                <c:pt idx="447">
                  <c:v>99.478398250529622</c:v>
                </c:pt>
                <c:pt idx="448">
                  <c:v>95.47794539541313</c:v>
                </c:pt>
                <c:pt idx="449">
                  <c:v>85.409653228072969</c:v>
                </c:pt>
                <c:pt idx="450">
                  <c:v>94.866050365217589</c:v>
                </c:pt>
                <c:pt idx="451">
                  <c:v>98.67856608014317</c:v>
                </c:pt>
                <c:pt idx="452">
                  <c:v>94.495782246208051</c:v>
                </c:pt>
                <c:pt idx="453">
                  <c:v>97.78572774457291</c:v>
                </c:pt>
                <c:pt idx="454">
                  <c:v>91.096061521909107</c:v>
                </c:pt>
                <c:pt idx="455">
                  <c:v>98.703915853403259</c:v>
                </c:pt>
                <c:pt idx="456">
                  <c:v>99.932065089396076</c:v>
                </c:pt>
                <c:pt idx="457">
                  <c:v>91.213970784016027</c:v>
                </c:pt>
                <c:pt idx="458">
                  <c:v>89.554488278693398</c:v>
                </c:pt>
                <c:pt idx="459">
                  <c:v>84.604149896231519</c:v>
                </c:pt>
                <c:pt idx="460">
                  <c:v>77.210857686835396</c:v>
                </c:pt>
                <c:pt idx="461">
                  <c:v>96.159347582024978</c:v>
                </c:pt>
                <c:pt idx="462">
                  <c:v>99.63285552817625</c:v>
                </c:pt>
                <c:pt idx="463">
                  <c:v>80.079474048468086</c:v>
                </c:pt>
                <c:pt idx="464">
                  <c:v>91.994295772636633</c:v>
                </c:pt>
                <c:pt idx="465">
                  <c:v>97.858592797336527</c:v>
                </c:pt>
                <c:pt idx="466">
                  <c:v>97.489785834413368</c:v>
                </c:pt>
                <c:pt idx="467">
                  <c:v>99.526634440240727</c:v>
                </c:pt>
                <c:pt idx="468">
                  <c:v>99.424362682018867</c:v>
                </c:pt>
                <c:pt idx="469">
                  <c:v>97.937513096914515</c:v>
                </c:pt>
                <c:pt idx="470">
                  <c:v>98.243598343188253</c:v>
                </c:pt>
                <c:pt idx="471">
                  <c:v>98.383907765652779</c:v>
                </c:pt>
                <c:pt idx="472">
                  <c:v>97.294402727539818</c:v>
                </c:pt>
                <c:pt idx="473">
                  <c:v>94.439464968997441</c:v>
                </c:pt>
                <c:pt idx="474">
                  <c:v>99.496479535701184</c:v>
                </c:pt>
                <c:pt idx="475">
                  <c:v>99.708622370138912</c:v>
                </c:pt>
                <c:pt idx="476">
                  <c:v>99.739374879563897</c:v>
                </c:pt>
                <c:pt idx="477">
                  <c:v>92.988182627330332</c:v>
                </c:pt>
                <c:pt idx="478">
                  <c:v>97.220382208274657</c:v>
                </c:pt>
                <c:pt idx="479">
                  <c:v>95.097475063247586</c:v>
                </c:pt>
                <c:pt idx="480">
                  <c:v>86.114949039457002</c:v>
                </c:pt>
                <c:pt idx="481">
                  <c:v>94.151091313922876</c:v>
                </c:pt>
                <c:pt idx="482">
                  <c:v>92.27801989118575</c:v>
                </c:pt>
                <c:pt idx="483">
                  <c:v>99.607248640054451</c:v>
                </c:pt>
                <c:pt idx="484">
                  <c:v>98.723998278692648</c:v>
                </c:pt>
                <c:pt idx="485">
                  <c:v>93.5131146193783</c:v>
                </c:pt>
                <c:pt idx="486">
                  <c:v>75.851827031753189</c:v>
                </c:pt>
                <c:pt idx="487">
                  <c:v>85.62594568973968</c:v>
                </c:pt>
                <c:pt idx="488">
                  <c:v>99.271490883901748</c:v>
                </c:pt>
                <c:pt idx="489">
                  <c:v>99.460532531623258</c:v>
                </c:pt>
                <c:pt idx="490">
                  <c:v>80.056443331847504</c:v>
                </c:pt>
                <c:pt idx="491">
                  <c:v>97.074165991873016</c:v>
                </c:pt>
                <c:pt idx="492">
                  <c:v>94.923416140639588</c:v>
                </c:pt>
                <c:pt idx="493">
                  <c:v>98.422915838530542</c:v>
                </c:pt>
                <c:pt idx="494">
                  <c:v>99.668665101675543</c:v>
                </c:pt>
                <c:pt idx="495">
                  <c:v>98.90905368763562</c:v>
                </c:pt>
                <c:pt idx="496">
                  <c:v>98.149030843055158</c:v>
                </c:pt>
                <c:pt idx="497">
                  <c:v>98.987755185580383</c:v>
                </c:pt>
                <c:pt idx="498">
                  <c:v>97.848134505242996</c:v>
                </c:pt>
                <c:pt idx="499">
                  <c:v>99.107406335727049</c:v>
                </c:pt>
                <c:pt idx="500">
                  <c:v>79.425544772932199</c:v>
                </c:pt>
                <c:pt idx="501">
                  <c:v>99.219247607824883</c:v>
                </c:pt>
                <c:pt idx="502">
                  <c:v>99.633085873170089</c:v>
                </c:pt>
                <c:pt idx="503">
                  <c:v>97.438142336057894</c:v>
                </c:pt>
                <c:pt idx="504">
                  <c:v>96.391364338968955</c:v>
                </c:pt>
                <c:pt idx="505">
                  <c:v>81.680394665270327</c:v>
                </c:pt>
                <c:pt idx="506">
                  <c:v>99.775481203805242</c:v>
                </c:pt>
                <c:pt idx="507">
                  <c:v>50.380737692045294</c:v>
                </c:pt>
                <c:pt idx="508">
                  <c:v>92.543727449166767</c:v>
                </c:pt>
                <c:pt idx="509">
                  <c:v>74.502675409961</c:v>
                </c:pt>
                <c:pt idx="510">
                  <c:v>99.8684060319504</c:v>
                </c:pt>
                <c:pt idx="511">
                  <c:v>91.615030403019219</c:v>
                </c:pt>
                <c:pt idx="512">
                  <c:v>97.655962878935441</c:v>
                </c:pt>
                <c:pt idx="513">
                  <c:v>63.796954249033213</c:v>
                </c:pt>
                <c:pt idx="514">
                  <c:v>77.721139047564648</c:v>
                </c:pt>
                <c:pt idx="515">
                  <c:v>99.388843201596458</c:v>
                </c:pt>
                <c:pt idx="516">
                  <c:v>58.956878016776997</c:v>
                </c:pt>
                <c:pt idx="517">
                  <c:v>97.877990373542019</c:v>
                </c:pt>
                <c:pt idx="518">
                  <c:v>98.846949419164133</c:v>
                </c:pt>
                <c:pt idx="519">
                  <c:v>99.057536128880827</c:v>
                </c:pt>
                <c:pt idx="520">
                  <c:v>93.921678156927797</c:v>
                </c:pt>
                <c:pt idx="521">
                  <c:v>90.141901506425242</c:v>
                </c:pt>
                <c:pt idx="522">
                  <c:v>96.059882993287289</c:v>
                </c:pt>
                <c:pt idx="523">
                  <c:v>88.231816849366794</c:v>
                </c:pt>
                <c:pt idx="524">
                  <c:v>87.770694336423887</c:v>
                </c:pt>
                <c:pt idx="525">
                  <c:v>64.251159844228297</c:v>
                </c:pt>
                <c:pt idx="526">
                  <c:v>91.54447776940593</c:v>
                </c:pt>
                <c:pt idx="527">
                  <c:v>78.22219603124698</c:v>
                </c:pt>
                <c:pt idx="528">
                  <c:v>92.844575215643857</c:v>
                </c:pt>
                <c:pt idx="529">
                  <c:v>99.731142882197332</c:v>
                </c:pt>
                <c:pt idx="530">
                  <c:v>52.540559462403095</c:v>
                </c:pt>
                <c:pt idx="531">
                  <c:v>91.145603572441019</c:v>
                </c:pt>
                <c:pt idx="532">
                  <c:v>35.560416940206203</c:v>
                </c:pt>
                <c:pt idx="533">
                  <c:v>25.910169055968289</c:v>
                </c:pt>
                <c:pt idx="534">
                  <c:v>99.417980924010749</c:v>
                </c:pt>
                <c:pt idx="535">
                  <c:v>93.056499046983348</c:v>
                </c:pt>
                <c:pt idx="536">
                  <c:v>98.679645708455737</c:v>
                </c:pt>
                <c:pt idx="537">
                  <c:v>96.155407787529228</c:v>
                </c:pt>
                <c:pt idx="538">
                  <c:v>94.147237077269111</c:v>
                </c:pt>
                <c:pt idx="539">
                  <c:v>97.545445846377802</c:v>
                </c:pt>
                <c:pt idx="540">
                  <c:v>98.932602369384853</c:v>
                </c:pt>
                <c:pt idx="541">
                  <c:v>99.439980580303143</c:v>
                </c:pt>
                <c:pt idx="542">
                  <c:v>99.631418610996349</c:v>
                </c:pt>
                <c:pt idx="543">
                  <c:v>96.053578052478656</c:v>
                </c:pt>
                <c:pt idx="544">
                  <c:v>98.900843913106712</c:v>
                </c:pt>
                <c:pt idx="545">
                  <c:v>85.253112896032249</c:v>
                </c:pt>
                <c:pt idx="546">
                  <c:v>96.661708745314414</c:v>
                </c:pt>
                <c:pt idx="547">
                  <c:v>99.65551503884808</c:v>
                </c:pt>
                <c:pt idx="548">
                  <c:v>99.785434258587458</c:v>
                </c:pt>
                <c:pt idx="549">
                  <c:v>99.46904552277357</c:v>
                </c:pt>
                <c:pt idx="550">
                  <c:v>96.207144828462134</c:v>
                </c:pt>
                <c:pt idx="551">
                  <c:v>98.804778008833708</c:v>
                </c:pt>
                <c:pt idx="552">
                  <c:v>98.052386130694444</c:v>
                </c:pt>
                <c:pt idx="553">
                  <c:v>21.2495053426765</c:v>
                </c:pt>
                <c:pt idx="554">
                  <c:v>98.200988506273589</c:v>
                </c:pt>
                <c:pt idx="555">
                  <c:v>98.089289333270671</c:v>
                </c:pt>
                <c:pt idx="556">
                  <c:v>99.130730742170357</c:v>
                </c:pt>
                <c:pt idx="557">
                  <c:v>98.565686406909478</c:v>
                </c:pt>
                <c:pt idx="558">
                  <c:v>99.864953926255026</c:v>
                </c:pt>
                <c:pt idx="559">
                  <c:v>95.923856637422688</c:v>
                </c:pt>
                <c:pt idx="560">
                  <c:v>54.890283204253997</c:v>
                </c:pt>
                <c:pt idx="561">
                  <c:v>99.111184972072394</c:v>
                </c:pt>
                <c:pt idx="562">
                  <c:v>88.988686174165181</c:v>
                </c:pt>
                <c:pt idx="563">
                  <c:v>96.3899661305812</c:v>
                </c:pt>
                <c:pt idx="564">
                  <c:v>95.710905167025246</c:v>
                </c:pt>
                <c:pt idx="565">
                  <c:v>99.52220934756825</c:v>
                </c:pt>
                <c:pt idx="566">
                  <c:v>95.244209624913097</c:v>
                </c:pt>
                <c:pt idx="567">
                  <c:v>96.418668392045362</c:v>
                </c:pt>
                <c:pt idx="568">
                  <c:v>99.325330095048855</c:v>
                </c:pt>
                <c:pt idx="569">
                  <c:v>93.673072281963314</c:v>
                </c:pt>
                <c:pt idx="570">
                  <c:v>40.7569154504571</c:v>
                </c:pt>
                <c:pt idx="571">
                  <c:v>98.086211744461281</c:v>
                </c:pt>
                <c:pt idx="572">
                  <c:v>80.241865556562999</c:v>
                </c:pt>
                <c:pt idx="573">
                  <c:v>99.169405372260627</c:v>
                </c:pt>
                <c:pt idx="574">
                  <c:v>80.384719112437168</c:v>
                </c:pt>
                <c:pt idx="575">
                  <c:v>96.952744172686621</c:v>
                </c:pt>
                <c:pt idx="576">
                  <c:v>95.516351370817802</c:v>
                </c:pt>
                <c:pt idx="577">
                  <c:v>43.474002119325597</c:v>
                </c:pt>
                <c:pt idx="578">
                  <c:v>60.391035002285697</c:v>
                </c:pt>
                <c:pt idx="579">
                  <c:v>82.292879894266008</c:v>
                </c:pt>
                <c:pt idx="580">
                  <c:v>99.65030987817515</c:v>
                </c:pt>
                <c:pt idx="581">
                  <c:v>96.958432383993497</c:v>
                </c:pt>
                <c:pt idx="582">
                  <c:v>97.732842455868919</c:v>
                </c:pt>
                <c:pt idx="583">
                  <c:v>99.015916611940327</c:v>
                </c:pt>
                <c:pt idx="584">
                  <c:v>99.571266455767429</c:v>
                </c:pt>
                <c:pt idx="585">
                  <c:v>97.366615225789261</c:v>
                </c:pt>
                <c:pt idx="586">
                  <c:v>96.524498435194388</c:v>
                </c:pt>
                <c:pt idx="587">
                  <c:v>42.668473726921469</c:v>
                </c:pt>
                <c:pt idx="588">
                  <c:v>99.409381801214053</c:v>
                </c:pt>
                <c:pt idx="589">
                  <c:v>95.370477781960389</c:v>
                </c:pt>
                <c:pt idx="590">
                  <c:v>99.652857169705214</c:v>
                </c:pt>
                <c:pt idx="591">
                  <c:v>98.853911870849018</c:v>
                </c:pt>
                <c:pt idx="592">
                  <c:v>99.263291457059069</c:v>
                </c:pt>
                <c:pt idx="593">
                  <c:v>98.351801992972653</c:v>
                </c:pt>
                <c:pt idx="594">
                  <c:v>91.560170902952919</c:v>
                </c:pt>
                <c:pt idx="595">
                  <c:v>94.686805507543554</c:v>
                </c:pt>
                <c:pt idx="596">
                  <c:v>72.965823746123107</c:v>
                </c:pt>
                <c:pt idx="597">
                  <c:v>99.892830721313956</c:v>
                </c:pt>
                <c:pt idx="598">
                  <c:v>59.077115455356896</c:v>
                </c:pt>
                <c:pt idx="599">
                  <c:v>93.660208559044619</c:v>
                </c:pt>
                <c:pt idx="600">
                  <c:v>68.660250067868404</c:v>
                </c:pt>
                <c:pt idx="601">
                  <c:v>69.606176101637701</c:v>
                </c:pt>
                <c:pt idx="602">
                  <c:v>99.127908605643711</c:v>
                </c:pt>
                <c:pt idx="603">
                  <c:v>98.836502857442724</c:v>
                </c:pt>
                <c:pt idx="604">
                  <c:v>80.432812224975407</c:v>
                </c:pt>
                <c:pt idx="605">
                  <c:v>99.393465367161554</c:v>
                </c:pt>
                <c:pt idx="606">
                  <c:v>94.131372295723736</c:v>
                </c:pt>
                <c:pt idx="607">
                  <c:v>78.883049892431075</c:v>
                </c:pt>
                <c:pt idx="608">
                  <c:v>95.692440158435119</c:v>
                </c:pt>
                <c:pt idx="609">
                  <c:v>82.798670316210789</c:v>
                </c:pt>
                <c:pt idx="610">
                  <c:v>36.401770857955398</c:v>
                </c:pt>
                <c:pt idx="611">
                  <c:v>81.013152258895701</c:v>
                </c:pt>
                <c:pt idx="612">
                  <c:v>94.931985985285607</c:v>
                </c:pt>
                <c:pt idx="613">
                  <c:v>99.117568841748792</c:v>
                </c:pt>
                <c:pt idx="614">
                  <c:v>93.145550899560718</c:v>
                </c:pt>
                <c:pt idx="615">
                  <c:v>42.997085543835993</c:v>
                </c:pt>
                <c:pt idx="616">
                  <c:v>93.71028406423774</c:v>
                </c:pt>
                <c:pt idx="617">
                  <c:v>41.827369999326997</c:v>
                </c:pt>
                <c:pt idx="618">
                  <c:v>98.833604564339296</c:v>
                </c:pt>
                <c:pt idx="619">
                  <c:v>99.826148981084657</c:v>
                </c:pt>
                <c:pt idx="620">
                  <c:v>99.620775268857884</c:v>
                </c:pt>
                <c:pt idx="621">
                  <c:v>34.326073910812198</c:v>
                </c:pt>
                <c:pt idx="622">
                  <c:v>96.346385448278127</c:v>
                </c:pt>
                <c:pt idx="623">
                  <c:v>76.231520269701576</c:v>
                </c:pt>
                <c:pt idx="624">
                  <c:v>98.974723260461246</c:v>
                </c:pt>
                <c:pt idx="625">
                  <c:v>98.615635203295312</c:v>
                </c:pt>
                <c:pt idx="626">
                  <c:v>96.756906297989858</c:v>
                </c:pt>
                <c:pt idx="627">
                  <c:v>95.794106609184723</c:v>
                </c:pt>
                <c:pt idx="628">
                  <c:v>98.146981200657208</c:v>
                </c:pt>
                <c:pt idx="629">
                  <c:v>76.651040146647858</c:v>
                </c:pt>
                <c:pt idx="630">
                  <c:v>98.133576448920579</c:v>
                </c:pt>
                <c:pt idx="631">
                  <c:v>97.543791381771982</c:v>
                </c:pt>
                <c:pt idx="632">
                  <c:v>98.61175928218465</c:v>
                </c:pt>
                <c:pt idx="633">
                  <c:v>65.576874176976276</c:v>
                </c:pt>
                <c:pt idx="634">
                  <c:v>94.180051120187883</c:v>
                </c:pt>
                <c:pt idx="635">
                  <c:v>99.765010549769698</c:v>
                </c:pt>
                <c:pt idx="636">
                  <c:v>44.848861145378798</c:v>
                </c:pt>
                <c:pt idx="637">
                  <c:v>86.994252658677169</c:v>
                </c:pt>
                <c:pt idx="638">
                  <c:v>87.119683227204305</c:v>
                </c:pt>
                <c:pt idx="639">
                  <c:v>98.881833087200292</c:v>
                </c:pt>
                <c:pt idx="640">
                  <c:v>99.892661348127234</c:v>
                </c:pt>
                <c:pt idx="641">
                  <c:v>99.057247936108681</c:v>
                </c:pt>
                <c:pt idx="642">
                  <c:v>76.872729425073899</c:v>
                </c:pt>
                <c:pt idx="643">
                  <c:v>17.596261055341103</c:v>
                </c:pt>
                <c:pt idx="644">
                  <c:v>94.824181590692248</c:v>
                </c:pt>
                <c:pt idx="645">
                  <c:v>94.821344730035989</c:v>
                </c:pt>
                <c:pt idx="646">
                  <c:v>98.307104479583586</c:v>
                </c:pt>
                <c:pt idx="647">
                  <c:v>99.032887176477317</c:v>
                </c:pt>
                <c:pt idx="648">
                  <c:v>99.448952753407141</c:v>
                </c:pt>
                <c:pt idx="649">
                  <c:v>91.087773063983079</c:v>
                </c:pt>
                <c:pt idx="650">
                  <c:v>98.547840010844553</c:v>
                </c:pt>
                <c:pt idx="651">
                  <c:v>71.112700060402148</c:v>
                </c:pt>
                <c:pt idx="652">
                  <c:v>47.828695467863994</c:v>
                </c:pt>
                <c:pt idx="653">
                  <c:v>98.4766046523456</c:v>
                </c:pt>
                <c:pt idx="654">
                  <c:v>87.137212202181658</c:v>
                </c:pt>
                <c:pt idx="655">
                  <c:v>90.660373075069359</c:v>
                </c:pt>
                <c:pt idx="656">
                  <c:v>81.146377778373548</c:v>
                </c:pt>
                <c:pt idx="657">
                  <c:v>92.785751845748578</c:v>
                </c:pt>
                <c:pt idx="658">
                  <c:v>92.227805445821957</c:v>
                </c:pt>
                <c:pt idx="659">
                  <c:v>97.231455335962423</c:v>
                </c:pt>
                <c:pt idx="660">
                  <c:v>95.479759473718346</c:v>
                </c:pt>
                <c:pt idx="661">
                  <c:v>99.534206697188196</c:v>
                </c:pt>
                <c:pt idx="662">
                  <c:v>87.031246788381395</c:v>
                </c:pt>
                <c:pt idx="663">
                  <c:v>92.559484010204358</c:v>
                </c:pt>
                <c:pt idx="664">
                  <c:v>72.626862635650767</c:v>
                </c:pt>
                <c:pt idx="665">
                  <c:v>97.832678346686677</c:v>
                </c:pt>
                <c:pt idx="666">
                  <c:v>99.532109230553559</c:v>
                </c:pt>
                <c:pt idx="667">
                  <c:v>28.957282267889386</c:v>
                </c:pt>
                <c:pt idx="668">
                  <c:v>98.354302557273755</c:v>
                </c:pt>
                <c:pt idx="669">
                  <c:v>93.356343479324849</c:v>
                </c:pt>
                <c:pt idx="670">
                  <c:v>95.730934441331257</c:v>
                </c:pt>
                <c:pt idx="671">
                  <c:v>98.712324855806173</c:v>
                </c:pt>
                <c:pt idx="672">
                  <c:v>98.284819476351856</c:v>
                </c:pt>
                <c:pt idx="673">
                  <c:v>98.020474450070878</c:v>
                </c:pt>
                <c:pt idx="674">
                  <c:v>79.909036229327995</c:v>
                </c:pt>
                <c:pt idx="675">
                  <c:v>96.179363725247313</c:v>
                </c:pt>
                <c:pt idx="676">
                  <c:v>69.585852078413879</c:v>
                </c:pt>
                <c:pt idx="677">
                  <c:v>93.415642994133506</c:v>
                </c:pt>
                <c:pt idx="678">
                  <c:v>98.617019430237576</c:v>
                </c:pt>
                <c:pt idx="679">
                  <c:v>71.512588233268389</c:v>
                </c:pt>
                <c:pt idx="680">
                  <c:v>99.458369811111382</c:v>
                </c:pt>
                <c:pt idx="681">
                  <c:v>41.673653551982291</c:v>
                </c:pt>
                <c:pt idx="682">
                  <c:v>98.686636397715958</c:v>
                </c:pt>
                <c:pt idx="683">
                  <c:v>93.688773596958072</c:v>
                </c:pt>
                <c:pt idx="684">
                  <c:v>85.162653237624198</c:v>
                </c:pt>
                <c:pt idx="685">
                  <c:v>98.556816440412703</c:v>
                </c:pt>
                <c:pt idx="686">
                  <c:v>85.128100153674183</c:v>
                </c:pt>
                <c:pt idx="687">
                  <c:v>99.850819695979922</c:v>
                </c:pt>
                <c:pt idx="688">
                  <c:v>61.698987290774312</c:v>
                </c:pt>
                <c:pt idx="689">
                  <c:v>97.447358397146473</c:v>
                </c:pt>
                <c:pt idx="690">
                  <c:v>61.064296337905013</c:v>
                </c:pt>
                <c:pt idx="691">
                  <c:v>83.544036434731908</c:v>
                </c:pt>
                <c:pt idx="692">
                  <c:v>77.577657881912899</c:v>
                </c:pt>
                <c:pt idx="693">
                  <c:v>89.941205310266227</c:v>
                </c:pt>
                <c:pt idx="694">
                  <c:v>89.740389905094602</c:v>
                </c:pt>
                <c:pt idx="695">
                  <c:v>95.671116983447376</c:v>
                </c:pt>
                <c:pt idx="696">
                  <c:v>75.293660798898628</c:v>
                </c:pt>
                <c:pt idx="697">
                  <c:v>85.243144823885302</c:v>
                </c:pt>
                <c:pt idx="698">
                  <c:v>99.653807554785274</c:v>
                </c:pt>
                <c:pt idx="699">
                  <c:v>34.184215594608304</c:v>
                </c:pt>
                <c:pt idx="700">
                  <c:v>96.913531417805899</c:v>
                </c:pt>
                <c:pt idx="701">
                  <c:v>99.928945228866141</c:v>
                </c:pt>
                <c:pt idx="702">
                  <c:v>92.279496307810248</c:v>
                </c:pt>
                <c:pt idx="703">
                  <c:v>98.847903278235847</c:v>
                </c:pt>
                <c:pt idx="704">
                  <c:v>68.527333154582877</c:v>
                </c:pt>
                <c:pt idx="705">
                  <c:v>99.242493941893315</c:v>
                </c:pt>
                <c:pt idx="706">
                  <c:v>68.632198758546025</c:v>
                </c:pt>
                <c:pt idx="707">
                  <c:v>88.145872147597245</c:v>
                </c:pt>
                <c:pt idx="708">
                  <c:v>42.241848172043213</c:v>
                </c:pt>
                <c:pt idx="709">
                  <c:v>78.281289942619907</c:v>
                </c:pt>
                <c:pt idx="710">
                  <c:v>97.255089410230838</c:v>
                </c:pt>
                <c:pt idx="711">
                  <c:v>18.371031750810104</c:v>
                </c:pt>
                <c:pt idx="712">
                  <c:v>98.193459240200326</c:v>
                </c:pt>
                <c:pt idx="713">
                  <c:v>98.268088310788528</c:v>
                </c:pt>
                <c:pt idx="714">
                  <c:v>69.912206928093326</c:v>
                </c:pt>
                <c:pt idx="715">
                  <c:v>95.321589429372978</c:v>
                </c:pt>
                <c:pt idx="716">
                  <c:v>98.387012305787948</c:v>
                </c:pt>
                <c:pt idx="717">
                  <c:v>96.406368225308526</c:v>
                </c:pt>
                <c:pt idx="718">
                  <c:v>62.028130043409199</c:v>
                </c:pt>
                <c:pt idx="719">
                  <c:v>99.843041046412253</c:v>
                </c:pt>
                <c:pt idx="720">
                  <c:v>98.255378961625865</c:v>
                </c:pt>
                <c:pt idx="721">
                  <c:v>50.953103558782608</c:v>
                </c:pt>
                <c:pt idx="722">
                  <c:v>42.333511825564599</c:v>
                </c:pt>
                <c:pt idx="723">
                  <c:v>45.101811375664198</c:v>
                </c:pt>
                <c:pt idx="724">
                  <c:v>98.825613527605441</c:v>
                </c:pt>
                <c:pt idx="725">
                  <c:v>98.823999148949</c:v>
                </c:pt>
                <c:pt idx="726">
                  <c:v>26.518722726808431</c:v>
                </c:pt>
                <c:pt idx="727">
                  <c:v>99.862671028433297</c:v>
                </c:pt>
                <c:pt idx="728">
                  <c:v>50.389107085636127</c:v>
                </c:pt>
                <c:pt idx="729">
                  <c:v>99.687970445947727</c:v>
                </c:pt>
                <c:pt idx="730">
                  <c:v>86.680164967687602</c:v>
                </c:pt>
                <c:pt idx="731">
                  <c:v>87.6123896640825</c:v>
                </c:pt>
                <c:pt idx="732">
                  <c:v>66.643959543972613</c:v>
                </c:pt>
                <c:pt idx="733">
                  <c:v>93.344185090911324</c:v>
                </c:pt>
                <c:pt idx="734">
                  <c:v>28.061977259433107</c:v>
                </c:pt>
                <c:pt idx="735">
                  <c:v>93.506773305462858</c:v>
                </c:pt>
                <c:pt idx="736">
                  <c:v>92.386857494172901</c:v>
                </c:pt>
                <c:pt idx="737">
                  <c:v>65.145443004623971</c:v>
                </c:pt>
                <c:pt idx="738">
                  <c:v>29.619543591246796</c:v>
                </c:pt>
                <c:pt idx="739">
                  <c:v>67.842342641529342</c:v>
                </c:pt>
                <c:pt idx="740">
                  <c:v>87.791251578507726</c:v>
                </c:pt>
                <c:pt idx="741">
                  <c:v>98.839234436655019</c:v>
                </c:pt>
                <c:pt idx="742">
                  <c:v>74.867050682035696</c:v>
                </c:pt>
                <c:pt idx="743">
                  <c:v>68.762530932560978</c:v>
                </c:pt>
                <c:pt idx="744">
                  <c:v>98.439084754502517</c:v>
                </c:pt>
                <c:pt idx="745">
                  <c:v>97.999085490322486</c:v>
                </c:pt>
                <c:pt idx="746">
                  <c:v>96.756488899747552</c:v>
                </c:pt>
                <c:pt idx="747">
                  <c:v>99.667973926294351</c:v>
                </c:pt>
                <c:pt idx="748">
                  <c:v>97.531787840518248</c:v>
                </c:pt>
                <c:pt idx="749">
                  <c:v>98.827432828611109</c:v>
                </c:pt>
                <c:pt idx="750">
                  <c:v>97.926651956843884</c:v>
                </c:pt>
                <c:pt idx="751">
                  <c:v>79.452774417698379</c:v>
                </c:pt>
                <c:pt idx="752">
                  <c:v>88.205241212398278</c:v>
                </c:pt>
                <c:pt idx="753">
                  <c:v>88.807413700298127</c:v>
                </c:pt>
                <c:pt idx="754">
                  <c:v>98.140318573314048</c:v>
                </c:pt>
                <c:pt idx="755">
                  <c:v>99.883094171358948</c:v>
                </c:pt>
                <c:pt idx="756">
                  <c:v>91.067717770584224</c:v>
                </c:pt>
                <c:pt idx="757">
                  <c:v>62.541612790455503</c:v>
                </c:pt>
                <c:pt idx="758">
                  <c:v>86.717103790444199</c:v>
                </c:pt>
                <c:pt idx="759">
                  <c:v>99.302690552818248</c:v>
                </c:pt>
                <c:pt idx="760">
                  <c:v>38.090161392927165</c:v>
                </c:pt>
                <c:pt idx="761">
                  <c:v>99.130169830148787</c:v>
                </c:pt>
                <c:pt idx="762">
                  <c:v>99.033739894414339</c:v>
                </c:pt>
                <c:pt idx="763">
                  <c:v>85.463020479196189</c:v>
                </c:pt>
                <c:pt idx="764">
                  <c:v>99.317017498030197</c:v>
                </c:pt>
                <c:pt idx="765">
                  <c:v>97.854528380445885</c:v>
                </c:pt>
                <c:pt idx="766">
                  <c:v>80.835532283932679</c:v>
                </c:pt>
                <c:pt idx="767">
                  <c:v>76.220646269598703</c:v>
                </c:pt>
                <c:pt idx="768">
                  <c:v>98.667735471194149</c:v>
                </c:pt>
                <c:pt idx="769">
                  <c:v>83.516384036873148</c:v>
                </c:pt>
                <c:pt idx="770">
                  <c:v>46.061576392834311</c:v>
                </c:pt>
                <c:pt idx="771">
                  <c:v>98.641899767257371</c:v>
                </c:pt>
                <c:pt idx="772">
                  <c:v>60.938009466441351</c:v>
                </c:pt>
                <c:pt idx="773">
                  <c:v>20.873103504003186</c:v>
                </c:pt>
                <c:pt idx="774">
                  <c:v>99.450835936429826</c:v>
                </c:pt>
                <c:pt idx="775">
                  <c:v>85.610580469614902</c:v>
                </c:pt>
                <c:pt idx="776">
                  <c:v>89.899064598929101</c:v>
                </c:pt>
                <c:pt idx="777">
                  <c:v>94.846936468662662</c:v>
                </c:pt>
                <c:pt idx="778">
                  <c:v>91.872512782229464</c:v>
                </c:pt>
                <c:pt idx="779">
                  <c:v>99.889542775231959</c:v>
                </c:pt>
                <c:pt idx="780">
                  <c:v>98.682235282635219</c:v>
                </c:pt>
                <c:pt idx="781">
                  <c:v>87.600363093705383</c:v>
                </c:pt>
                <c:pt idx="782">
                  <c:v>99.787406424317879</c:v>
                </c:pt>
                <c:pt idx="783">
                  <c:v>99.594363448864243</c:v>
                </c:pt>
                <c:pt idx="784">
                  <c:v>97.848929276240227</c:v>
                </c:pt>
                <c:pt idx="785">
                  <c:v>98.499360952634788</c:v>
                </c:pt>
                <c:pt idx="786">
                  <c:v>99.328658369633672</c:v>
                </c:pt>
                <c:pt idx="787">
                  <c:v>96.069982555497859</c:v>
                </c:pt>
                <c:pt idx="788">
                  <c:v>95.027069084274174</c:v>
                </c:pt>
                <c:pt idx="789">
                  <c:v>99.690518152458822</c:v>
                </c:pt>
                <c:pt idx="790">
                  <c:v>98.547003048950188</c:v>
                </c:pt>
                <c:pt idx="791">
                  <c:v>97.898399214817985</c:v>
                </c:pt>
                <c:pt idx="792">
                  <c:v>96.883179304945187</c:v>
                </c:pt>
                <c:pt idx="793">
                  <c:v>99.573195679797735</c:v>
                </c:pt>
                <c:pt idx="794">
                  <c:v>93.878528187108458</c:v>
                </c:pt>
                <c:pt idx="795">
                  <c:v>99.88916480188648</c:v>
                </c:pt>
                <c:pt idx="796">
                  <c:v>70.369457689659399</c:v>
                </c:pt>
                <c:pt idx="797">
                  <c:v>99.522803667018223</c:v>
                </c:pt>
                <c:pt idx="798">
                  <c:v>78.44104442236771</c:v>
                </c:pt>
                <c:pt idx="799">
                  <c:v>99.011874476530338</c:v>
                </c:pt>
                <c:pt idx="800">
                  <c:v>8.2110686378613984</c:v>
                </c:pt>
                <c:pt idx="801">
                  <c:v>81.560516422227494</c:v>
                </c:pt>
                <c:pt idx="802">
                  <c:v>96.99986480249828</c:v>
                </c:pt>
                <c:pt idx="803">
                  <c:v>98.412660831804956</c:v>
                </c:pt>
                <c:pt idx="804">
                  <c:v>91.239059837069888</c:v>
                </c:pt>
                <c:pt idx="805">
                  <c:v>16.583631542567616</c:v>
                </c:pt>
                <c:pt idx="806">
                  <c:v>99.238867662094179</c:v>
                </c:pt>
                <c:pt idx="807">
                  <c:v>98.673313571891498</c:v>
                </c:pt>
                <c:pt idx="808">
                  <c:v>92.807740191033659</c:v>
                </c:pt>
                <c:pt idx="809">
                  <c:v>88.720518865757683</c:v>
                </c:pt>
                <c:pt idx="810">
                  <c:v>98.529279865315615</c:v>
                </c:pt>
                <c:pt idx="811">
                  <c:v>66.08049695482427</c:v>
                </c:pt>
                <c:pt idx="812">
                  <c:v>97.772526258690789</c:v>
                </c:pt>
                <c:pt idx="813">
                  <c:v>98.703491793811679</c:v>
                </c:pt>
                <c:pt idx="814">
                  <c:v>68.592990435315599</c:v>
                </c:pt>
                <c:pt idx="815">
                  <c:v>93.953766927291753</c:v>
                </c:pt>
                <c:pt idx="816">
                  <c:v>99.796882917212599</c:v>
                </c:pt>
                <c:pt idx="817">
                  <c:v>90.386463581580912</c:v>
                </c:pt>
                <c:pt idx="818">
                  <c:v>63.149986326029513</c:v>
                </c:pt>
                <c:pt idx="819">
                  <c:v>74.215891708781569</c:v>
                </c:pt>
                <c:pt idx="820">
                  <c:v>94.54399319088354</c:v>
                </c:pt>
                <c:pt idx="821">
                  <c:v>48.086150962456102</c:v>
                </c:pt>
                <c:pt idx="822">
                  <c:v>97.785918347879658</c:v>
                </c:pt>
                <c:pt idx="823">
                  <c:v>86.250915486979196</c:v>
                </c:pt>
                <c:pt idx="824">
                  <c:v>94.564991911208764</c:v>
                </c:pt>
                <c:pt idx="825">
                  <c:v>83.584282043773982</c:v>
                </c:pt>
                <c:pt idx="826">
                  <c:v>95.84521838947002</c:v>
                </c:pt>
                <c:pt idx="827">
                  <c:v>82.742452673774082</c:v>
                </c:pt>
                <c:pt idx="828">
                  <c:v>84.66629656088638</c:v>
                </c:pt>
                <c:pt idx="829">
                  <c:v>82.937330927688279</c:v>
                </c:pt>
                <c:pt idx="830">
                  <c:v>95.293936856663166</c:v>
                </c:pt>
                <c:pt idx="831">
                  <c:v>85.575053983115296</c:v>
                </c:pt>
                <c:pt idx="832">
                  <c:v>70.467703873726748</c:v>
                </c:pt>
                <c:pt idx="833">
                  <c:v>57.974075108042335</c:v>
                </c:pt>
                <c:pt idx="834">
                  <c:v>60.28511472632507</c:v>
                </c:pt>
                <c:pt idx="835">
                  <c:v>93.202164971079796</c:v>
                </c:pt>
                <c:pt idx="836">
                  <c:v>63.384954569711041</c:v>
                </c:pt>
                <c:pt idx="837">
                  <c:v>83.861777002359077</c:v>
                </c:pt>
                <c:pt idx="838">
                  <c:v>81.981953895891706</c:v>
                </c:pt>
                <c:pt idx="839">
                  <c:v>90.852067977654272</c:v>
                </c:pt>
                <c:pt idx="840">
                  <c:v>86.690131560708082</c:v>
                </c:pt>
                <c:pt idx="841">
                  <c:v>46.027446253841795</c:v>
                </c:pt>
                <c:pt idx="842">
                  <c:v>11.804784092255804</c:v>
                </c:pt>
                <c:pt idx="843">
                  <c:v>27.192803043165586</c:v>
                </c:pt>
                <c:pt idx="844">
                  <c:v>92.690655644158667</c:v>
                </c:pt>
                <c:pt idx="845">
                  <c:v>98.792634668898827</c:v>
                </c:pt>
                <c:pt idx="846">
                  <c:v>69.684053646447097</c:v>
                </c:pt>
                <c:pt idx="847">
                  <c:v>68.320593151453593</c:v>
                </c:pt>
                <c:pt idx="848">
                  <c:v>98.786256158634359</c:v>
                </c:pt>
                <c:pt idx="849">
                  <c:v>66.679216682568281</c:v>
                </c:pt>
                <c:pt idx="850">
                  <c:v>97.718616791701422</c:v>
                </c:pt>
                <c:pt idx="851">
                  <c:v>57.720003042576799</c:v>
                </c:pt>
                <c:pt idx="852">
                  <c:v>99.735952030410559</c:v>
                </c:pt>
                <c:pt idx="853">
                  <c:v>99.448843754983599</c:v>
                </c:pt>
                <c:pt idx="854">
                  <c:v>88.450510024538303</c:v>
                </c:pt>
                <c:pt idx="855">
                  <c:v>97.824741165885655</c:v>
                </c:pt>
                <c:pt idx="856">
                  <c:v>31.348025339771791</c:v>
                </c:pt>
                <c:pt idx="857">
                  <c:v>98.68807501575678</c:v>
                </c:pt>
                <c:pt idx="858">
                  <c:v>93.08212839422805</c:v>
                </c:pt>
                <c:pt idx="859">
                  <c:v>95.268264437881939</c:v>
                </c:pt>
                <c:pt idx="860">
                  <c:v>86.245654306817343</c:v>
                </c:pt>
                <c:pt idx="861">
                  <c:v>99.071059980784298</c:v>
                </c:pt>
                <c:pt idx="862">
                  <c:v>97.150624909695367</c:v>
                </c:pt>
                <c:pt idx="863">
                  <c:v>98.60612673150105</c:v>
                </c:pt>
                <c:pt idx="864">
                  <c:v>88.409589244446195</c:v>
                </c:pt>
                <c:pt idx="865">
                  <c:v>96.889091173480153</c:v>
                </c:pt>
                <c:pt idx="866">
                  <c:v>89.603002834154324</c:v>
                </c:pt>
                <c:pt idx="867">
                  <c:v>97.566792980917526</c:v>
                </c:pt>
                <c:pt idx="868">
                  <c:v>99.796238510387113</c:v>
                </c:pt>
                <c:pt idx="869">
                  <c:v>95.787069320914966</c:v>
                </c:pt>
                <c:pt idx="870">
                  <c:v>56.978091849824963</c:v>
                </c:pt>
                <c:pt idx="871">
                  <c:v>99.105855093386339</c:v>
                </c:pt>
                <c:pt idx="872">
                  <c:v>56.759588543912194</c:v>
                </c:pt>
                <c:pt idx="873">
                  <c:v>20.210364733857801</c:v>
                </c:pt>
                <c:pt idx="874">
                  <c:v>90.126677374740069</c:v>
                </c:pt>
                <c:pt idx="875">
                  <c:v>45.674656603267728</c:v>
                </c:pt>
                <c:pt idx="876">
                  <c:v>99.691216042924012</c:v>
                </c:pt>
                <c:pt idx="877">
                  <c:v>37.592012581488113</c:v>
                </c:pt>
                <c:pt idx="878">
                  <c:v>70.5864959902637</c:v>
                </c:pt>
                <c:pt idx="879">
                  <c:v>84.985311830036295</c:v>
                </c:pt>
                <c:pt idx="880">
                  <c:v>97.769755047451142</c:v>
                </c:pt>
                <c:pt idx="881">
                  <c:v>99.123527224927074</c:v>
                </c:pt>
                <c:pt idx="882">
                  <c:v>97.457137636980988</c:v>
                </c:pt>
                <c:pt idx="883">
                  <c:v>50.052566359965702</c:v>
                </c:pt>
                <c:pt idx="884">
                  <c:v>60.493475193988303</c:v>
                </c:pt>
                <c:pt idx="885">
                  <c:v>99.852251936870019</c:v>
                </c:pt>
                <c:pt idx="886">
                  <c:v>95.174061827531759</c:v>
                </c:pt>
                <c:pt idx="887">
                  <c:v>99.149827101880419</c:v>
                </c:pt>
                <c:pt idx="888">
                  <c:v>99.512898602692488</c:v>
                </c:pt>
                <c:pt idx="889">
                  <c:v>99.130068250628113</c:v>
                </c:pt>
                <c:pt idx="890">
                  <c:v>65.064738501967298</c:v>
                </c:pt>
                <c:pt idx="891">
                  <c:v>43.64420341328902</c:v>
                </c:pt>
                <c:pt idx="892">
                  <c:v>83.949437609310891</c:v>
                </c:pt>
                <c:pt idx="893">
                  <c:v>94.21288977489381</c:v>
                </c:pt>
                <c:pt idx="894">
                  <c:v>70.053404089233723</c:v>
                </c:pt>
                <c:pt idx="895">
                  <c:v>91.055151999785551</c:v>
                </c:pt>
                <c:pt idx="896">
                  <c:v>11.981749363490394</c:v>
                </c:pt>
                <c:pt idx="897">
                  <c:v>94.044865919916916</c:v>
                </c:pt>
                <c:pt idx="898">
                  <c:v>72.027951312938725</c:v>
                </c:pt>
                <c:pt idx="899">
                  <c:v>84.881387484341104</c:v>
                </c:pt>
                <c:pt idx="900">
                  <c:v>61.743400869917096</c:v>
                </c:pt>
                <c:pt idx="901">
                  <c:v>94.403615083566407</c:v>
                </c:pt>
                <c:pt idx="902">
                  <c:v>98.38562853038124</c:v>
                </c:pt>
                <c:pt idx="903">
                  <c:v>93.710841881444509</c:v>
                </c:pt>
                <c:pt idx="904">
                  <c:v>99.710946181976666</c:v>
                </c:pt>
                <c:pt idx="905">
                  <c:v>32.395098919897912</c:v>
                </c:pt>
                <c:pt idx="906">
                  <c:v>87.442739738419078</c:v>
                </c:pt>
                <c:pt idx="907">
                  <c:v>9.087091289800199</c:v>
                </c:pt>
                <c:pt idx="908">
                  <c:v>99.075650068484038</c:v>
                </c:pt>
                <c:pt idx="909">
                  <c:v>99.147361626373495</c:v>
                </c:pt>
                <c:pt idx="910">
                  <c:v>16.809413865658001</c:v>
                </c:pt>
                <c:pt idx="911">
                  <c:v>98.9647139484793</c:v>
                </c:pt>
                <c:pt idx="912">
                  <c:v>98.137242265404851</c:v>
                </c:pt>
                <c:pt idx="913">
                  <c:v>19.943875358047904</c:v>
                </c:pt>
                <c:pt idx="914">
                  <c:v>98.339404015204849</c:v>
                </c:pt>
                <c:pt idx="915">
                  <c:v>11.117842514662406</c:v>
                </c:pt>
                <c:pt idx="916">
                  <c:v>97.635298489735774</c:v>
                </c:pt>
                <c:pt idx="917">
                  <c:v>41.764146972166202</c:v>
                </c:pt>
                <c:pt idx="918">
                  <c:v>96.041601789765977</c:v>
                </c:pt>
                <c:pt idx="919">
                  <c:v>98.352973808598577</c:v>
                </c:pt>
                <c:pt idx="920">
                  <c:v>98.758263126427778</c:v>
                </c:pt>
                <c:pt idx="921">
                  <c:v>22.064408472191086</c:v>
                </c:pt>
                <c:pt idx="922">
                  <c:v>84.679488927548945</c:v>
                </c:pt>
                <c:pt idx="923">
                  <c:v>57.704666156949799</c:v>
                </c:pt>
                <c:pt idx="924">
                  <c:v>99.009335418165719</c:v>
                </c:pt>
                <c:pt idx="925">
                  <c:v>98.881476498933978</c:v>
                </c:pt>
                <c:pt idx="926">
                  <c:v>95.756558823421855</c:v>
                </c:pt>
                <c:pt idx="927">
                  <c:v>10.1679147590275</c:v>
                </c:pt>
                <c:pt idx="928">
                  <c:v>98.387055603215885</c:v>
                </c:pt>
                <c:pt idx="929">
                  <c:v>98.92672206973829</c:v>
                </c:pt>
                <c:pt idx="930">
                  <c:v>98.153974823978785</c:v>
                </c:pt>
                <c:pt idx="931">
                  <c:v>99.831338813378068</c:v>
                </c:pt>
                <c:pt idx="932">
                  <c:v>50.8252393316832</c:v>
                </c:pt>
                <c:pt idx="933">
                  <c:v>99.738202062550997</c:v>
                </c:pt>
                <c:pt idx="934">
                  <c:v>22.878104077006597</c:v>
                </c:pt>
                <c:pt idx="935">
                  <c:v>99.099265825946517</c:v>
                </c:pt>
                <c:pt idx="936">
                  <c:v>99.733093274439454</c:v>
                </c:pt>
                <c:pt idx="937">
                  <c:v>98.651465591741186</c:v>
                </c:pt>
                <c:pt idx="938">
                  <c:v>21.309939367209694</c:v>
                </c:pt>
                <c:pt idx="939">
                  <c:v>99.782249881639444</c:v>
                </c:pt>
                <c:pt idx="940">
                  <c:v>65.115786923314019</c:v>
                </c:pt>
                <c:pt idx="941">
                  <c:v>78.824924868674103</c:v>
                </c:pt>
                <c:pt idx="942">
                  <c:v>99.204348450181215</c:v>
                </c:pt>
                <c:pt idx="943">
                  <c:v>98.07063169839931</c:v>
                </c:pt>
                <c:pt idx="944">
                  <c:v>50.555341535468195</c:v>
                </c:pt>
                <c:pt idx="945">
                  <c:v>99.641235609254593</c:v>
                </c:pt>
                <c:pt idx="946">
                  <c:v>95.281761986532203</c:v>
                </c:pt>
                <c:pt idx="947">
                  <c:v>93.525901370712759</c:v>
                </c:pt>
                <c:pt idx="948">
                  <c:v>14.706526164526906</c:v>
                </c:pt>
                <c:pt idx="949">
                  <c:v>93.820539210810281</c:v>
                </c:pt>
                <c:pt idx="950">
                  <c:v>85.289184985820597</c:v>
                </c:pt>
                <c:pt idx="951">
                  <c:v>98.418303312028172</c:v>
                </c:pt>
                <c:pt idx="952">
                  <c:v>47.240057287291997</c:v>
                </c:pt>
                <c:pt idx="953">
                  <c:v>99.348017116824522</c:v>
                </c:pt>
                <c:pt idx="954">
                  <c:v>99.549396955278496</c:v>
                </c:pt>
                <c:pt idx="955">
                  <c:v>97.768193736536759</c:v>
                </c:pt>
                <c:pt idx="956">
                  <c:v>97.057658682928974</c:v>
                </c:pt>
                <c:pt idx="957">
                  <c:v>96.507695935266227</c:v>
                </c:pt>
                <c:pt idx="958">
                  <c:v>94.215436445818227</c:v>
                </c:pt>
                <c:pt idx="959">
                  <c:v>94.046907484236058</c:v>
                </c:pt>
                <c:pt idx="960">
                  <c:v>80.048985601176028</c:v>
                </c:pt>
                <c:pt idx="961">
                  <c:v>97.398567623068601</c:v>
                </c:pt>
                <c:pt idx="962">
                  <c:v>83.373693930147596</c:v>
                </c:pt>
                <c:pt idx="963">
                  <c:v>95.471078588080118</c:v>
                </c:pt>
                <c:pt idx="964">
                  <c:v>84.511724623080099</c:v>
                </c:pt>
                <c:pt idx="965">
                  <c:v>21.201649046175568</c:v>
                </c:pt>
                <c:pt idx="966">
                  <c:v>89.592773823682577</c:v>
                </c:pt>
                <c:pt idx="967">
                  <c:v>48.252237475291921</c:v>
                </c:pt>
                <c:pt idx="968">
                  <c:v>97.761214869212651</c:v>
                </c:pt>
                <c:pt idx="969">
                  <c:v>45.400520155923495</c:v>
                </c:pt>
                <c:pt idx="970">
                  <c:v>37.1063221625963</c:v>
                </c:pt>
                <c:pt idx="971">
                  <c:v>75.131612565054809</c:v>
                </c:pt>
                <c:pt idx="972">
                  <c:v>93.006877672206159</c:v>
                </c:pt>
                <c:pt idx="973">
                  <c:v>99.854011835669297</c:v>
                </c:pt>
                <c:pt idx="974">
                  <c:v>99.626202700987179</c:v>
                </c:pt>
                <c:pt idx="975">
                  <c:v>97.632129794896883</c:v>
                </c:pt>
                <c:pt idx="976">
                  <c:v>75.1248803752447</c:v>
                </c:pt>
                <c:pt idx="977">
                  <c:v>96.863366095862446</c:v>
                </c:pt>
                <c:pt idx="978">
                  <c:v>12.211044730714207</c:v>
                </c:pt>
                <c:pt idx="979">
                  <c:v>97.846893500357396</c:v>
                </c:pt>
                <c:pt idx="980">
                  <c:v>97.095465361894043</c:v>
                </c:pt>
                <c:pt idx="981">
                  <c:v>75.3988449368033</c:v>
                </c:pt>
                <c:pt idx="982">
                  <c:v>17.149620100753786</c:v>
                </c:pt>
                <c:pt idx="983">
                  <c:v>85.007319183160405</c:v>
                </c:pt>
                <c:pt idx="984">
                  <c:v>24.570109174786488</c:v>
                </c:pt>
                <c:pt idx="985">
                  <c:v>34.742387501462339</c:v>
                </c:pt>
                <c:pt idx="986">
                  <c:v>67.659526107284194</c:v>
                </c:pt>
                <c:pt idx="987">
                  <c:v>89.657404601060094</c:v>
                </c:pt>
                <c:pt idx="988">
                  <c:v>89.409487455640701</c:v>
                </c:pt>
                <c:pt idx="989">
                  <c:v>99.256014675980623</c:v>
                </c:pt>
                <c:pt idx="990">
                  <c:v>99.313367902635349</c:v>
                </c:pt>
                <c:pt idx="991">
                  <c:v>98.703893476649668</c:v>
                </c:pt>
                <c:pt idx="992">
                  <c:v>83.2191405592541</c:v>
                </c:pt>
                <c:pt idx="993">
                  <c:v>86.159228493609589</c:v>
                </c:pt>
                <c:pt idx="994">
                  <c:v>74.933086465335776</c:v>
                </c:pt>
                <c:pt idx="995">
                  <c:v>21.254176144206397</c:v>
                </c:pt>
                <c:pt idx="996">
                  <c:v>87.173321944790658</c:v>
                </c:pt>
                <c:pt idx="997">
                  <c:v>97.816775649608886</c:v>
                </c:pt>
                <c:pt idx="998">
                  <c:v>79.490580715917687</c:v>
                </c:pt>
                <c:pt idx="999">
                  <c:v>65.986998608848026</c:v>
                </c:pt>
                <c:pt idx="1000">
                  <c:v>99.106686104798058</c:v>
                </c:pt>
                <c:pt idx="1001">
                  <c:v>96.106398681339883</c:v>
                </c:pt>
                <c:pt idx="1002">
                  <c:v>99.796533872444328</c:v>
                </c:pt>
                <c:pt idx="1003">
                  <c:v>99.595192575932785</c:v>
                </c:pt>
                <c:pt idx="1004">
                  <c:v>18.328593058068289</c:v>
                </c:pt>
                <c:pt idx="1005">
                  <c:v>34.013633188383494</c:v>
                </c:pt>
                <c:pt idx="1006">
                  <c:v>71.151950410222582</c:v>
                </c:pt>
                <c:pt idx="1007">
                  <c:v>97.309050592533907</c:v>
                </c:pt>
                <c:pt idx="1008">
                  <c:v>92.061856863075704</c:v>
                </c:pt>
                <c:pt idx="1009">
                  <c:v>71.690697390468088</c:v>
                </c:pt>
                <c:pt idx="1010">
                  <c:v>97.826452159419247</c:v>
                </c:pt>
                <c:pt idx="1011">
                  <c:v>99.453816126275115</c:v>
                </c:pt>
                <c:pt idx="1012">
                  <c:v>41.525773661562596</c:v>
                </c:pt>
                <c:pt idx="1013">
                  <c:v>85.204887159609271</c:v>
                </c:pt>
                <c:pt idx="1014">
                  <c:v>95.727912286286028</c:v>
                </c:pt>
                <c:pt idx="1015">
                  <c:v>96.223858490144011</c:v>
                </c:pt>
                <c:pt idx="1016">
                  <c:v>97.798366302518119</c:v>
                </c:pt>
                <c:pt idx="1017">
                  <c:v>87.465192213955589</c:v>
                </c:pt>
                <c:pt idx="1018">
                  <c:v>67.298410698875799</c:v>
                </c:pt>
                <c:pt idx="1019">
                  <c:v>77.5164547560465</c:v>
                </c:pt>
                <c:pt idx="1020">
                  <c:v>91.285981924217126</c:v>
                </c:pt>
                <c:pt idx="1021">
                  <c:v>95.948196986585302</c:v>
                </c:pt>
                <c:pt idx="1022">
                  <c:v>98.441325483458186</c:v>
                </c:pt>
                <c:pt idx="1023">
                  <c:v>91.922638824126025</c:v>
                </c:pt>
                <c:pt idx="1024">
                  <c:v>43.590306452258197</c:v>
                </c:pt>
                <c:pt idx="1025">
                  <c:v>99.226948248224048</c:v>
                </c:pt>
                <c:pt idx="1026">
                  <c:v>42.380476697997139</c:v>
                </c:pt>
                <c:pt idx="1027">
                  <c:v>97.413992208711406</c:v>
                </c:pt>
                <c:pt idx="1028">
                  <c:v>93.088737020954653</c:v>
                </c:pt>
                <c:pt idx="1029">
                  <c:v>92.066042872394249</c:v>
                </c:pt>
                <c:pt idx="1030">
                  <c:v>98.165161083092471</c:v>
                </c:pt>
                <c:pt idx="1031">
                  <c:v>98.626261462457819</c:v>
                </c:pt>
                <c:pt idx="1032">
                  <c:v>40.80719169454845</c:v>
                </c:pt>
                <c:pt idx="1033">
                  <c:v>69.305420571642301</c:v>
                </c:pt>
                <c:pt idx="1034">
                  <c:v>27.418969055363089</c:v>
                </c:pt>
                <c:pt idx="1035">
                  <c:v>97.232831739723466</c:v>
                </c:pt>
                <c:pt idx="1036">
                  <c:v>90.877779927546172</c:v>
                </c:pt>
                <c:pt idx="1037">
                  <c:v>99.527214731152995</c:v>
                </c:pt>
                <c:pt idx="1038">
                  <c:v>84.714038774272296</c:v>
                </c:pt>
                <c:pt idx="1039">
                  <c:v>46.585236166054202</c:v>
                </c:pt>
                <c:pt idx="1040">
                  <c:v>58.40964703383495</c:v>
                </c:pt>
                <c:pt idx="1041">
                  <c:v>99.412993910319358</c:v>
                </c:pt>
                <c:pt idx="1042">
                  <c:v>71.731389890619283</c:v>
                </c:pt>
                <c:pt idx="1043">
                  <c:v>96.122424982894088</c:v>
                </c:pt>
                <c:pt idx="1044">
                  <c:v>78.065195577841578</c:v>
                </c:pt>
                <c:pt idx="1045">
                  <c:v>99.137979459725443</c:v>
                </c:pt>
                <c:pt idx="1046">
                  <c:v>89.846599113378502</c:v>
                </c:pt>
                <c:pt idx="1047">
                  <c:v>33.841960362024295</c:v>
                </c:pt>
                <c:pt idx="1048">
                  <c:v>18.250981696392998</c:v>
                </c:pt>
                <c:pt idx="1049">
                  <c:v>95.996669910283444</c:v>
                </c:pt>
                <c:pt idx="1050">
                  <c:v>37.036829688996797</c:v>
                </c:pt>
                <c:pt idx="1051">
                  <c:v>71.672944203437893</c:v>
                </c:pt>
                <c:pt idx="1052">
                  <c:v>86.854367602267303</c:v>
                </c:pt>
                <c:pt idx="1053">
                  <c:v>98.915760048336494</c:v>
                </c:pt>
                <c:pt idx="1054">
                  <c:v>93.918114000778743</c:v>
                </c:pt>
                <c:pt idx="1055">
                  <c:v>90.47009702077635</c:v>
                </c:pt>
                <c:pt idx="1056">
                  <c:v>91.861140018736378</c:v>
                </c:pt>
                <c:pt idx="1057">
                  <c:v>79.911887619887622</c:v>
                </c:pt>
                <c:pt idx="1058">
                  <c:v>73.828027357825377</c:v>
                </c:pt>
                <c:pt idx="1059">
                  <c:v>91.458022738139718</c:v>
                </c:pt>
                <c:pt idx="1060">
                  <c:v>99.794772950524035</c:v>
                </c:pt>
                <c:pt idx="1061">
                  <c:v>38.527381649690298</c:v>
                </c:pt>
                <c:pt idx="1062">
                  <c:v>75.041487257366981</c:v>
                </c:pt>
                <c:pt idx="1063">
                  <c:v>96.84055683877051</c:v>
                </c:pt>
                <c:pt idx="1064">
                  <c:v>88.067591142086158</c:v>
                </c:pt>
                <c:pt idx="1065">
                  <c:v>95.494881945717538</c:v>
                </c:pt>
                <c:pt idx="1066">
                  <c:v>45.086999166310996</c:v>
                </c:pt>
                <c:pt idx="1067">
                  <c:v>78.54563477442268</c:v>
                </c:pt>
                <c:pt idx="1068">
                  <c:v>57.250722967644244</c:v>
                </c:pt>
                <c:pt idx="1069">
                  <c:v>92.622179181271889</c:v>
                </c:pt>
                <c:pt idx="1070">
                  <c:v>97.716147844543215</c:v>
                </c:pt>
                <c:pt idx="1071">
                  <c:v>35.213195513948506</c:v>
                </c:pt>
                <c:pt idx="1072">
                  <c:v>86.524877752469081</c:v>
                </c:pt>
                <c:pt idx="1073">
                  <c:v>95.088487187903297</c:v>
                </c:pt>
                <c:pt idx="1074">
                  <c:v>98.086154793355504</c:v>
                </c:pt>
                <c:pt idx="1075">
                  <c:v>97.382435484507653</c:v>
                </c:pt>
                <c:pt idx="1076">
                  <c:v>65.4546673732019</c:v>
                </c:pt>
                <c:pt idx="1077">
                  <c:v>69.807457284631383</c:v>
                </c:pt>
                <c:pt idx="1078">
                  <c:v>84.146471749799758</c:v>
                </c:pt>
                <c:pt idx="1079">
                  <c:v>83.585019915032504</c:v>
                </c:pt>
                <c:pt idx="1080">
                  <c:v>81.92016726924912</c:v>
                </c:pt>
                <c:pt idx="1081">
                  <c:v>97.002865090158949</c:v>
                </c:pt>
                <c:pt idx="1082">
                  <c:v>59.923185659695513</c:v>
                </c:pt>
                <c:pt idx="1083">
                  <c:v>65.375858419442679</c:v>
                </c:pt>
                <c:pt idx="1084">
                  <c:v>97.110435050440458</c:v>
                </c:pt>
                <c:pt idx="1085">
                  <c:v>99.949404832491354</c:v>
                </c:pt>
                <c:pt idx="1086">
                  <c:v>99.204686281145456</c:v>
                </c:pt>
                <c:pt idx="1087">
                  <c:v>88.115418839518597</c:v>
                </c:pt>
                <c:pt idx="1088">
                  <c:v>98.469091972958239</c:v>
                </c:pt>
                <c:pt idx="1089">
                  <c:v>98.162293368457185</c:v>
                </c:pt>
                <c:pt idx="1090">
                  <c:v>70.97270257646062</c:v>
                </c:pt>
                <c:pt idx="1091">
                  <c:v>91.701630903334362</c:v>
                </c:pt>
                <c:pt idx="1092">
                  <c:v>90.619428502554783</c:v>
                </c:pt>
                <c:pt idx="1093">
                  <c:v>28.924964865378698</c:v>
                </c:pt>
                <c:pt idx="1094">
                  <c:v>98.171855659983109</c:v>
                </c:pt>
                <c:pt idx="1095">
                  <c:v>92.304402194490166</c:v>
                </c:pt>
                <c:pt idx="1096">
                  <c:v>11.993251029419795</c:v>
                </c:pt>
                <c:pt idx="1097">
                  <c:v>94.061446243887033</c:v>
                </c:pt>
                <c:pt idx="1098">
                  <c:v>88.344010864636203</c:v>
                </c:pt>
                <c:pt idx="1099">
                  <c:v>32.7986690274561</c:v>
                </c:pt>
                <c:pt idx="1100">
                  <c:v>94.783784491398094</c:v>
                </c:pt>
                <c:pt idx="1101">
                  <c:v>99.695519314077004</c:v>
                </c:pt>
                <c:pt idx="1102">
                  <c:v>66.705012409423389</c:v>
                </c:pt>
                <c:pt idx="1103">
                  <c:v>97.845774583568925</c:v>
                </c:pt>
                <c:pt idx="1104">
                  <c:v>93.176186491805311</c:v>
                </c:pt>
                <c:pt idx="1105">
                  <c:v>40.70662107428825</c:v>
                </c:pt>
                <c:pt idx="1106">
                  <c:v>99.623806784220548</c:v>
                </c:pt>
                <c:pt idx="1107">
                  <c:v>82.109232304827742</c:v>
                </c:pt>
                <c:pt idx="1108">
                  <c:v>91.324569720950677</c:v>
                </c:pt>
                <c:pt idx="1109">
                  <c:v>75.251831831597769</c:v>
                </c:pt>
                <c:pt idx="1110">
                  <c:v>23.849449888174483</c:v>
                </c:pt>
                <c:pt idx="1111">
                  <c:v>44.145904982356299</c:v>
                </c:pt>
                <c:pt idx="1112">
                  <c:v>96.010815748432037</c:v>
                </c:pt>
                <c:pt idx="1113">
                  <c:v>99.079386525612179</c:v>
                </c:pt>
                <c:pt idx="1114">
                  <c:v>95.625532839360787</c:v>
                </c:pt>
                <c:pt idx="1115">
                  <c:v>95.230729655896027</c:v>
                </c:pt>
                <c:pt idx="1116">
                  <c:v>92.848791450271378</c:v>
                </c:pt>
                <c:pt idx="1117">
                  <c:v>17.132045509285703</c:v>
                </c:pt>
                <c:pt idx="1118">
                  <c:v>97.540462528726778</c:v>
                </c:pt>
                <c:pt idx="1119">
                  <c:v>43.982949941485302</c:v>
                </c:pt>
                <c:pt idx="1120">
                  <c:v>56.261177268268902</c:v>
                </c:pt>
                <c:pt idx="1121">
                  <c:v>66.540863774760396</c:v>
                </c:pt>
                <c:pt idx="1122">
                  <c:v>96.952563362438653</c:v>
                </c:pt>
                <c:pt idx="1123">
                  <c:v>73.129275789105023</c:v>
                </c:pt>
                <c:pt idx="1124">
                  <c:v>56.072827646539849</c:v>
                </c:pt>
                <c:pt idx="1125">
                  <c:v>97.78539096426465</c:v>
                </c:pt>
                <c:pt idx="1126">
                  <c:v>31.621815298439898</c:v>
                </c:pt>
                <c:pt idx="1127">
                  <c:v>87.494973841487095</c:v>
                </c:pt>
                <c:pt idx="1128">
                  <c:v>35.214520009991304</c:v>
                </c:pt>
                <c:pt idx="1129">
                  <c:v>83.485058485009603</c:v>
                </c:pt>
                <c:pt idx="1130">
                  <c:v>95.789868895869219</c:v>
                </c:pt>
                <c:pt idx="1131">
                  <c:v>94.128820586443439</c:v>
                </c:pt>
                <c:pt idx="1132">
                  <c:v>29.884929771153306</c:v>
                </c:pt>
                <c:pt idx="1133">
                  <c:v>99.196490017132888</c:v>
                </c:pt>
                <c:pt idx="1134">
                  <c:v>91.867765272455088</c:v>
                </c:pt>
                <c:pt idx="1135">
                  <c:v>99.328001214614929</c:v>
                </c:pt>
                <c:pt idx="1136">
                  <c:v>54.034723926927313</c:v>
                </c:pt>
                <c:pt idx="1137">
                  <c:v>92.765734127792058</c:v>
                </c:pt>
                <c:pt idx="1138">
                  <c:v>43.057456340761902</c:v>
                </c:pt>
                <c:pt idx="1139">
                  <c:v>84.977839466393803</c:v>
                </c:pt>
                <c:pt idx="1140">
                  <c:v>99.112991463545598</c:v>
                </c:pt>
                <c:pt idx="1141">
                  <c:v>98.837497371571189</c:v>
                </c:pt>
                <c:pt idx="1142">
                  <c:v>50.423931727061699</c:v>
                </c:pt>
                <c:pt idx="1143">
                  <c:v>29.861314149395497</c:v>
                </c:pt>
                <c:pt idx="1144">
                  <c:v>85.742162804583458</c:v>
                </c:pt>
                <c:pt idx="1145">
                  <c:v>98.257145918790869</c:v>
                </c:pt>
                <c:pt idx="1146">
                  <c:v>97.9640223809388</c:v>
                </c:pt>
                <c:pt idx="1147">
                  <c:v>86.019563568386374</c:v>
                </c:pt>
                <c:pt idx="1148">
                  <c:v>67.875727603955042</c:v>
                </c:pt>
                <c:pt idx="1149">
                  <c:v>63.145715055277812</c:v>
                </c:pt>
                <c:pt idx="1150">
                  <c:v>46.583944535285944</c:v>
                </c:pt>
                <c:pt idx="1151">
                  <c:v>97.053051213972282</c:v>
                </c:pt>
                <c:pt idx="1152">
                  <c:v>10.256967105991095</c:v>
                </c:pt>
                <c:pt idx="1153">
                  <c:v>84.208847609640003</c:v>
                </c:pt>
                <c:pt idx="1154">
                  <c:v>66.98705407679671</c:v>
                </c:pt>
                <c:pt idx="1155">
                  <c:v>71.638063147686495</c:v>
                </c:pt>
                <c:pt idx="1156">
                  <c:v>41.264015097240595</c:v>
                </c:pt>
                <c:pt idx="1157">
                  <c:v>35.509940197701901</c:v>
                </c:pt>
                <c:pt idx="1158">
                  <c:v>78.430659385188207</c:v>
                </c:pt>
                <c:pt idx="1159">
                  <c:v>54.922351333815413</c:v>
                </c:pt>
                <c:pt idx="1160">
                  <c:v>89.578471091990494</c:v>
                </c:pt>
                <c:pt idx="1161">
                  <c:v>88.742938967094759</c:v>
                </c:pt>
                <c:pt idx="1162">
                  <c:v>84.816112632537781</c:v>
                </c:pt>
                <c:pt idx="1163">
                  <c:v>19.002720509775116</c:v>
                </c:pt>
                <c:pt idx="1164">
                  <c:v>27.765057332879486</c:v>
                </c:pt>
                <c:pt idx="1165">
                  <c:v>24.841493283824889</c:v>
                </c:pt>
                <c:pt idx="1166">
                  <c:v>98.300249642584888</c:v>
                </c:pt>
                <c:pt idx="1167">
                  <c:v>6.5899101565535005</c:v>
                </c:pt>
                <c:pt idx="1168">
                  <c:v>98.683998409035084</c:v>
                </c:pt>
                <c:pt idx="1169">
                  <c:v>99.611260392605374</c:v>
                </c:pt>
                <c:pt idx="1170">
                  <c:v>98.484930428061915</c:v>
                </c:pt>
                <c:pt idx="1171">
                  <c:v>52.218186549832005</c:v>
                </c:pt>
                <c:pt idx="1172">
                  <c:v>88.275670878364394</c:v>
                </c:pt>
                <c:pt idx="1173">
                  <c:v>58.024136186251013</c:v>
                </c:pt>
                <c:pt idx="1174">
                  <c:v>98.319285042257192</c:v>
                </c:pt>
                <c:pt idx="1175">
                  <c:v>19.746240339814506</c:v>
                </c:pt>
                <c:pt idx="1176">
                  <c:v>58.325966746025955</c:v>
                </c:pt>
                <c:pt idx="1177">
                  <c:v>53.539876082947998</c:v>
                </c:pt>
                <c:pt idx="1178">
                  <c:v>55.083245669359897</c:v>
                </c:pt>
                <c:pt idx="1179">
                  <c:v>30.454827115226095</c:v>
                </c:pt>
                <c:pt idx="1180">
                  <c:v>35.081744720179913</c:v>
                </c:pt>
                <c:pt idx="1181">
                  <c:v>64.165457058498987</c:v>
                </c:pt>
                <c:pt idx="1182">
                  <c:v>86.304754217695248</c:v>
                </c:pt>
                <c:pt idx="1183">
                  <c:v>40.271458699136296</c:v>
                </c:pt>
                <c:pt idx="1184">
                  <c:v>40.85806353542025</c:v>
                </c:pt>
                <c:pt idx="1185">
                  <c:v>34.070530833315402</c:v>
                </c:pt>
                <c:pt idx="1186">
                  <c:v>81.362184581421758</c:v>
                </c:pt>
                <c:pt idx="1187">
                  <c:v>6.3051896152716012</c:v>
                </c:pt>
                <c:pt idx="1188">
                  <c:v>97.814064073261676</c:v>
                </c:pt>
                <c:pt idx="1189">
                  <c:v>98.518912463679982</c:v>
                </c:pt>
                <c:pt idx="1190">
                  <c:v>98.159141227153825</c:v>
                </c:pt>
                <c:pt idx="1191">
                  <c:v>52.014643922414351</c:v>
                </c:pt>
                <c:pt idx="1192">
                  <c:v>93.702934907798749</c:v>
                </c:pt>
                <c:pt idx="1193">
                  <c:v>64.9931754538799</c:v>
                </c:pt>
                <c:pt idx="1194">
                  <c:v>93.14252720459325</c:v>
                </c:pt>
                <c:pt idx="1195">
                  <c:v>89.284791286162701</c:v>
                </c:pt>
                <c:pt idx="1196">
                  <c:v>38.846019497722139</c:v>
                </c:pt>
                <c:pt idx="1197">
                  <c:v>72.729390429719203</c:v>
                </c:pt>
                <c:pt idx="1198">
                  <c:v>96.615177156310239</c:v>
                </c:pt>
                <c:pt idx="1199">
                  <c:v>99.777240278527614</c:v>
                </c:pt>
                <c:pt idx="1200">
                  <c:v>92.190010164765681</c:v>
                </c:pt>
                <c:pt idx="1201">
                  <c:v>27.920321873123683</c:v>
                </c:pt>
                <c:pt idx="1202">
                  <c:v>44.768343338151894</c:v>
                </c:pt>
                <c:pt idx="1203">
                  <c:v>30.633409966603388</c:v>
                </c:pt>
                <c:pt idx="1204">
                  <c:v>17.447607433493989</c:v>
                </c:pt>
                <c:pt idx="1205">
                  <c:v>5.7217400615439971</c:v>
                </c:pt>
                <c:pt idx="1206">
                  <c:v>25.910772410137291</c:v>
                </c:pt>
                <c:pt idx="1207">
                  <c:v>97.352601453799338</c:v>
                </c:pt>
                <c:pt idx="1208">
                  <c:v>97.18062368599783</c:v>
                </c:pt>
                <c:pt idx="1209">
                  <c:v>18.388910279407789</c:v>
                </c:pt>
                <c:pt idx="1210">
                  <c:v>98.009467501464556</c:v>
                </c:pt>
                <c:pt idx="1211">
                  <c:v>31.343259940243289</c:v>
                </c:pt>
                <c:pt idx="1212">
                  <c:v>85.681774929945405</c:v>
                </c:pt>
                <c:pt idx="1213">
                  <c:v>99.648340448929019</c:v>
                </c:pt>
                <c:pt idx="1214">
                  <c:v>81.924894320691209</c:v>
                </c:pt>
                <c:pt idx="1215">
                  <c:v>98.939465315031711</c:v>
                </c:pt>
                <c:pt idx="1216">
                  <c:v>72.681674698368496</c:v>
                </c:pt>
                <c:pt idx="1217">
                  <c:v>93.348213646621929</c:v>
                </c:pt>
                <c:pt idx="1218">
                  <c:v>25.196573183932287</c:v>
                </c:pt>
                <c:pt idx="1219">
                  <c:v>95.582246691193703</c:v>
                </c:pt>
                <c:pt idx="1220">
                  <c:v>44.733886294859303</c:v>
                </c:pt>
                <c:pt idx="1221">
                  <c:v>21.328191884777606</c:v>
                </c:pt>
                <c:pt idx="1222">
                  <c:v>98.25117040162921</c:v>
                </c:pt>
                <c:pt idx="1223">
                  <c:v>98.290421365382727</c:v>
                </c:pt>
                <c:pt idx="1224">
                  <c:v>72.243831302231442</c:v>
                </c:pt>
                <c:pt idx="1225">
                  <c:v>43.950285913620895</c:v>
                </c:pt>
                <c:pt idx="1226">
                  <c:v>94.447810793749866</c:v>
                </c:pt>
                <c:pt idx="1227">
                  <c:v>99.210258670038527</c:v>
                </c:pt>
                <c:pt idx="1228">
                  <c:v>67.307248769365827</c:v>
                </c:pt>
                <c:pt idx="1229">
                  <c:v>97.69044386639878</c:v>
                </c:pt>
                <c:pt idx="1230">
                  <c:v>99.2352813994234</c:v>
                </c:pt>
                <c:pt idx="1231">
                  <c:v>4.269413187547201</c:v>
                </c:pt>
                <c:pt idx="1232">
                  <c:v>52.707439822245703</c:v>
                </c:pt>
                <c:pt idx="1233">
                  <c:v>96.152775320649553</c:v>
                </c:pt>
                <c:pt idx="1234">
                  <c:v>84.25273641124808</c:v>
                </c:pt>
                <c:pt idx="1235">
                  <c:v>96.368782959835585</c:v>
                </c:pt>
                <c:pt idx="1236">
                  <c:v>86.380756748933749</c:v>
                </c:pt>
                <c:pt idx="1237">
                  <c:v>48.431899171849835</c:v>
                </c:pt>
                <c:pt idx="1238">
                  <c:v>84.820027483434558</c:v>
                </c:pt>
                <c:pt idx="1239">
                  <c:v>86.157739435604171</c:v>
                </c:pt>
                <c:pt idx="1240">
                  <c:v>93.711818786959711</c:v>
                </c:pt>
                <c:pt idx="1241">
                  <c:v>22.989313339771805</c:v>
                </c:pt>
                <c:pt idx="1242">
                  <c:v>61.041668223610728</c:v>
                </c:pt>
                <c:pt idx="1243">
                  <c:v>94.917187937972727</c:v>
                </c:pt>
                <c:pt idx="1244">
                  <c:v>94.957210900628496</c:v>
                </c:pt>
                <c:pt idx="1245">
                  <c:v>51.879199065725196</c:v>
                </c:pt>
                <c:pt idx="1246">
                  <c:v>85.654621121199881</c:v>
                </c:pt>
                <c:pt idx="1247">
                  <c:v>78.380580228666389</c:v>
                </c:pt>
                <c:pt idx="1248">
                  <c:v>97.436667805020235</c:v>
                </c:pt>
                <c:pt idx="1249">
                  <c:v>91.661384499907371</c:v>
                </c:pt>
                <c:pt idx="1250">
                  <c:v>34.421130148210011</c:v>
                </c:pt>
                <c:pt idx="1251">
                  <c:v>27.450862605915106</c:v>
                </c:pt>
                <c:pt idx="1252">
                  <c:v>84.192252615393983</c:v>
                </c:pt>
                <c:pt idx="1253">
                  <c:v>29.809412807136006</c:v>
                </c:pt>
                <c:pt idx="1254">
                  <c:v>97.830282336117918</c:v>
                </c:pt>
                <c:pt idx="1255">
                  <c:v>99.365447931638926</c:v>
                </c:pt>
                <c:pt idx="1256">
                  <c:v>12.450749890818061</c:v>
                </c:pt>
                <c:pt idx="1257">
                  <c:v>28.963345440072089</c:v>
                </c:pt>
                <c:pt idx="1258">
                  <c:v>89.69515243895377</c:v>
                </c:pt>
                <c:pt idx="1259">
                  <c:v>50.731282743643391</c:v>
                </c:pt>
                <c:pt idx="1260">
                  <c:v>91.074963778918715</c:v>
                </c:pt>
                <c:pt idx="1261">
                  <c:v>29.231469156145593</c:v>
                </c:pt>
                <c:pt idx="1262">
                  <c:v>66.667319813575958</c:v>
                </c:pt>
                <c:pt idx="1263">
                  <c:v>22.626571978485401</c:v>
                </c:pt>
                <c:pt idx="1264">
                  <c:v>60.634738250426103</c:v>
                </c:pt>
                <c:pt idx="1265">
                  <c:v>74.541482200342713</c:v>
                </c:pt>
                <c:pt idx="1266">
                  <c:v>96.272420989412865</c:v>
                </c:pt>
                <c:pt idx="1267">
                  <c:v>31.865598971357521</c:v>
                </c:pt>
                <c:pt idx="1268">
                  <c:v>27.786666752046003</c:v>
                </c:pt>
                <c:pt idx="1269">
                  <c:v>19.845497056595089</c:v>
                </c:pt>
                <c:pt idx="1270">
                  <c:v>34.420744975835703</c:v>
                </c:pt>
                <c:pt idx="1271">
                  <c:v>93.144735918739258</c:v>
                </c:pt>
                <c:pt idx="1272">
                  <c:v>20.471523618503284</c:v>
                </c:pt>
                <c:pt idx="1273">
                  <c:v>84.182805523680884</c:v>
                </c:pt>
                <c:pt idx="1274">
                  <c:v>72.693665006502599</c:v>
                </c:pt>
                <c:pt idx="1275">
                  <c:v>58.05176149153889</c:v>
                </c:pt>
                <c:pt idx="1276">
                  <c:v>98.390403829099654</c:v>
                </c:pt>
                <c:pt idx="1277">
                  <c:v>61.757421058435227</c:v>
                </c:pt>
                <c:pt idx="1278">
                  <c:v>81.831821827981358</c:v>
                </c:pt>
                <c:pt idx="1279">
                  <c:v>96.614101706183448</c:v>
                </c:pt>
                <c:pt idx="1280">
                  <c:v>64.885186573859997</c:v>
                </c:pt>
                <c:pt idx="1281">
                  <c:v>67.443684124415327</c:v>
                </c:pt>
                <c:pt idx="1282">
                  <c:v>11.951684413525852</c:v>
                </c:pt>
                <c:pt idx="1283">
                  <c:v>35.2449194343763</c:v>
                </c:pt>
                <c:pt idx="1284">
                  <c:v>70.659178285246</c:v>
                </c:pt>
                <c:pt idx="1285">
                  <c:v>53.676953970535109</c:v>
                </c:pt>
                <c:pt idx="1286">
                  <c:v>32.754775661901604</c:v>
                </c:pt>
                <c:pt idx="1287">
                  <c:v>83.828237479875881</c:v>
                </c:pt>
                <c:pt idx="1288">
                  <c:v>94.973303381795063</c:v>
                </c:pt>
                <c:pt idx="1289">
                  <c:v>99.43173711830768</c:v>
                </c:pt>
                <c:pt idx="1290">
                  <c:v>40.466904117325697</c:v>
                </c:pt>
                <c:pt idx="1291">
                  <c:v>53.924267901546138</c:v>
                </c:pt>
                <c:pt idx="1292">
                  <c:v>19.028725716395186</c:v>
                </c:pt>
                <c:pt idx="1293">
                  <c:v>62.108866168435497</c:v>
                </c:pt>
                <c:pt idx="1294">
                  <c:v>27.779207957052531</c:v>
                </c:pt>
                <c:pt idx="1295">
                  <c:v>72.749008581322627</c:v>
                </c:pt>
                <c:pt idx="1296">
                  <c:v>33.329153544317293</c:v>
                </c:pt>
                <c:pt idx="1297">
                  <c:v>12.982217731393803</c:v>
                </c:pt>
                <c:pt idx="1298">
                  <c:v>36.184171583790835</c:v>
                </c:pt>
                <c:pt idx="1299">
                  <c:v>81.991311860011194</c:v>
                </c:pt>
                <c:pt idx="1300">
                  <c:v>26.268195698304787</c:v>
                </c:pt>
                <c:pt idx="1301">
                  <c:v>96.5317325943562</c:v>
                </c:pt>
                <c:pt idx="1302">
                  <c:v>49.472905460443194</c:v>
                </c:pt>
                <c:pt idx="1303">
                  <c:v>19.03910124028253</c:v>
                </c:pt>
                <c:pt idx="1304">
                  <c:v>96.202075043597958</c:v>
                </c:pt>
                <c:pt idx="1305">
                  <c:v>57.487780341882896</c:v>
                </c:pt>
                <c:pt idx="1306">
                  <c:v>78.356879818982279</c:v>
                </c:pt>
                <c:pt idx="1307">
                  <c:v>8.2539018243203941</c:v>
                </c:pt>
                <c:pt idx="1308">
                  <c:v>47.337271384928812</c:v>
                </c:pt>
                <c:pt idx="1309">
                  <c:v>5.3870886701955678</c:v>
                </c:pt>
                <c:pt idx="1310">
                  <c:v>86.184674024932093</c:v>
                </c:pt>
                <c:pt idx="1311">
                  <c:v>37.52257222108603</c:v>
                </c:pt>
                <c:pt idx="1312">
                  <c:v>48.247338343521307</c:v>
                </c:pt>
                <c:pt idx="1313">
                  <c:v>59.804868019479095</c:v>
                </c:pt>
                <c:pt idx="1314">
                  <c:v>90.082999538869288</c:v>
                </c:pt>
                <c:pt idx="1315">
                  <c:v>68.288134845600581</c:v>
                </c:pt>
                <c:pt idx="1316">
                  <c:v>19.411355332471999</c:v>
                </c:pt>
                <c:pt idx="1317">
                  <c:v>84.758381613174095</c:v>
                </c:pt>
                <c:pt idx="1318">
                  <c:v>90.972574028111282</c:v>
                </c:pt>
                <c:pt idx="1319">
                  <c:v>71.190364882828078</c:v>
                </c:pt>
                <c:pt idx="1320">
                  <c:v>94.406837172419387</c:v>
                </c:pt>
                <c:pt idx="1321">
                  <c:v>31.515608150316595</c:v>
                </c:pt>
                <c:pt idx="1322">
                  <c:v>86.488012334055071</c:v>
                </c:pt>
                <c:pt idx="1323">
                  <c:v>36.080994586679495</c:v>
                </c:pt>
                <c:pt idx="1324">
                  <c:v>93.499717254747267</c:v>
                </c:pt>
                <c:pt idx="1325">
                  <c:v>99.565875021507239</c:v>
                </c:pt>
                <c:pt idx="1326">
                  <c:v>55.214635006522009</c:v>
                </c:pt>
                <c:pt idx="1327">
                  <c:v>12.895608179251306</c:v>
                </c:pt>
                <c:pt idx="1328">
                  <c:v>96.830055811979179</c:v>
                </c:pt>
                <c:pt idx="1329">
                  <c:v>82.543035112360258</c:v>
                </c:pt>
                <c:pt idx="1330">
                  <c:v>13.955151222398102</c:v>
                </c:pt>
                <c:pt idx="1331">
                  <c:v>62.326984687315338</c:v>
                </c:pt>
                <c:pt idx="1332">
                  <c:v>8.5883430816269986</c:v>
                </c:pt>
                <c:pt idx="1333">
                  <c:v>9.117251789975036</c:v>
                </c:pt>
                <c:pt idx="1334">
                  <c:v>91.590789217886226</c:v>
                </c:pt>
                <c:pt idx="1335">
                  <c:v>28.352586760678705</c:v>
                </c:pt>
                <c:pt idx="1336">
                  <c:v>95.137427352948649</c:v>
                </c:pt>
                <c:pt idx="1337">
                  <c:v>98.45804982706548</c:v>
                </c:pt>
                <c:pt idx="1338">
                  <c:v>98.830449255701055</c:v>
                </c:pt>
                <c:pt idx="1339">
                  <c:v>57.714082305513394</c:v>
                </c:pt>
                <c:pt idx="1340">
                  <c:v>98.170216206051435</c:v>
                </c:pt>
                <c:pt idx="1341">
                  <c:v>67.57892486588328</c:v>
                </c:pt>
                <c:pt idx="1342">
                  <c:v>22.073016948852796</c:v>
                </c:pt>
                <c:pt idx="1343">
                  <c:v>48.344095960211995</c:v>
                </c:pt>
                <c:pt idx="1344">
                  <c:v>79.859827495636878</c:v>
                </c:pt>
                <c:pt idx="1345">
                  <c:v>86.374363185355705</c:v>
                </c:pt>
                <c:pt idx="1346">
                  <c:v>89.575234687022103</c:v>
                </c:pt>
                <c:pt idx="1347">
                  <c:v>33.847475660195251</c:v>
                </c:pt>
                <c:pt idx="1348">
                  <c:v>95.897364571307648</c:v>
                </c:pt>
                <c:pt idx="1349">
                  <c:v>79.882897926436854</c:v>
                </c:pt>
                <c:pt idx="1350">
                  <c:v>73.803766101900479</c:v>
                </c:pt>
                <c:pt idx="1351">
                  <c:v>11.928847477859803</c:v>
                </c:pt>
                <c:pt idx="1352">
                  <c:v>21.726771099572687</c:v>
                </c:pt>
                <c:pt idx="1353">
                  <c:v>99.850826671034085</c:v>
                </c:pt>
                <c:pt idx="1354">
                  <c:v>37.461508652824698</c:v>
                </c:pt>
                <c:pt idx="1355">
                  <c:v>36.370291599344078</c:v>
                </c:pt>
                <c:pt idx="1356">
                  <c:v>96.656135325916651</c:v>
                </c:pt>
                <c:pt idx="1357">
                  <c:v>47.385554614401102</c:v>
                </c:pt>
                <c:pt idx="1358">
                  <c:v>95.7576318464493</c:v>
                </c:pt>
                <c:pt idx="1359">
                  <c:v>98.015471075831258</c:v>
                </c:pt>
                <c:pt idx="1360">
                  <c:v>74.177182053570277</c:v>
                </c:pt>
                <c:pt idx="1361">
                  <c:v>23.574028927252538</c:v>
                </c:pt>
                <c:pt idx="1362">
                  <c:v>55.762552253213698</c:v>
                </c:pt>
                <c:pt idx="1363">
                  <c:v>97.045481934630388</c:v>
                </c:pt>
                <c:pt idx="1364">
                  <c:v>88.535684052388348</c:v>
                </c:pt>
                <c:pt idx="1365">
                  <c:v>64.859480889628969</c:v>
                </c:pt>
                <c:pt idx="1366">
                  <c:v>83.8062803897664</c:v>
                </c:pt>
                <c:pt idx="1367">
                  <c:v>61.3675903971005</c:v>
                </c:pt>
                <c:pt idx="1368">
                  <c:v>98.543533391192923</c:v>
                </c:pt>
                <c:pt idx="1369">
                  <c:v>59.105158807149373</c:v>
                </c:pt>
                <c:pt idx="1370">
                  <c:v>72.582378976044552</c:v>
                </c:pt>
                <c:pt idx="1371">
                  <c:v>22.227523968265686</c:v>
                </c:pt>
                <c:pt idx="1372">
                  <c:v>77.304064350716303</c:v>
                </c:pt>
                <c:pt idx="1373">
                  <c:v>13.447619446096297</c:v>
                </c:pt>
                <c:pt idx="1374">
                  <c:v>21.639548810485906</c:v>
                </c:pt>
                <c:pt idx="1375">
                  <c:v>43.633711827186502</c:v>
                </c:pt>
                <c:pt idx="1376">
                  <c:v>20.881066273082087</c:v>
                </c:pt>
                <c:pt idx="1377">
                  <c:v>68.735019806728488</c:v>
                </c:pt>
                <c:pt idx="1378">
                  <c:v>18.112230251696303</c:v>
                </c:pt>
                <c:pt idx="1379">
                  <c:v>78.143429717271204</c:v>
                </c:pt>
                <c:pt idx="1380">
                  <c:v>24.372897034384906</c:v>
                </c:pt>
                <c:pt idx="1381">
                  <c:v>78.671645202876348</c:v>
                </c:pt>
                <c:pt idx="1382">
                  <c:v>9.6542903585261968</c:v>
                </c:pt>
                <c:pt idx="1383">
                  <c:v>73.182907241711419</c:v>
                </c:pt>
                <c:pt idx="1384">
                  <c:v>74.664357819764078</c:v>
                </c:pt>
                <c:pt idx="1385">
                  <c:v>91.819432317645465</c:v>
                </c:pt>
                <c:pt idx="1386">
                  <c:v>55.411787830711368</c:v>
                </c:pt>
                <c:pt idx="1387">
                  <c:v>92.934511339473815</c:v>
                </c:pt>
                <c:pt idx="1388">
                  <c:v>76.985051884805898</c:v>
                </c:pt>
                <c:pt idx="1389">
                  <c:v>66.263846428616503</c:v>
                </c:pt>
                <c:pt idx="1390">
                  <c:v>98.915363021921607</c:v>
                </c:pt>
                <c:pt idx="1391">
                  <c:v>87.89110073225018</c:v>
                </c:pt>
                <c:pt idx="1392">
                  <c:v>30.336776188409431</c:v>
                </c:pt>
                <c:pt idx="1393">
                  <c:v>36.564941253719113</c:v>
                </c:pt>
                <c:pt idx="1394">
                  <c:v>53.107578631418697</c:v>
                </c:pt>
                <c:pt idx="1395">
                  <c:v>21.743427433450289</c:v>
                </c:pt>
                <c:pt idx="1396">
                  <c:v>63.828484638463451</c:v>
                </c:pt>
                <c:pt idx="1397">
                  <c:v>35.741158375000111</c:v>
                </c:pt>
                <c:pt idx="1398">
                  <c:v>18.369382803919489</c:v>
                </c:pt>
                <c:pt idx="1399">
                  <c:v>68.336801237155342</c:v>
                </c:pt>
                <c:pt idx="1400">
                  <c:v>9.4348320039210023</c:v>
                </c:pt>
                <c:pt idx="1401">
                  <c:v>28.032657684511506</c:v>
                </c:pt>
                <c:pt idx="1402">
                  <c:v>97.644344214542855</c:v>
                </c:pt>
                <c:pt idx="1403">
                  <c:v>33.665405779043297</c:v>
                </c:pt>
                <c:pt idx="1404">
                  <c:v>27.804663661403495</c:v>
                </c:pt>
                <c:pt idx="1405">
                  <c:v>53.421335631686496</c:v>
                </c:pt>
                <c:pt idx="1406">
                  <c:v>41.481119683954397</c:v>
                </c:pt>
                <c:pt idx="1407">
                  <c:v>73.412423815439183</c:v>
                </c:pt>
                <c:pt idx="1408">
                  <c:v>15.228328657977341</c:v>
                </c:pt>
                <c:pt idx="1409">
                  <c:v>83.415215394028095</c:v>
                </c:pt>
                <c:pt idx="1410">
                  <c:v>57.070720822498203</c:v>
                </c:pt>
                <c:pt idx="1411">
                  <c:v>96.12495844139049</c:v>
                </c:pt>
                <c:pt idx="1412">
                  <c:v>10.455912178134026</c:v>
                </c:pt>
                <c:pt idx="1413">
                  <c:v>68.835448092400185</c:v>
                </c:pt>
                <c:pt idx="1414">
                  <c:v>46.683421374001398</c:v>
                </c:pt>
                <c:pt idx="1415">
                  <c:v>96.833924773486189</c:v>
                </c:pt>
                <c:pt idx="1416">
                  <c:v>17.314220296574902</c:v>
                </c:pt>
                <c:pt idx="1417">
                  <c:v>71.540564843584448</c:v>
                </c:pt>
                <c:pt idx="1418">
                  <c:v>51.4421048704844</c:v>
                </c:pt>
                <c:pt idx="1419">
                  <c:v>94.466718834992648</c:v>
                </c:pt>
                <c:pt idx="1420">
                  <c:v>99.492879810835959</c:v>
                </c:pt>
                <c:pt idx="1421">
                  <c:v>1.8799860055272999</c:v>
                </c:pt>
                <c:pt idx="1422">
                  <c:v>85.291817550044783</c:v>
                </c:pt>
                <c:pt idx="1423">
                  <c:v>82.583005756720098</c:v>
                </c:pt>
                <c:pt idx="1424">
                  <c:v>70.856505017792585</c:v>
                </c:pt>
                <c:pt idx="1425">
                  <c:v>13.747128930142347</c:v>
                </c:pt>
                <c:pt idx="1426">
                  <c:v>65.587397711745808</c:v>
                </c:pt>
                <c:pt idx="1427">
                  <c:v>77.803977359995258</c:v>
                </c:pt>
                <c:pt idx="1428">
                  <c:v>98.677898310287205</c:v>
                </c:pt>
                <c:pt idx="1429">
                  <c:v>10.782908215856304</c:v>
                </c:pt>
                <c:pt idx="1430">
                  <c:v>53.671834970070002</c:v>
                </c:pt>
                <c:pt idx="1431">
                  <c:v>76.204389549759199</c:v>
                </c:pt>
                <c:pt idx="1432">
                  <c:v>53.008598115428512</c:v>
                </c:pt>
                <c:pt idx="1433">
                  <c:v>65.503883048776004</c:v>
                </c:pt>
                <c:pt idx="1434">
                  <c:v>4.8544896949741094</c:v>
                </c:pt>
                <c:pt idx="1435">
                  <c:v>45.70555740344205</c:v>
                </c:pt>
                <c:pt idx="1436">
                  <c:v>46.592676731172503</c:v>
                </c:pt>
                <c:pt idx="1437">
                  <c:v>69.208110492498179</c:v>
                </c:pt>
                <c:pt idx="1438">
                  <c:v>54.367162178772901</c:v>
                </c:pt>
                <c:pt idx="1439">
                  <c:v>24.303687547777884</c:v>
                </c:pt>
                <c:pt idx="1440">
                  <c:v>22.219276718597598</c:v>
                </c:pt>
                <c:pt idx="1441">
                  <c:v>64.52237881253636</c:v>
                </c:pt>
                <c:pt idx="1442">
                  <c:v>87.63972826939478</c:v>
                </c:pt>
                <c:pt idx="1443">
                  <c:v>87.341303814520288</c:v>
                </c:pt>
                <c:pt idx="1444">
                  <c:v>21.914335979412531</c:v>
                </c:pt>
                <c:pt idx="1445">
                  <c:v>70.293538236223966</c:v>
                </c:pt>
                <c:pt idx="1446">
                  <c:v>54.95996235743339</c:v>
                </c:pt>
                <c:pt idx="1447">
                  <c:v>89.759394506584115</c:v>
                </c:pt>
                <c:pt idx="1448">
                  <c:v>22.094483930338789</c:v>
                </c:pt>
                <c:pt idx="1449">
                  <c:v>30.744343902041894</c:v>
                </c:pt>
                <c:pt idx="1450">
                  <c:v>19.454546851326576</c:v>
                </c:pt>
                <c:pt idx="1451">
                  <c:v>98.27685400166763</c:v>
                </c:pt>
                <c:pt idx="1452">
                  <c:v>87.494855757436781</c:v>
                </c:pt>
                <c:pt idx="1453">
                  <c:v>6.4244009779285678</c:v>
                </c:pt>
                <c:pt idx="1454">
                  <c:v>86.957912305164299</c:v>
                </c:pt>
                <c:pt idx="1455">
                  <c:v>59.726166396787413</c:v>
                </c:pt>
                <c:pt idx="1456">
                  <c:v>97.231453823692192</c:v>
                </c:pt>
                <c:pt idx="1457">
                  <c:v>43.287885023287828</c:v>
                </c:pt>
                <c:pt idx="1458">
                  <c:v>34.454377231577993</c:v>
                </c:pt>
                <c:pt idx="1459">
                  <c:v>86.4141348928284</c:v>
                </c:pt>
                <c:pt idx="1460">
                  <c:v>22.668579080227509</c:v>
                </c:pt>
                <c:pt idx="1461">
                  <c:v>98.565448235115852</c:v>
                </c:pt>
                <c:pt idx="1462">
                  <c:v>3.0862308218804082</c:v>
                </c:pt>
                <c:pt idx="1463">
                  <c:v>94.310525188484718</c:v>
                </c:pt>
                <c:pt idx="1464">
                  <c:v>82.012870950848878</c:v>
                </c:pt>
                <c:pt idx="1465">
                  <c:v>99.424851545358806</c:v>
                </c:pt>
                <c:pt idx="1466">
                  <c:v>14.608030372158893</c:v>
                </c:pt>
                <c:pt idx="1467">
                  <c:v>77.400499202557498</c:v>
                </c:pt>
                <c:pt idx="1468">
                  <c:v>92.473918675820471</c:v>
                </c:pt>
                <c:pt idx="1469">
                  <c:v>86.883716839800542</c:v>
                </c:pt>
                <c:pt idx="1470">
                  <c:v>93.821434613476072</c:v>
                </c:pt>
                <c:pt idx="1471">
                  <c:v>72.865315258441342</c:v>
                </c:pt>
                <c:pt idx="1472">
                  <c:v>17.620160452350131</c:v>
                </c:pt>
                <c:pt idx="1473">
                  <c:v>22.863978446789901</c:v>
                </c:pt>
                <c:pt idx="1474">
                  <c:v>25.369288369164806</c:v>
                </c:pt>
                <c:pt idx="1475">
                  <c:v>37.923395157537811</c:v>
                </c:pt>
                <c:pt idx="1476">
                  <c:v>83.127491158170486</c:v>
                </c:pt>
                <c:pt idx="1477">
                  <c:v>73.575183149853601</c:v>
                </c:pt>
                <c:pt idx="1478">
                  <c:v>73.835263922855802</c:v>
                </c:pt>
                <c:pt idx="1479">
                  <c:v>17.199822874661617</c:v>
                </c:pt>
                <c:pt idx="1480">
                  <c:v>23.97810658431515</c:v>
                </c:pt>
                <c:pt idx="1481">
                  <c:v>17.883629030814589</c:v>
                </c:pt>
                <c:pt idx="1482">
                  <c:v>94.590864069714897</c:v>
                </c:pt>
                <c:pt idx="1483">
                  <c:v>22.599638745277602</c:v>
                </c:pt>
                <c:pt idx="1484">
                  <c:v>57.061303401733213</c:v>
                </c:pt>
                <c:pt idx="1485">
                  <c:v>34.149673771925102</c:v>
                </c:pt>
                <c:pt idx="1486">
                  <c:v>14.9190794594004</c:v>
                </c:pt>
                <c:pt idx="1487">
                  <c:v>5.2339906502127036</c:v>
                </c:pt>
                <c:pt idx="1488">
                  <c:v>6.0106312979843084</c:v>
                </c:pt>
                <c:pt idx="1489">
                  <c:v>55.124826956818396</c:v>
                </c:pt>
                <c:pt idx="1490">
                  <c:v>13.430639593099826</c:v>
                </c:pt>
                <c:pt idx="1491">
                  <c:v>20.353565782146831</c:v>
                </c:pt>
                <c:pt idx="1492">
                  <c:v>93.182939222328088</c:v>
                </c:pt>
                <c:pt idx="1493">
                  <c:v>24.397346122811996</c:v>
                </c:pt>
                <c:pt idx="1494">
                  <c:v>46.130600059155803</c:v>
                </c:pt>
                <c:pt idx="1495">
                  <c:v>19.151713334315886</c:v>
                </c:pt>
                <c:pt idx="1496">
                  <c:v>71.041598646650201</c:v>
                </c:pt>
                <c:pt idx="1497">
                  <c:v>23.733867652949399</c:v>
                </c:pt>
                <c:pt idx="1498">
                  <c:v>14.059803748228306</c:v>
                </c:pt>
                <c:pt idx="1499">
                  <c:v>26.533928969034893</c:v>
                </c:pt>
                <c:pt idx="1500">
                  <c:v>61.832890089570697</c:v>
                </c:pt>
                <c:pt idx="1501">
                  <c:v>61.810902959638035</c:v>
                </c:pt>
                <c:pt idx="1502">
                  <c:v>33.076430035307993</c:v>
                </c:pt>
                <c:pt idx="1503">
                  <c:v>7.1847047601232745</c:v>
                </c:pt>
                <c:pt idx="1504">
                  <c:v>69.483322286546581</c:v>
                </c:pt>
                <c:pt idx="1505">
                  <c:v>16.778007396527514</c:v>
                </c:pt>
                <c:pt idx="1506">
                  <c:v>19.497552857103283</c:v>
                </c:pt>
                <c:pt idx="1507">
                  <c:v>6.4705568179224855</c:v>
                </c:pt>
                <c:pt idx="1508">
                  <c:v>67.380659814130681</c:v>
                </c:pt>
                <c:pt idx="1509">
                  <c:v>12.118826245079401</c:v>
                </c:pt>
                <c:pt idx="1510">
                  <c:v>49.805740277284244</c:v>
                </c:pt>
                <c:pt idx="1511">
                  <c:v>3.8512143969713009</c:v>
                </c:pt>
                <c:pt idx="1512">
                  <c:v>18.548651282744789</c:v>
                </c:pt>
                <c:pt idx="1513">
                  <c:v>86.416334440444402</c:v>
                </c:pt>
                <c:pt idx="1514">
                  <c:v>36.794827214931402</c:v>
                </c:pt>
                <c:pt idx="1515">
                  <c:v>57.694555994052038</c:v>
                </c:pt>
                <c:pt idx="1516">
                  <c:v>90.296709994222525</c:v>
                </c:pt>
                <c:pt idx="1517">
                  <c:v>54.916712710073213</c:v>
                </c:pt>
                <c:pt idx="1518">
                  <c:v>96.457477496309778</c:v>
                </c:pt>
                <c:pt idx="1519">
                  <c:v>79.145942653574465</c:v>
                </c:pt>
                <c:pt idx="1520">
                  <c:v>75.738130341629358</c:v>
                </c:pt>
                <c:pt idx="1521">
                  <c:v>36.861240164803228</c:v>
                </c:pt>
                <c:pt idx="1522">
                  <c:v>47.725177694121307</c:v>
                </c:pt>
                <c:pt idx="1523">
                  <c:v>51.865830274064812</c:v>
                </c:pt>
                <c:pt idx="1524">
                  <c:v>78.433778211972879</c:v>
                </c:pt>
                <c:pt idx="1525">
                  <c:v>94.324042899576298</c:v>
                </c:pt>
                <c:pt idx="1526">
                  <c:v>93.379543286243006</c:v>
                </c:pt>
                <c:pt idx="1527">
                  <c:v>46.431644002010593</c:v>
                </c:pt>
                <c:pt idx="1528">
                  <c:v>82.660628220573699</c:v>
                </c:pt>
                <c:pt idx="1529">
                  <c:v>9.534980304562195</c:v>
                </c:pt>
                <c:pt idx="1530">
                  <c:v>79.226052222198689</c:v>
                </c:pt>
                <c:pt idx="1531">
                  <c:v>16.046750231549602</c:v>
                </c:pt>
                <c:pt idx="1532">
                  <c:v>12.465206676278756</c:v>
                </c:pt>
                <c:pt idx="1533">
                  <c:v>79.501501127923788</c:v>
                </c:pt>
                <c:pt idx="1534">
                  <c:v>57.48194638736922</c:v>
                </c:pt>
                <c:pt idx="1535">
                  <c:v>58.121050693397294</c:v>
                </c:pt>
                <c:pt idx="1536">
                  <c:v>59.569509472811099</c:v>
                </c:pt>
                <c:pt idx="1537">
                  <c:v>4.8578832721904739</c:v>
                </c:pt>
                <c:pt idx="1538">
                  <c:v>54.363878738317396</c:v>
                </c:pt>
                <c:pt idx="1539">
                  <c:v>55.621053561168097</c:v>
                </c:pt>
                <c:pt idx="1540">
                  <c:v>28.376493209635989</c:v>
                </c:pt>
                <c:pt idx="1541">
                  <c:v>33.191038306998969</c:v>
                </c:pt>
                <c:pt idx="1542">
                  <c:v>7.8396354568263007</c:v>
                </c:pt>
                <c:pt idx="1543">
                  <c:v>28.347039093801087</c:v>
                </c:pt>
                <c:pt idx="1544">
                  <c:v>56.167881961112968</c:v>
                </c:pt>
                <c:pt idx="1545">
                  <c:v>44.683587921906195</c:v>
                </c:pt>
                <c:pt idx="1546">
                  <c:v>49.613455769176099</c:v>
                </c:pt>
                <c:pt idx="1547">
                  <c:v>68.426329099991904</c:v>
                </c:pt>
                <c:pt idx="1548">
                  <c:v>32.354658368370394</c:v>
                </c:pt>
                <c:pt idx="1549">
                  <c:v>78.354949620851599</c:v>
                </c:pt>
                <c:pt idx="1550">
                  <c:v>31.632397396585286</c:v>
                </c:pt>
                <c:pt idx="1551">
                  <c:v>28.574193442406397</c:v>
                </c:pt>
                <c:pt idx="1552">
                  <c:v>52.414005935240894</c:v>
                </c:pt>
                <c:pt idx="1553">
                  <c:v>58.321204156501594</c:v>
                </c:pt>
                <c:pt idx="1554">
                  <c:v>92.739357869925271</c:v>
                </c:pt>
                <c:pt idx="1555">
                  <c:v>48.673820940729073</c:v>
                </c:pt>
                <c:pt idx="1556">
                  <c:v>63.820247755886847</c:v>
                </c:pt>
                <c:pt idx="1557">
                  <c:v>98.578516655311773</c:v>
                </c:pt>
                <c:pt idx="1558">
                  <c:v>2.7204864668411952</c:v>
                </c:pt>
                <c:pt idx="1559">
                  <c:v>19.645684268286431</c:v>
                </c:pt>
                <c:pt idx="1560">
                  <c:v>18.714344850100886</c:v>
                </c:pt>
                <c:pt idx="1561">
                  <c:v>64.519456312036468</c:v>
                </c:pt>
                <c:pt idx="1562">
                  <c:v>56.97752771525829</c:v>
                </c:pt>
                <c:pt idx="1563">
                  <c:v>68.776552736778058</c:v>
                </c:pt>
                <c:pt idx="1564">
                  <c:v>95.453009667448114</c:v>
                </c:pt>
                <c:pt idx="1565">
                  <c:v>12.705133329007326</c:v>
                </c:pt>
                <c:pt idx="1566">
                  <c:v>20.369320120215431</c:v>
                </c:pt>
                <c:pt idx="1567">
                  <c:v>18.536464992347902</c:v>
                </c:pt>
                <c:pt idx="1568">
                  <c:v>6.5779648931753965</c:v>
                </c:pt>
                <c:pt idx="1569">
                  <c:v>17.836956605651771</c:v>
                </c:pt>
                <c:pt idx="1570">
                  <c:v>6.9809104715817885</c:v>
                </c:pt>
                <c:pt idx="1571">
                  <c:v>94.078651040592618</c:v>
                </c:pt>
                <c:pt idx="1572">
                  <c:v>19.512450243206899</c:v>
                </c:pt>
                <c:pt idx="1573">
                  <c:v>16.390009924602097</c:v>
                </c:pt>
                <c:pt idx="1574">
                  <c:v>36.853445497022783</c:v>
                </c:pt>
                <c:pt idx="1575">
                  <c:v>76.498193993679195</c:v>
                </c:pt>
                <c:pt idx="1576">
                  <c:v>59.361839309110294</c:v>
                </c:pt>
                <c:pt idx="1577">
                  <c:v>22.143544959572289</c:v>
                </c:pt>
                <c:pt idx="1578">
                  <c:v>31.030490244599687</c:v>
                </c:pt>
                <c:pt idx="1579">
                  <c:v>50.476312944727447</c:v>
                </c:pt>
                <c:pt idx="1580">
                  <c:v>88.8166140774116</c:v>
                </c:pt>
                <c:pt idx="1581">
                  <c:v>48.808945547572002</c:v>
                </c:pt>
                <c:pt idx="1582">
                  <c:v>57.479656256821499</c:v>
                </c:pt>
                <c:pt idx="1583">
                  <c:v>8.1420657867601989</c:v>
                </c:pt>
                <c:pt idx="1584">
                  <c:v>20.69676737172701</c:v>
                </c:pt>
                <c:pt idx="1585">
                  <c:v>31.161154457713735</c:v>
                </c:pt>
                <c:pt idx="1586">
                  <c:v>56.394712554583499</c:v>
                </c:pt>
                <c:pt idx="1587">
                  <c:v>68.378876140755381</c:v>
                </c:pt>
                <c:pt idx="1588">
                  <c:v>65.876193553830348</c:v>
                </c:pt>
                <c:pt idx="1589">
                  <c:v>24.553678475410194</c:v>
                </c:pt>
                <c:pt idx="1590">
                  <c:v>32.293644154899901</c:v>
                </c:pt>
                <c:pt idx="1591">
                  <c:v>67.266231767747996</c:v>
                </c:pt>
                <c:pt idx="1592">
                  <c:v>14.842635520514506</c:v>
                </c:pt>
                <c:pt idx="1593">
                  <c:v>25.716642739150586</c:v>
                </c:pt>
                <c:pt idx="1594">
                  <c:v>56.58091888258695</c:v>
                </c:pt>
                <c:pt idx="1595">
                  <c:v>78.843058023087849</c:v>
                </c:pt>
                <c:pt idx="1596">
                  <c:v>40.734692589662139</c:v>
                </c:pt>
                <c:pt idx="1597">
                  <c:v>22.4375572402449</c:v>
                </c:pt>
                <c:pt idx="1598">
                  <c:v>89.573652875990888</c:v>
                </c:pt>
                <c:pt idx="1599">
                  <c:v>9.8552126269924027</c:v>
                </c:pt>
                <c:pt idx="1600">
                  <c:v>31.404851257833531</c:v>
                </c:pt>
                <c:pt idx="1601">
                  <c:v>35.242777291583401</c:v>
                </c:pt>
                <c:pt idx="1602">
                  <c:v>17.412235447896435</c:v>
                </c:pt>
                <c:pt idx="1603">
                  <c:v>28.144147616227688</c:v>
                </c:pt>
                <c:pt idx="1604">
                  <c:v>51.793445937498511</c:v>
                </c:pt>
                <c:pt idx="1605">
                  <c:v>8.6026140785513068</c:v>
                </c:pt>
                <c:pt idx="1606">
                  <c:v>17.022398030035806</c:v>
                </c:pt>
                <c:pt idx="1607">
                  <c:v>90.867140940795025</c:v>
                </c:pt>
                <c:pt idx="1608">
                  <c:v>76.623916606241082</c:v>
                </c:pt>
                <c:pt idx="1609">
                  <c:v>51.355808418773897</c:v>
                </c:pt>
                <c:pt idx="1610">
                  <c:v>5.0500165005585762</c:v>
                </c:pt>
                <c:pt idx="1611">
                  <c:v>8.5050363193428762</c:v>
                </c:pt>
                <c:pt idx="1612">
                  <c:v>20.928827252426089</c:v>
                </c:pt>
                <c:pt idx="1613">
                  <c:v>21.923496380616086</c:v>
                </c:pt>
                <c:pt idx="1614">
                  <c:v>25.857862668861301</c:v>
                </c:pt>
                <c:pt idx="1615">
                  <c:v>5.5612860611882855</c:v>
                </c:pt>
                <c:pt idx="1616">
                  <c:v>78.086174946525148</c:v>
                </c:pt>
                <c:pt idx="1617">
                  <c:v>33.947888366050904</c:v>
                </c:pt>
                <c:pt idx="1618">
                  <c:v>11.9004356443725</c:v>
                </c:pt>
                <c:pt idx="1619">
                  <c:v>3.8240512345864062</c:v>
                </c:pt>
                <c:pt idx="1620">
                  <c:v>33.913757136444104</c:v>
                </c:pt>
                <c:pt idx="1621">
                  <c:v>29.299732021395005</c:v>
                </c:pt>
                <c:pt idx="1622">
                  <c:v>36.307768508454394</c:v>
                </c:pt>
                <c:pt idx="1623">
                  <c:v>19.764920938024602</c:v>
                </c:pt>
                <c:pt idx="1624">
                  <c:v>82.570938917750482</c:v>
                </c:pt>
                <c:pt idx="1625">
                  <c:v>20.751486283675813</c:v>
                </c:pt>
                <c:pt idx="1626">
                  <c:v>53.136232756622</c:v>
                </c:pt>
                <c:pt idx="1627">
                  <c:v>19.603825693795031</c:v>
                </c:pt>
                <c:pt idx="1628">
                  <c:v>33.473632979924602</c:v>
                </c:pt>
                <c:pt idx="1629">
                  <c:v>25.985272968858592</c:v>
                </c:pt>
                <c:pt idx="1630">
                  <c:v>12.837273031618295</c:v>
                </c:pt>
                <c:pt idx="1631">
                  <c:v>47.673835851005499</c:v>
                </c:pt>
                <c:pt idx="1632">
                  <c:v>73.474841668276227</c:v>
                </c:pt>
                <c:pt idx="1633">
                  <c:v>10.080227467495098</c:v>
                </c:pt>
                <c:pt idx="1634">
                  <c:v>8.2248470923381909</c:v>
                </c:pt>
                <c:pt idx="1635">
                  <c:v>13.794418524598001</c:v>
                </c:pt>
                <c:pt idx="1636">
                  <c:v>54.453902461252738</c:v>
                </c:pt>
                <c:pt idx="1637">
                  <c:v>70.171256359659466</c:v>
                </c:pt>
                <c:pt idx="1638">
                  <c:v>39.65833062516095</c:v>
                </c:pt>
                <c:pt idx="1639">
                  <c:v>23.363252770610103</c:v>
                </c:pt>
                <c:pt idx="1640">
                  <c:v>47.755600611277998</c:v>
                </c:pt>
                <c:pt idx="1641">
                  <c:v>32.185478102292905</c:v>
                </c:pt>
                <c:pt idx="1642">
                  <c:v>26.715758056606578</c:v>
                </c:pt>
                <c:pt idx="1643">
                  <c:v>31.405746455461209</c:v>
                </c:pt>
                <c:pt idx="1644">
                  <c:v>14.691064826653005</c:v>
                </c:pt>
                <c:pt idx="1645">
                  <c:v>15.068589560562026</c:v>
                </c:pt>
                <c:pt idx="1646">
                  <c:v>26.26343962465311</c:v>
                </c:pt>
                <c:pt idx="1647">
                  <c:v>17.426778322059903</c:v>
                </c:pt>
                <c:pt idx="1648">
                  <c:v>26.487612181586005</c:v>
                </c:pt>
                <c:pt idx="1649">
                  <c:v>17.617367548503495</c:v>
                </c:pt>
                <c:pt idx="1650">
                  <c:v>45.9881793128325</c:v>
                </c:pt>
                <c:pt idx="1651">
                  <c:v>49.987096706793338</c:v>
                </c:pt>
                <c:pt idx="1652">
                  <c:v>20.200565043128506</c:v>
                </c:pt>
                <c:pt idx="1653">
                  <c:v>66.186587145203859</c:v>
                </c:pt>
                <c:pt idx="1654">
                  <c:v>4.3078402969192755</c:v>
                </c:pt>
                <c:pt idx="1655">
                  <c:v>5.7730837131437314</c:v>
                </c:pt>
                <c:pt idx="1656">
                  <c:v>72.303508367044458</c:v>
                </c:pt>
                <c:pt idx="1657">
                  <c:v>4.8255460589821855</c:v>
                </c:pt>
                <c:pt idx="1658">
                  <c:v>89.929719354155878</c:v>
                </c:pt>
                <c:pt idx="1659">
                  <c:v>12.396316487780894</c:v>
                </c:pt>
                <c:pt idx="1660">
                  <c:v>4.6465588511293845</c:v>
                </c:pt>
                <c:pt idx="1661">
                  <c:v>17.527495326978695</c:v>
                </c:pt>
                <c:pt idx="1662">
                  <c:v>29.373840012987401</c:v>
                </c:pt>
                <c:pt idx="1663">
                  <c:v>5.3554375496711755</c:v>
                </c:pt>
                <c:pt idx="1664">
                  <c:v>84.965961840313696</c:v>
                </c:pt>
                <c:pt idx="1665">
                  <c:v>5.7842809279842955</c:v>
                </c:pt>
                <c:pt idx="1666">
                  <c:v>68.446128968685827</c:v>
                </c:pt>
                <c:pt idx="1667">
                  <c:v>36.572002497092328</c:v>
                </c:pt>
                <c:pt idx="1668">
                  <c:v>27.976214097501487</c:v>
                </c:pt>
                <c:pt idx="1669">
                  <c:v>54.105498854885013</c:v>
                </c:pt>
                <c:pt idx="1670">
                  <c:v>46.030366432907002</c:v>
                </c:pt>
                <c:pt idx="1671">
                  <c:v>10.435640839468872</c:v>
                </c:pt>
                <c:pt idx="1672">
                  <c:v>15.492628348917094</c:v>
                </c:pt>
                <c:pt idx="1673">
                  <c:v>67.166329617269398</c:v>
                </c:pt>
                <c:pt idx="1674">
                  <c:v>84.594504411920596</c:v>
                </c:pt>
                <c:pt idx="1675">
                  <c:v>41.534741820852197</c:v>
                </c:pt>
                <c:pt idx="1676">
                  <c:v>32.489585783349312</c:v>
                </c:pt>
                <c:pt idx="1677">
                  <c:v>15.924109342670207</c:v>
                </c:pt>
                <c:pt idx="1678">
                  <c:v>52.5340242374713</c:v>
                </c:pt>
                <c:pt idx="1679">
                  <c:v>65.31445792273648</c:v>
                </c:pt>
                <c:pt idx="1680">
                  <c:v>10.930901886426199</c:v>
                </c:pt>
                <c:pt idx="1681">
                  <c:v>39.581620329548294</c:v>
                </c:pt>
                <c:pt idx="1682">
                  <c:v>15.258578895834098</c:v>
                </c:pt>
                <c:pt idx="1683">
                  <c:v>41.511731360562344</c:v>
                </c:pt>
                <c:pt idx="1684">
                  <c:v>12.214979486151732</c:v>
                </c:pt>
                <c:pt idx="1685">
                  <c:v>52.104214495646893</c:v>
                </c:pt>
                <c:pt idx="1686">
                  <c:v>86.328844412144377</c:v>
                </c:pt>
                <c:pt idx="1687">
                  <c:v>78.203677450240406</c:v>
                </c:pt>
                <c:pt idx="1688">
                  <c:v>63.97153115553742</c:v>
                </c:pt>
                <c:pt idx="1689">
                  <c:v>21.215027091267586</c:v>
                </c:pt>
                <c:pt idx="1690">
                  <c:v>19.27691613009863</c:v>
                </c:pt>
                <c:pt idx="1691">
                  <c:v>63.844902063292416</c:v>
                </c:pt>
                <c:pt idx="1692">
                  <c:v>17.577356688084905</c:v>
                </c:pt>
                <c:pt idx="1693">
                  <c:v>45.103060467777098</c:v>
                </c:pt>
                <c:pt idx="1694">
                  <c:v>18.085333580517709</c:v>
                </c:pt>
                <c:pt idx="1695">
                  <c:v>4.4822287529153124</c:v>
                </c:pt>
                <c:pt idx="1696">
                  <c:v>19.080132078780139</c:v>
                </c:pt>
                <c:pt idx="1697">
                  <c:v>81.849767730330001</c:v>
                </c:pt>
                <c:pt idx="1698">
                  <c:v>28.435976944435588</c:v>
                </c:pt>
                <c:pt idx="1699">
                  <c:v>7.4255164857724054</c:v>
                </c:pt>
                <c:pt idx="1700">
                  <c:v>2.9491970784441102</c:v>
                </c:pt>
                <c:pt idx="1701">
                  <c:v>13.847287616207636</c:v>
                </c:pt>
                <c:pt idx="1702">
                  <c:v>53.206383088393096</c:v>
                </c:pt>
                <c:pt idx="1703">
                  <c:v>84.787068954124678</c:v>
                </c:pt>
                <c:pt idx="1704">
                  <c:v>36.459136225892195</c:v>
                </c:pt>
                <c:pt idx="1705">
                  <c:v>12.393440735140057</c:v>
                </c:pt>
                <c:pt idx="1706">
                  <c:v>29.595553574595684</c:v>
                </c:pt>
                <c:pt idx="1707">
                  <c:v>11.815550755595641</c:v>
                </c:pt>
                <c:pt idx="1708">
                  <c:v>29.886760358599602</c:v>
                </c:pt>
                <c:pt idx="1709">
                  <c:v>69.969091379243096</c:v>
                </c:pt>
                <c:pt idx="1710">
                  <c:v>7.6804313650128915</c:v>
                </c:pt>
                <c:pt idx="1711">
                  <c:v>62.117066306547898</c:v>
                </c:pt>
                <c:pt idx="1712">
                  <c:v>10.489906570438754</c:v>
                </c:pt>
                <c:pt idx="1713">
                  <c:v>35.537637025937094</c:v>
                </c:pt>
                <c:pt idx="1714">
                  <c:v>69.918898195469367</c:v>
                </c:pt>
                <c:pt idx="1715">
                  <c:v>44.8222421392773</c:v>
                </c:pt>
                <c:pt idx="1716">
                  <c:v>86.034874177528295</c:v>
                </c:pt>
                <c:pt idx="1717">
                  <c:v>36.565094447450001</c:v>
                </c:pt>
                <c:pt idx="1718">
                  <c:v>2.7785488585132043</c:v>
                </c:pt>
                <c:pt idx="1719">
                  <c:v>92.485384501702939</c:v>
                </c:pt>
                <c:pt idx="1720">
                  <c:v>79.415648806698385</c:v>
                </c:pt>
                <c:pt idx="1721">
                  <c:v>34.490114696583113</c:v>
                </c:pt>
                <c:pt idx="1722">
                  <c:v>16.704992875226989</c:v>
                </c:pt>
                <c:pt idx="1723">
                  <c:v>23.120461110894386</c:v>
                </c:pt>
                <c:pt idx="1724">
                  <c:v>25.201895023002539</c:v>
                </c:pt>
                <c:pt idx="1725">
                  <c:v>9.0442041687623007</c:v>
                </c:pt>
                <c:pt idx="1726">
                  <c:v>83.187762400078682</c:v>
                </c:pt>
                <c:pt idx="1727">
                  <c:v>35.75156116473709</c:v>
                </c:pt>
                <c:pt idx="1728">
                  <c:v>65.609975500424952</c:v>
                </c:pt>
                <c:pt idx="1729">
                  <c:v>49.98151324670188</c:v>
                </c:pt>
                <c:pt idx="1730">
                  <c:v>7.9287437229982114</c:v>
                </c:pt>
                <c:pt idx="1731">
                  <c:v>54.881985220513528</c:v>
                </c:pt>
                <c:pt idx="1732">
                  <c:v>46.068285788233197</c:v>
                </c:pt>
                <c:pt idx="1733">
                  <c:v>16.783283616681487</c:v>
                </c:pt>
                <c:pt idx="1734">
                  <c:v>37.437922113419098</c:v>
                </c:pt>
                <c:pt idx="1735">
                  <c:v>24.7921457972528</c:v>
                </c:pt>
                <c:pt idx="1736">
                  <c:v>39.036535885029473</c:v>
                </c:pt>
                <c:pt idx="1737">
                  <c:v>45.809694884537095</c:v>
                </c:pt>
                <c:pt idx="1738">
                  <c:v>7.2894266926447218</c:v>
                </c:pt>
                <c:pt idx="1739">
                  <c:v>41.594826900780099</c:v>
                </c:pt>
                <c:pt idx="1740">
                  <c:v>6.5389278817322074</c:v>
                </c:pt>
                <c:pt idx="1741">
                  <c:v>62.790778601534512</c:v>
                </c:pt>
                <c:pt idx="1742">
                  <c:v>15.659486315133286</c:v>
                </c:pt>
                <c:pt idx="1743">
                  <c:v>60.14430881258091</c:v>
                </c:pt>
                <c:pt idx="1744">
                  <c:v>42.653235035378401</c:v>
                </c:pt>
                <c:pt idx="1745">
                  <c:v>66.783320723042692</c:v>
                </c:pt>
                <c:pt idx="1746">
                  <c:v>29.073858785092934</c:v>
                </c:pt>
                <c:pt idx="1747">
                  <c:v>43.85043826760279</c:v>
                </c:pt>
                <c:pt idx="1748">
                  <c:v>17.988412512878476</c:v>
                </c:pt>
                <c:pt idx="1749">
                  <c:v>35.743912487870112</c:v>
                </c:pt>
                <c:pt idx="1750">
                  <c:v>35.85668407661079</c:v>
                </c:pt>
                <c:pt idx="1751">
                  <c:v>82.353956043985079</c:v>
                </c:pt>
                <c:pt idx="1752">
                  <c:v>75.758776583874294</c:v>
                </c:pt>
                <c:pt idx="1753">
                  <c:v>47.083845935315395</c:v>
                </c:pt>
                <c:pt idx="1754">
                  <c:v>96.544664812637095</c:v>
                </c:pt>
                <c:pt idx="1755">
                  <c:v>12.091025458545101</c:v>
                </c:pt>
                <c:pt idx="1756">
                  <c:v>9.2359656025250985</c:v>
                </c:pt>
                <c:pt idx="1757">
                  <c:v>10.19877371119644</c:v>
                </c:pt>
                <c:pt idx="1758">
                  <c:v>21.593134312783221</c:v>
                </c:pt>
                <c:pt idx="1759">
                  <c:v>87.096071828484853</c:v>
                </c:pt>
                <c:pt idx="1760">
                  <c:v>18.208259473511017</c:v>
                </c:pt>
                <c:pt idx="1761">
                  <c:v>12.332967271327657</c:v>
                </c:pt>
                <c:pt idx="1762">
                  <c:v>67.220317104398248</c:v>
                </c:pt>
                <c:pt idx="1763">
                  <c:v>13.193778887293298</c:v>
                </c:pt>
                <c:pt idx="1764">
                  <c:v>34.939943123245975</c:v>
                </c:pt>
                <c:pt idx="1765">
                  <c:v>19.803895322305195</c:v>
                </c:pt>
                <c:pt idx="1766">
                  <c:v>19.561642472806806</c:v>
                </c:pt>
                <c:pt idx="1767">
                  <c:v>3.8907752417117942</c:v>
                </c:pt>
                <c:pt idx="1768">
                  <c:v>45.398451582377497</c:v>
                </c:pt>
                <c:pt idx="1769">
                  <c:v>79.363743536624952</c:v>
                </c:pt>
                <c:pt idx="1770">
                  <c:v>18.758530033659589</c:v>
                </c:pt>
                <c:pt idx="1771">
                  <c:v>1.087109666523304</c:v>
                </c:pt>
                <c:pt idx="1772">
                  <c:v>51.397326696505601</c:v>
                </c:pt>
                <c:pt idx="1773">
                  <c:v>50.080479037277144</c:v>
                </c:pt>
                <c:pt idx="1774">
                  <c:v>25.249120963149206</c:v>
                </c:pt>
                <c:pt idx="1775">
                  <c:v>36.689268047324596</c:v>
                </c:pt>
                <c:pt idx="1776">
                  <c:v>10.503076944890495</c:v>
                </c:pt>
                <c:pt idx="1777">
                  <c:v>8.4595056409121998</c:v>
                </c:pt>
                <c:pt idx="1778">
                  <c:v>37.26771076005911</c:v>
                </c:pt>
                <c:pt idx="1779">
                  <c:v>43.587610191138495</c:v>
                </c:pt>
                <c:pt idx="1780">
                  <c:v>52.865583645146394</c:v>
                </c:pt>
                <c:pt idx="1781">
                  <c:v>6.8083142149785845</c:v>
                </c:pt>
                <c:pt idx="1782">
                  <c:v>43.046568717091596</c:v>
                </c:pt>
                <c:pt idx="1783">
                  <c:v>21.775147636379142</c:v>
                </c:pt>
                <c:pt idx="1784">
                  <c:v>64.344646455191906</c:v>
                </c:pt>
                <c:pt idx="1785">
                  <c:v>15.134325425668347</c:v>
                </c:pt>
                <c:pt idx="1786">
                  <c:v>20.480862801601891</c:v>
                </c:pt>
                <c:pt idx="1787">
                  <c:v>7.2654820085446943</c:v>
                </c:pt>
                <c:pt idx="1788">
                  <c:v>11.917250520868194</c:v>
                </c:pt>
                <c:pt idx="1789">
                  <c:v>31.273789563050499</c:v>
                </c:pt>
                <c:pt idx="1790">
                  <c:v>11.079169240110105</c:v>
                </c:pt>
                <c:pt idx="1791">
                  <c:v>32.586135483789207</c:v>
                </c:pt>
                <c:pt idx="1792">
                  <c:v>23.029844378411596</c:v>
                </c:pt>
                <c:pt idx="1793">
                  <c:v>8.984099683551193</c:v>
                </c:pt>
                <c:pt idx="1794">
                  <c:v>40.860777086749394</c:v>
                </c:pt>
                <c:pt idx="1795">
                  <c:v>28.219120562396988</c:v>
                </c:pt>
                <c:pt idx="1796">
                  <c:v>31.969791721217803</c:v>
                </c:pt>
                <c:pt idx="1797">
                  <c:v>7.5788775984347012</c:v>
                </c:pt>
                <c:pt idx="1798">
                  <c:v>10.572366801462724</c:v>
                </c:pt>
                <c:pt idx="1799">
                  <c:v>82.910669627175992</c:v>
                </c:pt>
                <c:pt idx="1800">
                  <c:v>2.5112408431933027</c:v>
                </c:pt>
                <c:pt idx="1801">
                  <c:v>57.13860890025601</c:v>
                </c:pt>
                <c:pt idx="1802">
                  <c:v>21.099359885095588</c:v>
                </c:pt>
                <c:pt idx="1803">
                  <c:v>27.187506727945404</c:v>
                </c:pt>
                <c:pt idx="1804">
                  <c:v>19.961165536081289</c:v>
                </c:pt>
                <c:pt idx="1805">
                  <c:v>10.185588042442802</c:v>
                </c:pt>
                <c:pt idx="1806">
                  <c:v>33.964059326772201</c:v>
                </c:pt>
                <c:pt idx="1807">
                  <c:v>7.1285181183242745</c:v>
                </c:pt>
                <c:pt idx="1808">
                  <c:v>21.988906065761235</c:v>
                </c:pt>
                <c:pt idx="1809">
                  <c:v>34.633390884460212</c:v>
                </c:pt>
                <c:pt idx="1810">
                  <c:v>22.811544809910799</c:v>
                </c:pt>
                <c:pt idx="1811">
                  <c:v>25.930928704894786</c:v>
                </c:pt>
                <c:pt idx="1812">
                  <c:v>41.455986563109796</c:v>
                </c:pt>
                <c:pt idx="1813">
                  <c:v>23.000241627339086</c:v>
                </c:pt>
                <c:pt idx="1814">
                  <c:v>13.948996627093193</c:v>
                </c:pt>
                <c:pt idx="1815">
                  <c:v>10.914752705592605</c:v>
                </c:pt>
                <c:pt idx="1816">
                  <c:v>4.5755697134811353</c:v>
                </c:pt>
                <c:pt idx="1817">
                  <c:v>8.296119761024201</c:v>
                </c:pt>
                <c:pt idx="1818">
                  <c:v>51.008811859187198</c:v>
                </c:pt>
                <c:pt idx="1819">
                  <c:v>23.511241644612578</c:v>
                </c:pt>
                <c:pt idx="1820">
                  <c:v>11.2978877096876</c:v>
                </c:pt>
                <c:pt idx="1821">
                  <c:v>18.093481449469092</c:v>
                </c:pt>
                <c:pt idx="1822">
                  <c:v>81.276968943140105</c:v>
                </c:pt>
                <c:pt idx="1823">
                  <c:v>21.936908660271698</c:v>
                </c:pt>
                <c:pt idx="1824">
                  <c:v>8.2110980165877017</c:v>
                </c:pt>
                <c:pt idx="1825">
                  <c:v>45.2819528273616</c:v>
                </c:pt>
                <c:pt idx="1826">
                  <c:v>4.0619110762727804</c:v>
                </c:pt>
                <c:pt idx="1827">
                  <c:v>6.968218620820295</c:v>
                </c:pt>
                <c:pt idx="1828">
                  <c:v>21.649120256338087</c:v>
                </c:pt>
                <c:pt idx="1829">
                  <c:v>16.024480039524406</c:v>
                </c:pt>
                <c:pt idx="1830">
                  <c:v>7.8466962656621124</c:v>
                </c:pt>
                <c:pt idx="1831">
                  <c:v>3.0465313395986997</c:v>
                </c:pt>
                <c:pt idx="1832">
                  <c:v>31.032822809612597</c:v>
                </c:pt>
                <c:pt idx="1833">
                  <c:v>61.855267182859528</c:v>
                </c:pt>
                <c:pt idx="1834">
                  <c:v>9.3938795446224947</c:v>
                </c:pt>
                <c:pt idx="1835">
                  <c:v>23.640541744516888</c:v>
                </c:pt>
                <c:pt idx="1836">
                  <c:v>47.567560155657894</c:v>
                </c:pt>
                <c:pt idx="1837">
                  <c:v>55.650732509791496</c:v>
                </c:pt>
                <c:pt idx="1838">
                  <c:v>23.476705767484205</c:v>
                </c:pt>
                <c:pt idx="1839">
                  <c:v>12.133838970978005</c:v>
                </c:pt>
                <c:pt idx="1840">
                  <c:v>6.9399712939179103</c:v>
                </c:pt>
                <c:pt idx="1841">
                  <c:v>28.273999193002396</c:v>
                </c:pt>
                <c:pt idx="1842">
                  <c:v>14.614131919835501</c:v>
                </c:pt>
                <c:pt idx="1843">
                  <c:v>40.845286568229895</c:v>
                </c:pt>
                <c:pt idx="1844">
                  <c:v>20.3105814889675</c:v>
                </c:pt>
                <c:pt idx="1845">
                  <c:v>2.3576341647391947</c:v>
                </c:pt>
                <c:pt idx="1846">
                  <c:v>14.765235839280448</c:v>
                </c:pt>
                <c:pt idx="1847">
                  <c:v>6.3227426884027977</c:v>
                </c:pt>
                <c:pt idx="1848">
                  <c:v>7.4416319159177124</c:v>
                </c:pt>
                <c:pt idx="1849">
                  <c:v>11.060245627457</c:v>
                </c:pt>
                <c:pt idx="1850">
                  <c:v>26.291405194205595</c:v>
                </c:pt>
                <c:pt idx="1851">
                  <c:v>11.681522321369499</c:v>
                </c:pt>
                <c:pt idx="1852">
                  <c:v>34.710672875315993</c:v>
                </c:pt>
                <c:pt idx="1853">
                  <c:v>5.7645661425098069</c:v>
                </c:pt>
                <c:pt idx="1854">
                  <c:v>9.5103442593421068</c:v>
                </c:pt>
                <c:pt idx="1855">
                  <c:v>69.256521416073781</c:v>
                </c:pt>
                <c:pt idx="1856">
                  <c:v>14.848070103565698</c:v>
                </c:pt>
                <c:pt idx="1857">
                  <c:v>62.031728538743096</c:v>
                </c:pt>
                <c:pt idx="1858">
                  <c:v>9.4019592112846482</c:v>
                </c:pt>
                <c:pt idx="1859">
                  <c:v>19.967261694002104</c:v>
                </c:pt>
                <c:pt idx="1860">
                  <c:v>9.5859049433231007</c:v>
                </c:pt>
                <c:pt idx="1861">
                  <c:v>73.948552498957497</c:v>
                </c:pt>
                <c:pt idx="1862">
                  <c:v>6.5302969519261094</c:v>
                </c:pt>
                <c:pt idx="1863">
                  <c:v>35.991355348189721</c:v>
                </c:pt>
                <c:pt idx="1864">
                  <c:v>3.2326166578111071</c:v>
                </c:pt>
                <c:pt idx="1865">
                  <c:v>11.976792036329078</c:v>
                </c:pt>
                <c:pt idx="1866">
                  <c:v>4.5216728490054763</c:v>
                </c:pt>
                <c:pt idx="1867">
                  <c:v>12.967232398813024</c:v>
                </c:pt>
                <c:pt idx="1868">
                  <c:v>7.1048926004874797</c:v>
                </c:pt>
                <c:pt idx="1869">
                  <c:v>9.6373300414216985</c:v>
                </c:pt>
                <c:pt idx="1870">
                  <c:v>2.1499460074427001</c:v>
                </c:pt>
                <c:pt idx="1871">
                  <c:v>3.9365749043706977</c:v>
                </c:pt>
                <c:pt idx="1872">
                  <c:v>9.1686857397336041</c:v>
                </c:pt>
                <c:pt idx="1873">
                  <c:v>48.815466798953395</c:v>
                </c:pt>
                <c:pt idx="1874">
                  <c:v>5.0867038394508084</c:v>
                </c:pt>
                <c:pt idx="1875">
                  <c:v>29.608279845319906</c:v>
                </c:pt>
                <c:pt idx="1876">
                  <c:v>11.709959922783</c:v>
                </c:pt>
                <c:pt idx="1877">
                  <c:v>8.8741905344186485</c:v>
                </c:pt>
                <c:pt idx="1878">
                  <c:v>78.451996472880083</c:v>
                </c:pt>
                <c:pt idx="1879">
                  <c:v>24.255975398571493</c:v>
                </c:pt>
                <c:pt idx="1880">
                  <c:v>5.9428049994512975</c:v>
                </c:pt>
                <c:pt idx="1881">
                  <c:v>7.6343072007670845</c:v>
                </c:pt>
                <c:pt idx="1882">
                  <c:v>4.3372046704508955</c:v>
                </c:pt>
                <c:pt idx="1883">
                  <c:v>7.4361724738899984</c:v>
                </c:pt>
                <c:pt idx="1884">
                  <c:v>62.568419606682596</c:v>
                </c:pt>
                <c:pt idx="1885">
                  <c:v>12.396582270992964</c:v>
                </c:pt>
                <c:pt idx="1886">
                  <c:v>5.9653704367947995</c:v>
                </c:pt>
                <c:pt idx="1887">
                  <c:v>2.6370257490502951</c:v>
                </c:pt>
                <c:pt idx="1888">
                  <c:v>9.6294285949776963</c:v>
                </c:pt>
                <c:pt idx="1889">
                  <c:v>6.0614462983124042</c:v>
                </c:pt>
                <c:pt idx="1890">
                  <c:v>11.925433651725454</c:v>
                </c:pt>
                <c:pt idx="1891">
                  <c:v>3.5350812715328042</c:v>
                </c:pt>
                <c:pt idx="1892">
                  <c:v>10.684642447811001</c:v>
                </c:pt>
                <c:pt idx="1893">
                  <c:v>22.255112066055887</c:v>
                </c:pt>
                <c:pt idx="1894">
                  <c:v>7.9228933125119028</c:v>
                </c:pt>
                <c:pt idx="1895">
                  <c:v>26.958356703601087</c:v>
                </c:pt>
                <c:pt idx="1896">
                  <c:v>35.588423287568006</c:v>
                </c:pt>
                <c:pt idx="1897">
                  <c:v>29.834045806884589</c:v>
                </c:pt>
                <c:pt idx="1898">
                  <c:v>15.898408568658304</c:v>
                </c:pt>
                <c:pt idx="1899">
                  <c:v>21.723384013706287</c:v>
                </c:pt>
                <c:pt idx="1900">
                  <c:v>3.0688777607902011</c:v>
                </c:pt>
                <c:pt idx="1901">
                  <c:v>7.0813701004633325</c:v>
                </c:pt>
                <c:pt idx="1902">
                  <c:v>44.416528612029502</c:v>
                </c:pt>
                <c:pt idx="1903">
                  <c:v>4.2157881171942915</c:v>
                </c:pt>
                <c:pt idx="1904">
                  <c:v>17.354986022919231</c:v>
                </c:pt>
                <c:pt idx="1905">
                  <c:v>5.4279420140451009</c:v>
                </c:pt>
                <c:pt idx="1906">
                  <c:v>21.477473901518806</c:v>
                </c:pt>
                <c:pt idx="1907">
                  <c:v>5.6872338348065057</c:v>
                </c:pt>
                <c:pt idx="1908">
                  <c:v>42.184195365022802</c:v>
                </c:pt>
                <c:pt idx="1909">
                  <c:v>5.5304545433327945</c:v>
                </c:pt>
                <c:pt idx="1910">
                  <c:v>31.199248470419107</c:v>
                </c:pt>
                <c:pt idx="1911">
                  <c:v>9.3666877254754048</c:v>
                </c:pt>
                <c:pt idx="1912">
                  <c:v>4.4895020884377033</c:v>
                </c:pt>
                <c:pt idx="1913">
                  <c:v>26.377688439726992</c:v>
                </c:pt>
                <c:pt idx="1914">
                  <c:v>13.470112436340102</c:v>
                </c:pt>
                <c:pt idx="1915">
                  <c:v>17.039049143867686</c:v>
                </c:pt>
                <c:pt idx="1916">
                  <c:v>36.871433452921899</c:v>
                </c:pt>
                <c:pt idx="1917">
                  <c:v>16.313782729281598</c:v>
                </c:pt>
                <c:pt idx="1918">
                  <c:v>30.007667797625405</c:v>
                </c:pt>
                <c:pt idx="1919">
                  <c:v>18.841091065320388</c:v>
                </c:pt>
                <c:pt idx="1920">
                  <c:v>20.044510037251086</c:v>
                </c:pt>
                <c:pt idx="1921">
                  <c:v>9.0989483606805326</c:v>
                </c:pt>
                <c:pt idx="1922">
                  <c:v>16.438859312277799</c:v>
                </c:pt>
                <c:pt idx="1923">
                  <c:v>8.7144551842796982</c:v>
                </c:pt>
                <c:pt idx="1924">
                  <c:v>3.5804998152830048</c:v>
                </c:pt>
                <c:pt idx="1925">
                  <c:v>25.252531487783106</c:v>
                </c:pt>
                <c:pt idx="1926">
                  <c:v>54.228904873278303</c:v>
                </c:pt>
                <c:pt idx="1927">
                  <c:v>42.558479584115993</c:v>
                </c:pt>
                <c:pt idx="1928">
                  <c:v>9.7779273688069992</c:v>
                </c:pt>
                <c:pt idx="1929">
                  <c:v>37.781987805497423</c:v>
                </c:pt>
                <c:pt idx="1930">
                  <c:v>18.802808468540835</c:v>
                </c:pt>
                <c:pt idx="1931">
                  <c:v>4.7707915980244024</c:v>
                </c:pt>
                <c:pt idx="1932">
                  <c:v>45.651753512303998</c:v>
                </c:pt>
                <c:pt idx="1933">
                  <c:v>10.007348846796901</c:v>
                </c:pt>
                <c:pt idx="1934">
                  <c:v>20.374498245330187</c:v>
                </c:pt>
                <c:pt idx="1935">
                  <c:v>15.979486370093852</c:v>
                </c:pt>
                <c:pt idx="1936">
                  <c:v>8.8289121834890949</c:v>
                </c:pt>
                <c:pt idx="1937">
                  <c:v>4.4613005920668094</c:v>
                </c:pt>
                <c:pt idx="1938">
                  <c:v>9.0961885450804942</c:v>
                </c:pt>
                <c:pt idx="1939">
                  <c:v>40.148545163389102</c:v>
                </c:pt>
                <c:pt idx="1940">
                  <c:v>19.803363284350787</c:v>
                </c:pt>
                <c:pt idx="1941">
                  <c:v>9.990871511722105</c:v>
                </c:pt>
                <c:pt idx="1942">
                  <c:v>7.8561303753837946</c:v>
                </c:pt>
                <c:pt idx="1943">
                  <c:v>9.4475618499257052</c:v>
                </c:pt>
                <c:pt idx="1944">
                  <c:v>24.887734562015087</c:v>
                </c:pt>
                <c:pt idx="1945">
                  <c:v>4.7495204742378974</c:v>
                </c:pt>
                <c:pt idx="1946">
                  <c:v>8.9752164286173048</c:v>
                </c:pt>
                <c:pt idx="1947">
                  <c:v>7.565524228500875</c:v>
                </c:pt>
                <c:pt idx="1948">
                  <c:v>2.9972263013807066</c:v>
                </c:pt>
                <c:pt idx="1949">
                  <c:v>19.257540321094197</c:v>
                </c:pt>
                <c:pt idx="1950">
                  <c:v>30.020253327662104</c:v>
                </c:pt>
                <c:pt idx="1951">
                  <c:v>11.829318463589203</c:v>
                </c:pt>
                <c:pt idx="1952">
                  <c:v>4.7342249822610984</c:v>
                </c:pt>
                <c:pt idx="1953">
                  <c:v>6.774186776810466</c:v>
                </c:pt>
                <c:pt idx="1954">
                  <c:v>3.9101358735201037</c:v>
                </c:pt>
                <c:pt idx="1955">
                  <c:v>8.6950935294026248</c:v>
                </c:pt>
                <c:pt idx="1956">
                  <c:v>13.8329903281405</c:v>
                </c:pt>
                <c:pt idx="1957">
                  <c:v>37.295104696159136</c:v>
                </c:pt>
                <c:pt idx="1958">
                  <c:v>2.9528983837450773</c:v>
                </c:pt>
                <c:pt idx="1959">
                  <c:v>16.934901596274631</c:v>
                </c:pt>
                <c:pt idx="1960">
                  <c:v>25.777264621360501</c:v>
                </c:pt>
                <c:pt idx="1961">
                  <c:v>18.459427850549787</c:v>
                </c:pt>
                <c:pt idx="1962">
                  <c:v>45.881536711109902</c:v>
                </c:pt>
                <c:pt idx="1963">
                  <c:v>1.9451871481061016</c:v>
                </c:pt>
                <c:pt idx="1964">
                  <c:v>3.6809583815103952</c:v>
                </c:pt>
                <c:pt idx="1965">
                  <c:v>4.8088001551192008</c:v>
                </c:pt>
                <c:pt idx="1966">
                  <c:v>26.693421680713289</c:v>
                </c:pt>
                <c:pt idx="1967">
                  <c:v>6.2458710946954028</c:v>
                </c:pt>
                <c:pt idx="1968">
                  <c:v>5.0897187513947983</c:v>
                </c:pt>
                <c:pt idx="1969">
                  <c:v>21.848978903924106</c:v>
                </c:pt>
                <c:pt idx="1970">
                  <c:v>6.514984509090251</c:v>
                </c:pt>
                <c:pt idx="1971">
                  <c:v>20.651698034511288</c:v>
                </c:pt>
                <c:pt idx="1972">
                  <c:v>25.803453310067596</c:v>
                </c:pt>
                <c:pt idx="1973">
                  <c:v>5.1516679466039905</c:v>
                </c:pt>
                <c:pt idx="1974">
                  <c:v>19.708686584856206</c:v>
                </c:pt>
                <c:pt idx="1975">
                  <c:v>9.5011174415807584</c:v>
                </c:pt>
                <c:pt idx="1976">
                  <c:v>8.4609833014233047</c:v>
                </c:pt>
                <c:pt idx="1977">
                  <c:v>4.5261029129624006</c:v>
                </c:pt>
                <c:pt idx="1978">
                  <c:v>5.8957872724335845</c:v>
                </c:pt>
                <c:pt idx="1979">
                  <c:v>43.753933352626198</c:v>
                </c:pt>
                <c:pt idx="1980">
                  <c:v>15.116307770670698</c:v>
                </c:pt>
                <c:pt idx="1981">
                  <c:v>14.1415372847339</c:v>
                </c:pt>
                <c:pt idx="1982">
                  <c:v>10.266394865947106</c:v>
                </c:pt>
                <c:pt idx="1983">
                  <c:v>8.7228628628887037</c:v>
                </c:pt>
                <c:pt idx="1984">
                  <c:v>9.2057182147999068</c:v>
                </c:pt>
                <c:pt idx="1985">
                  <c:v>9.5728411537834006</c:v>
                </c:pt>
                <c:pt idx="1986">
                  <c:v>12.273926716646224</c:v>
                </c:pt>
                <c:pt idx="1987">
                  <c:v>6.8308402891766073</c:v>
                </c:pt>
                <c:pt idx="1988">
                  <c:v>4.7428547060407826</c:v>
                </c:pt>
                <c:pt idx="1989">
                  <c:v>14.071996059021261</c:v>
                </c:pt>
                <c:pt idx="1990">
                  <c:v>6.8403207198750948</c:v>
                </c:pt>
                <c:pt idx="1991">
                  <c:v>5.1105327580635791</c:v>
                </c:pt>
                <c:pt idx="1992">
                  <c:v>5.0588334621695026</c:v>
                </c:pt>
                <c:pt idx="1993">
                  <c:v>44.794435877926013</c:v>
                </c:pt>
                <c:pt idx="1994">
                  <c:v>6.6610998837993964</c:v>
                </c:pt>
                <c:pt idx="1995">
                  <c:v>56.148613150974512</c:v>
                </c:pt>
                <c:pt idx="1996">
                  <c:v>21.347769372261489</c:v>
                </c:pt>
                <c:pt idx="1997">
                  <c:v>4.7363331097933443</c:v>
                </c:pt>
                <c:pt idx="1998">
                  <c:v>25.884774798664793</c:v>
                </c:pt>
                <c:pt idx="1999">
                  <c:v>3.2995466176124082</c:v>
                </c:pt>
                <c:pt idx="2000">
                  <c:v>15.549766577375626</c:v>
                </c:pt>
                <c:pt idx="2001">
                  <c:v>13.534375755852958</c:v>
                </c:pt>
                <c:pt idx="2002">
                  <c:v>12.864128389242794</c:v>
                </c:pt>
                <c:pt idx="2003">
                  <c:v>16.140649307530502</c:v>
                </c:pt>
                <c:pt idx="2004">
                  <c:v>45.173156098912912</c:v>
                </c:pt>
                <c:pt idx="2005">
                  <c:v>74.971589806614688</c:v>
                </c:pt>
                <c:pt idx="2006">
                  <c:v>28.498115907978587</c:v>
                </c:pt>
                <c:pt idx="2007">
                  <c:v>34.312394780295158</c:v>
                </c:pt>
                <c:pt idx="2008">
                  <c:v>37.563495679870812</c:v>
                </c:pt>
                <c:pt idx="2009">
                  <c:v>73.942157047348076</c:v>
                </c:pt>
                <c:pt idx="2010">
                  <c:v>10.358154549974406</c:v>
                </c:pt>
                <c:pt idx="2011">
                  <c:v>16.967410394547702</c:v>
                </c:pt>
                <c:pt idx="2012">
                  <c:v>7.5557141112812047</c:v>
                </c:pt>
                <c:pt idx="2013">
                  <c:v>11.937238819823406</c:v>
                </c:pt>
                <c:pt idx="2014">
                  <c:v>34.392351665906801</c:v>
                </c:pt>
                <c:pt idx="2015">
                  <c:v>4.3144531669467767</c:v>
                </c:pt>
                <c:pt idx="2016">
                  <c:v>37.033900122711913</c:v>
                </c:pt>
                <c:pt idx="2017">
                  <c:v>22.347710961235702</c:v>
                </c:pt>
                <c:pt idx="2018">
                  <c:v>9.145861322106791</c:v>
                </c:pt>
                <c:pt idx="2019">
                  <c:v>6.0329109820631999</c:v>
                </c:pt>
                <c:pt idx="2020">
                  <c:v>4.2771938590027885</c:v>
                </c:pt>
                <c:pt idx="2021">
                  <c:v>35.026010872383303</c:v>
                </c:pt>
                <c:pt idx="2022">
                  <c:v>10.195570235366448</c:v>
                </c:pt>
                <c:pt idx="2023">
                  <c:v>2.5981493136083027</c:v>
                </c:pt>
                <c:pt idx="2024">
                  <c:v>93.112943443563111</c:v>
                </c:pt>
                <c:pt idx="2025">
                  <c:v>15.402132972487859</c:v>
                </c:pt>
                <c:pt idx="2026">
                  <c:v>22.278958750998878</c:v>
                </c:pt>
                <c:pt idx="2027">
                  <c:v>8.5938660162205025</c:v>
                </c:pt>
                <c:pt idx="2028">
                  <c:v>16.630897298361887</c:v>
                </c:pt>
                <c:pt idx="2029">
                  <c:v>9.3027845861799729</c:v>
                </c:pt>
                <c:pt idx="2030">
                  <c:v>2.9896675737117988</c:v>
                </c:pt>
                <c:pt idx="2031">
                  <c:v>25.846333565177176</c:v>
                </c:pt>
                <c:pt idx="2032">
                  <c:v>53.6837639565911</c:v>
                </c:pt>
                <c:pt idx="2033">
                  <c:v>77.506452873569074</c:v>
                </c:pt>
                <c:pt idx="2034">
                  <c:v>10.659884298798074</c:v>
                </c:pt>
                <c:pt idx="2035">
                  <c:v>16.979593778516687</c:v>
                </c:pt>
                <c:pt idx="2036">
                  <c:v>5.9099723319394002</c:v>
                </c:pt>
                <c:pt idx="2037">
                  <c:v>31.450597479821706</c:v>
                </c:pt>
                <c:pt idx="2038">
                  <c:v>10.268579405926204</c:v>
                </c:pt>
                <c:pt idx="2039">
                  <c:v>5.7021574834812014</c:v>
                </c:pt>
                <c:pt idx="2040">
                  <c:v>27.027236449654893</c:v>
                </c:pt>
                <c:pt idx="2041">
                  <c:v>7.4542694871989124</c:v>
                </c:pt>
                <c:pt idx="2042">
                  <c:v>23.001521361393699</c:v>
                </c:pt>
                <c:pt idx="2043">
                  <c:v>28.113550461320997</c:v>
                </c:pt>
                <c:pt idx="2044">
                  <c:v>11.109201950536999</c:v>
                </c:pt>
                <c:pt idx="2045">
                  <c:v>12.345631867369137</c:v>
                </c:pt>
                <c:pt idx="2046">
                  <c:v>61.737401836929109</c:v>
                </c:pt>
                <c:pt idx="2047">
                  <c:v>10.485363050622496</c:v>
                </c:pt>
                <c:pt idx="2048">
                  <c:v>17.488990604783417</c:v>
                </c:pt>
                <c:pt idx="2049">
                  <c:v>7.7015099622520093</c:v>
                </c:pt>
                <c:pt idx="2050">
                  <c:v>63.95764397597722</c:v>
                </c:pt>
                <c:pt idx="2051">
                  <c:v>9.3268475671484268</c:v>
                </c:pt>
                <c:pt idx="2052">
                  <c:v>4.1841574633254721</c:v>
                </c:pt>
                <c:pt idx="2053">
                  <c:v>10.822201971052905</c:v>
                </c:pt>
                <c:pt idx="2054">
                  <c:v>25.854510725795535</c:v>
                </c:pt>
                <c:pt idx="2055">
                  <c:v>10.354312620379801</c:v>
                </c:pt>
                <c:pt idx="2056">
                  <c:v>34.0930084223005</c:v>
                </c:pt>
                <c:pt idx="2057">
                  <c:v>13.545721850086906</c:v>
                </c:pt>
                <c:pt idx="2058">
                  <c:v>5.2390422188526324</c:v>
                </c:pt>
                <c:pt idx="2059">
                  <c:v>4.9829581204793953</c:v>
                </c:pt>
                <c:pt idx="2060">
                  <c:v>9.3814590812241967</c:v>
                </c:pt>
                <c:pt idx="2061">
                  <c:v>6.3485627329120033</c:v>
                </c:pt>
                <c:pt idx="2062">
                  <c:v>17.406623743854986</c:v>
                </c:pt>
                <c:pt idx="2063">
                  <c:v>15.281427679900801</c:v>
                </c:pt>
                <c:pt idx="2064">
                  <c:v>51.298472199688987</c:v>
                </c:pt>
                <c:pt idx="2065">
                  <c:v>23.557013927454935</c:v>
                </c:pt>
                <c:pt idx="2066">
                  <c:v>52.908405859927399</c:v>
                </c:pt>
                <c:pt idx="2067">
                  <c:v>3.2058787609727952</c:v>
                </c:pt>
                <c:pt idx="2068">
                  <c:v>15.293030553689126</c:v>
                </c:pt>
                <c:pt idx="2069">
                  <c:v>11.560211823692697</c:v>
                </c:pt>
                <c:pt idx="2070">
                  <c:v>16.514696714993093</c:v>
                </c:pt>
                <c:pt idx="2071">
                  <c:v>46.588016617024813</c:v>
                </c:pt>
                <c:pt idx="2072">
                  <c:v>72.772368313775445</c:v>
                </c:pt>
                <c:pt idx="2073">
                  <c:v>14.411669668176103</c:v>
                </c:pt>
                <c:pt idx="2074">
                  <c:v>7.7730950184158019</c:v>
                </c:pt>
                <c:pt idx="2075">
                  <c:v>5.0118895400049945</c:v>
                </c:pt>
                <c:pt idx="2076">
                  <c:v>8.1810510820390689</c:v>
                </c:pt>
                <c:pt idx="2077">
                  <c:v>53.827415117595301</c:v>
                </c:pt>
                <c:pt idx="2078">
                  <c:v>21.723850668831105</c:v>
                </c:pt>
                <c:pt idx="2079">
                  <c:v>8.2914135646598019</c:v>
                </c:pt>
                <c:pt idx="2080">
                  <c:v>8.1275344047238036</c:v>
                </c:pt>
                <c:pt idx="2081">
                  <c:v>58.68273574481745</c:v>
                </c:pt>
                <c:pt idx="2082">
                  <c:v>7.9938405034225104</c:v>
                </c:pt>
                <c:pt idx="2083">
                  <c:v>11.2920278966388</c:v>
                </c:pt>
                <c:pt idx="2084">
                  <c:v>10.474070646145606</c:v>
                </c:pt>
                <c:pt idx="2085">
                  <c:v>5.8187400166845009</c:v>
                </c:pt>
                <c:pt idx="2086">
                  <c:v>12.813611194557</c:v>
                </c:pt>
                <c:pt idx="2087">
                  <c:v>6.2584616454061024</c:v>
                </c:pt>
                <c:pt idx="2088">
                  <c:v>15.573807382844096</c:v>
                </c:pt>
                <c:pt idx="2089">
                  <c:v>17.792119530587193</c:v>
                </c:pt>
                <c:pt idx="2090">
                  <c:v>48.32875154451105</c:v>
                </c:pt>
                <c:pt idx="2091">
                  <c:v>15.102355029173495</c:v>
                </c:pt>
                <c:pt idx="2092">
                  <c:v>27.732048304104989</c:v>
                </c:pt>
                <c:pt idx="2093">
                  <c:v>23.098064388116796</c:v>
                </c:pt>
                <c:pt idx="2094">
                  <c:v>8.7799805317150028</c:v>
                </c:pt>
                <c:pt idx="2095">
                  <c:v>4.5956642675107791</c:v>
                </c:pt>
                <c:pt idx="2096">
                  <c:v>24.936450828235806</c:v>
                </c:pt>
                <c:pt idx="2097">
                  <c:v>9.9949883749857946</c:v>
                </c:pt>
                <c:pt idx="2098">
                  <c:v>68.769843640902678</c:v>
                </c:pt>
                <c:pt idx="2099">
                  <c:v>20.546664180657501</c:v>
                </c:pt>
                <c:pt idx="2100">
                  <c:v>5.2483382491073058</c:v>
                </c:pt>
                <c:pt idx="2101">
                  <c:v>3.5550321575543942</c:v>
                </c:pt>
                <c:pt idx="2102">
                  <c:v>19.5555621292647</c:v>
                </c:pt>
                <c:pt idx="2103">
                  <c:v>4.7359452428156015</c:v>
                </c:pt>
                <c:pt idx="2104">
                  <c:v>6.5780714089717964</c:v>
                </c:pt>
                <c:pt idx="2105">
                  <c:v>27.032170033549587</c:v>
                </c:pt>
                <c:pt idx="2106">
                  <c:v>4.9156315260104808</c:v>
                </c:pt>
                <c:pt idx="2107">
                  <c:v>15.584136228583148</c:v>
                </c:pt>
                <c:pt idx="2108">
                  <c:v>12.944374886544296</c:v>
                </c:pt>
                <c:pt idx="2109">
                  <c:v>8.6773481040583889</c:v>
                </c:pt>
                <c:pt idx="2110">
                  <c:v>3.6058217280634142</c:v>
                </c:pt>
                <c:pt idx="2111">
                  <c:v>50.546693526826594</c:v>
                </c:pt>
                <c:pt idx="2112">
                  <c:v>8.8186248415504007</c:v>
                </c:pt>
                <c:pt idx="2113">
                  <c:v>15.355160163966502</c:v>
                </c:pt>
                <c:pt idx="2114">
                  <c:v>6.0457073327414008</c:v>
                </c:pt>
                <c:pt idx="2115">
                  <c:v>7.7269192034717946</c:v>
                </c:pt>
                <c:pt idx="2116">
                  <c:v>16.121107052730096</c:v>
                </c:pt>
                <c:pt idx="2117">
                  <c:v>31.515538621729089</c:v>
                </c:pt>
                <c:pt idx="2118">
                  <c:v>18.661765909087094</c:v>
                </c:pt>
                <c:pt idx="2119">
                  <c:v>6.3861504399754745</c:v>
                </c:pt>
                <c:pt idx="2120">
                  <c:v>24.326212366833786</c:v>
                </c:pt>
                <c:pt idx="2121">
                  <c:v>10.318135318543638</c:v>
                </c:pt>
                <c:pt idx="2122">
                  <c:v>2.3942365641371026</c:v>
                </c:pt>
                <c:pt idx="2123">
                  <c:v>40.030106308848403</c:v>
                </c:pt>
                <c:pt idx="2124">
                  <c:v>8.4467073628347986</c:v>
                </c:pt>
                <c:pt idx="2125">
                  <c:v>8.9472733313420019</c:v>
                </c:pt>
                <c:pt idx="2126">
                  <c:v>39.386124952497028</c:v>
                </c:pt>
                <c:pt idx="2127">
                  <c:v>10.930610865403196</c:v>
                </c:pt>
                <c:pt idx="2128">
                  <c:v>56.586753442439949</c:v>
                </c:pt>
                <c:pt idx="2129">
                  <c:v>9.7676516908949935</c:v>
                </c:pt>
                <c:pt idx="2130">
                  <c:v>2.9821319688344086</c:v>
                </c:pt>
                <c:pt idx="2131">
                  <c:v>4.5668577168390945</c:v>
                </c:pt>
                <c:pt idx="2132">
                  <c:v>1.9447329473625961</c:v>
                </c:pt>
                <c:pt idx="2133">
                  <c:v>21.49211327041138</c:v>
                </c:pt>
                <c:pt idx="2134">
                  <c:v>37.270996998732599</c:v>
                </c:pt>
                <c:pt idx="2135">
                  <c:v>16.866914581832503</c:v>
                </c:pt>
                <c:pt idx="2136">
                  <c:v>7.0534924089984941</c:v>
                </c:pt>
                <c:pt idx="2137">
                  <c:v>75.073060334364527</c:v>
                </c:pt>
                <c:pt idx="2138">
                  <c:v>22.931816017156631</c:v>
                </c:pt>
                <c:pt idx="2139">
                  <c:v>24.740215643981283</c:v>
                </c:pt>
                <c:pt idx="2140">
                  <c:v>16.691296308813605</c:v>
                </c:pt>
                <c:pt idx="2141">
                  <c:v>2.1914316924341932</c:v>
                </c:pt>
                <c:pt idx="2142">
                  <c:v>5.3803250014591981</c:v>
                </c:pt>
                <c:pt idx="2143">
                  <c:v>22.847579477950404</c:v>
                </c:pt>
                <c:pt idx="2144">
                  <c:v>9.5736295134783393</c:v>
                </c:pt>
                <c:pt idx="2145">
                  <c:v>2.4566618632260977</c:v>
                </c:pt>
                <c:pt idx="2146">
                  <c:v>5.4784488839983219</c:v>
                </c:pt>
                <c:pt idx="2147">
                  <c:v>7.2664450673357708</c:v>
                </c:pt>
                <c:pt idx="2148">
                  <c:v>54.819418766566194</c:v>
                </c:pt>
                <c:pt idx="2149">
                  <c:v>23.794228002845102</c:v>
                </c:pt>
                <c:pt idx="2150">
                  <c:v>16.169877497000986</c:v>
                </c:pt>
                <c:pt idx="2151">
                  <c:v>3.4535981674847989</c:v>
                </c:pt>
                <c:pt idx="2152">
                  <c:v>10.530553618805104</c:v>
                </c:pt>
                <c:pt idx="2153">
                  <c:v>4.313296254444495</c:v>
                </c:pt>
                <c:pt idx="2154">
                  <c:v>7.0394996373384942</c:v>
                </c:pt>
                <c:pt idx="2155">
                  <c:v>7.3870525255503985</c:v>
                </c:pt>
                <c:pt idx="2156">
                  <c:v>7.5134812368093753</c:v>
                </c:pt>
                <c:pt idx="2157">
                  <c:v>6.8094836235344074</c:v>
                </c:pt>
                <c:pt idx="2158">
                  <c:v>21.837298547848789</c:v>
                </c:pt>
                <c:pt idx="2159">
                  <c:v>9.7796756721350988</c:v>
                </c:pt>
                <c:pt idx="2160">
                  <c:v>33.671602990239101</c:v>
                </c:pt>
                <c:pt idx="2161">
                  <c:v>3.6980765641824012</c:v>
                </c:pt>
                <c:pt idx="2162">
                  <c:v>45.012106890059265</c:v>
                </c:pt>
                <c:pt idx="2163">
                  <c:v>21.100721044392799</c:v>
                </c:pt>
                <c:pt idx="2164">
                  <c:v>11.049581782717855</c:v>
                </c:pt>
                <c:pt idx="2165">
                  <c:v>17.692724167207103</c:v>
                </c:pt>
                <c:pt idx="2166">
                  <c:v>15.263670099596894</c:v>
                </c:pt>
                <c:pt idx="2167">
                  <c:v>21.815359763144997</c:v>
                </c:pt>
                <c:pt idx="2168">
                  <c:v>48.881581301393723</c:v>
                </c:pt>
                <c:pt idx="2169">
                  <c:v>3.8488879546988937</c:v>
                </c:pt>
                <c:pt idx="2170">
                  <c:v>24.880489626453496</c:v>
                </c:pt>
                <c:pt idx="2171">
                  <c:v>24.171499059164887</c:v>
                </c:pt>
                <c:pt idx="2172">
                  <c:v>8.746995265607195</c:v>
                </c:pt>
                <c:pt idx="2173">
                  <c:v>7.3405637497263001</c:v>
                </c:pt>
                <c:pt idx="2174">
                  <c:v>5.4059690892130261</c:v>
                </c:pt>
                <c:pt idx="2175">
                  <c:v>7.6205538570294626</c:v>
                </c:pt>
                <c:pt idx="2176">
                  <c:v>4.0865229530676999</c:v>
                </c:pt>
                <c:pt idx="2177">
                  <c:v>54.265116228802469</c:v>
                </c:pt>
                <c:pt idx="2178">
                  <c:v>25.374496256551687</c:v>
                </c:pt>
                <c:pt idx="2179">
                  <c:v>6.3764762647685975</c:v>
                </c:pt>
                <c:pt idx="2180">
                  <c:v>2.9405607366983042</c:v>
                </c:pt>
                <c:pt idx="2181">
                  <c:v>5.3917805291803855</c:v>
                </c:pt>
                <c:pt idx="2182">
                  <c:v>7.3279556223256677</c:v>
                </c:pt>
                <c:pt idx="2183">
                  <c:v>5.2107872670456761</c:v>
                </c:pt>
                <c:pt idx="2184">
                  <c:v>6.4419753982547014</c:v>
                </c:pt>
                <c:pt idx="2185">
                  <c:v>6.6791252173224755</c:v>
                </c:pt>
                <c:pt idx="2186">
                  <c:v>7.4388000451669001</c:v>
                </c:pt>
                <c:pt idx="2187">
                  <c:v>7.5577372704011045</c:v>
                </c:pt>
                <c:pt idx="2188">
                  <c:v>6.3725188508716855</c:v>
                </c:pt>
                <c:pt idx="2189">
                  <c:v>12.277503648127194</c:v>
                </c:pt>
                <c:pt idx="2190">
                  <c:v>11.774325552450552</c:v>
                </c:pt>
                <c:pt idx="2191">
                  <c:v>6.8245992709011789</c:v>
                </c:pt>
                <c:pt idx="2192">
                  <c:v>4.4177812486090797</c:v>
                </c:pt>
                <c:pt idx="2193">
                  <c:v>18.161287551597088</c:v>
                </c:pt>
                <c:pt idx="2194">
                  <c:v>21.467301876536975</c:v>
                </c:pt>
                <c:pt idx="2195">
                  <c:v>4.4241702715691744</c:v>
                </c:pt>
                <c:pt idx="2196">
                  <c:v>9.5576655874600966</c:v>
                </c:pt>
                <c:pt idx="2197">
                  <c:v>30.576738380976106</c:v>
                </c:pt>
                <c:pt idx="2198">
                  <c:v>12.681471550483593</c:v>
                </c:pt>
                <c:pt idx="2199">
                  <c:v>7.2275131505335946</c:v>
                </c:pt>
                <c:pt idx="2200">
                  <c:v>8.5922270095039028</c:v>
                </c:pt>
                <c:pt idx="2201">
                  <c:v>17.878696622183298</c:v>
                </c:pt>
                <c:pt idx="2202">
                  <c:v>6.3538909042741984</c:v>
                </c:pt>
                <c:pt idx="2203">
                  <c:v>1.5561734618485104</c:v>
                </c:pt>
                <c:pt idx="2204">
                  <c:v>3.0848506066874002</c:v>
                </c:pt>
                <c:pt idx="2205">
                  <c:v>14.365807471310248</c:v>
                </c:pt>
                <c:pt idx="2206">
                  <c:v>3.5522201965669069</c:v>
                </c:pt>
                <c:pt idx="2207">
                  <c:v>6.0035806571440791</c:v>
                </c:pt>
                <c:pt idx="2208">
                  <c:v>4.7849295729126027</c:v>
                </c:pt>
                <c:pt idx="2209">
                  <c:v>17.076240968376787</c:v>
                </c:pt>
                <c:pt idx="2210">
                  <c:v>3.5440658445922972</c:v>
                </c:pt>
                <c:pt idx="2211">
                  <c:v>22.121790423101004</c:v>
                </c:pt>
                <c:pt idx="2212">
                  <c:v>5.8054385553731995</c:v>
                </c:pt>
                <c:pt idx="2213">
                  <c:v>7.8397474701217931</c:v>
                </c:pt>
                <c:pt idx="2214">
                  <c:v>6.5450421959072225</c:v>
                </c:pt>
                <c:pt idx="2215">
                  <c:v>6.2391435447767964</c:v>
                </c:pt>
                <c:pt idx="2216">
                  <c:v>10.017869658292696</c:v>
                </c:pt>
                <c:pt idx="2217">
                  <c:v>4.3182681519181134</c:v>
                </c:pt>
                <c:pt idx="2218">
                  <c:v>22.053709404105486</c:v>
                </c:pt>
                <c:pt idx="2219">
                  <c:v>29.468745956336075</c:v>
                </c:pt>
                <c:pt idx="2220">
                  <c:v>15.558046619626852</c:v>
                </c:pt>
                <c:pt idx="2221">
                  <c:v>5.3535049690542733</c:v>
                </c:pt>
                <c:pt idx="2222">
                  <c:v>7.8248668783149684</c:v>
                </c:pt>
                <c:pt idx="2223">
                  <c:v>20.515872430497097</c:v>
                </c:pt>
                <c:pt idx="2224">
                  <c:v>7.1123505988488045</c:v>
                </c:pt>
                <c:pt idx="2225">
                  <c:v>5.5552849632906005</c:v>
                </c:pt>
                <c:pt idx="2226">
                  <c:v>8.691598098735895</c:v>
                </c:pt>
                <c:pt idx="2227">
                  <c:v>18.692581465196671</c:v>
                </c:pt>
                <c:pt idx="2228">
                  <c:v>3.836163063038585</c:v>
                </c:pt>
                <c:pt idx="2229">
                  <c:v>12.395933822488669</c:v>
                </c:pt>
                <c:pt idx="2230">
                  <c:v>31.542101327945087</c:v>
                </c:pt>
                <c:pt idx="2231">
                  <c:v>4.1782919189383989</c:v>
                </c:pt>
                <c:pt idx="2232">
                  <c:v>8.9431478090900018</c:v>
                </c:pt>
                <c:pt idx="2233">
                  <c:v>21.587247050823617</c:v>
                </c:pt>
                <c:pt idx="2234">
                  <c:v>16.567326019644796</c:v>
                </c:pt>
                <c:pt idx="2235">
                  <c:v>62.738359266742911</c:v>
                </c:pt>
                <c:pt idx="2236">
                  <c:v>0.70374280649430865</c:v>
                </c:pt>
                <c:pt idx="2237">
                  <c:v>3.0772856581750005</c:v>
                </c:pt>
                <c:pt idx="2238">
                  <c:v>12.030060084640198</c:v>
                </c:pt>
                <c:pt idx="2239">
                  <c:v>3.4323791828684977</c:v>
                </c:pt>
                <c:pt idx="2240">
                  <c:v>8.4248423111917958</c:v>
                </c:pt>
                <c:pt idx="2241">
                  <c:v>32.086139489629204</c:v>
                </c:pt>
                <c:pt idx="2242">
                  <c:v>30.539128468981801</c:v>
                </c:pt>
                <c:pt idx="2243">
                  <c:v>7.0868422779576985</c:v>
                </c:pt>
                <c:pt idx="2244">
                  <c:v>3.4453455506139932</c:v>
                </c:pt>
                <c:pt idx="2245">
                  <c:v>16.864275573332289</c:v>
                </c:pt>
                <c:pt idx="2246">
                  <c:v>21.946894027173286</c:v>
                </c:pt>
                <c:pt idx="2247">
                  <c:v>4.562437248930368</c:v>
                </c:pt>
                <c:pt idx="2248">
                  <c:v>2.5629438121184047</c:v>
                </c:pt>
                <c:pt idx="2249">
                  <c:v>5.9439077396005064</c:v>
                </c:pt>
                <c:pt idx="2250">
                  <c:v>7.7735270850925255</c:v>
                </c:pt>
                <c:pt idx="2251">
                  <c:v>5.4289562394236945</c:v>
                </c:pt>
                <c:pt idx="2252">
                  <c:v>3.3580369713157978</c:v>
                </c:pt>
                <c:pt idx="2253">
                  <c:v>15.762893331706596</c:v>
                </c:pt>
                <c:pt idx="2254">
                  <c:v>11.434585589382236</c:v>
                </c:pt>
                <c:pt idx="2255">
                  <c:v>4.281159733230993</c:v>
                </c:pt>
                <c:pt idx="2256">
                  <c:v>9.7138662434354011</c:v>
                </c:pt>
                <c:pt idx="2257">
                  <c:v>3.1306452836946921</c:v>
                </c:pt>
                <c:pt idx="2258">
                  <c:v>5.3320708177413945</c:v>
                </c:pt>
                <c:pt idx="2259">
                  <c:v>10.52727953744</c:v>
                </c:pt>
                <c:pt idx="2260">
                  <c:v>8.4568791731492574</c:v>
                </c:pt>
                <c:pt idx="2261">
                  <c:v>2.8405868752125012</c:v>
                </c:pt>
                <c:pt idx="2262">
                  <c:v>12.155964848530104</c:v>
                </c:pt>
                <c:pt idx="2263">
                  <c:v>3.0164576822301967</c:v>
                </c:pt>
                <c:pt idx="2264">
                  <c:v>10.416346124229946</c:v>
                </c:pt>
                <c:pt idx="2265">
                  <c:v>6.0295260810305962</c:v>
                </c:pt>
                <c:pt idx="2266">
                  <c:v>11.808440911013946</c:v>
                </c:pt>
                <c:pt idx="2267">
                  <c:v>3.5107545641473052</c:v>
                </c:pt>
                <c:pt idx="2268">
                  <c:v>1.7623800799086051</c:v>
                </c:pt>
                <c:pt idx="2269">
                  <c:v>13.466691898329856</c:v>
                </c:pt>
                <c:pt idx="2270">
                  <c:v>5.2484045107899764</c:v>
                </c:pt>
                <c:pt idx="2271">
                  <c:v>9.1567274248694037</c:v>
                </c:pt>
                <c:pt idx="2272">
                  <c:v>7.4395672098978034</c:v>
                </c:pt>
                <c:pt idx="2273">
                  <c:v>19.876818344621498</c:v>
                </c:pt>
                <c:pt idx="2274">
                  <c:v>35.088337895644543</c:v>
                </c:pt>
                <c:pt idx="2275">
                  <c:v>5.5526968281021976</c:v>
                </c:pt>
                <c:pt idx="2276">
                  <c:v>14.636008727705303</c:v>
                </c:pt>
                <c:pt idx="2277">
                  <c:v>7.1971066387869627</c:v>
                </c:pt>
                <c:pt idx="2278">
                  <c:v>7.622314006973264</c:v>
                </c:pt>
                <c:pt idx="2279">
                  <c:v>57.852860892371595</c:v>
                </c:pt>
                <c:pt idx="2280">
                  <c:v>22.272481477496697</c:v>
                </c:pt>
                <c:pt idx="2281">
                  <c:v>39.98256714196345</c:v>
                </c:pt>
                <c:pt idx="2282">
                  <c:v>4.3538527984000979</c:v>
                </c:pt>
                <c:pt idx="2283">
                  <c:v>6.7073478068542016</c:v>
                </c:pt>
                <c:pt idx="2284">
                  <c:v>8.6928369931721967</c:v>
                </c:pt>
                <c:pt idx="2285">
                  <c:v>4.520605008174698</c:v>
                </c:pt>
                <c:pt idx="2286">
                  <c:v>6.2748358228019816</c:v>
                </c:pt>
                <c:pt idx="2287">
                  <c:v>11.183380801433501</c:v>
                </c:pt>
                <c:pt idx="2288">
                  <c:v>4.7973817130089005</c:v>
                </c:pt>
                <c:pt idx="2289">
                  <c:v>5.5219999497162835</c:v>
                </c:pt>
                <c:pt idx="2290">
                  <c:v>4.6864211360792041</c:v>
                </c:pt>
                <c:pt idx="2291">
                  <c:v>2.9034533649466994</c:v>
                </c:pt>
                <c:pt idx="2292">
                  <c:v>8.145881489798791</c:v>
                </c:pt>
                <c:pt idx="2293">
                  <c:v>1.8939986448230002</c:v>
                </c:pt>
                <c:pt idx="2294">
                  <c:v>3.2804877052119137</c:v>
                </c:pt>
                <c:pt idx="2295">
                  <c:v>5.9393707143787235</c:v>
                </c:pt>
                <c:pt idx="2296">
                  <c:v>3.0745955430408003</c:v>
                </c:pt>
                <c:pt idx="2297">
                  <c:v>4.5439823313664718</c:v>
                </c:pt>
                <c:pt idx="2298">
                  <c:v>15.932007925556505</c:v>
                </c:pt>
                <c:pt idx="2299">
                  <c:v>9.6470587599878979</c:v>
                </c:pt>
                <c:pt idx="2300">
                  <c:v>11.199280445527194</c:v>
                </c:pt>
                <c:pt idx="2301">
                  <c:v>20.596540560419289</c:v>
                </c:pt>
                <c:pt idx="2302">
                  <c:v>8.4922122137664395</c:v>
                </c:pt>
                <c:pt idx="2303">
                  <c:v>7.8676848782758455</c:v>
                </c:pt>
                <c:pt idx="2304">
                  <c:v>7.8766831818092253</c:v>
                </c:pt>
                <c:pt idx="2305">
                  <c:v>10.381411294810206</c:v>
                </c:pt>
                <c:pt idx="2306">
                  <c:v>8.771145478762401</c:v>
                </c:pt>
                <c:pt idx="2307">
                  <c:v>9.0929262263356065</c:v>
                </c:pt>
                <c:pt idx="2308">
                  <c:v>2.2353147517237177</c:v>
                </c:pt>
                <c:pt idx="2309">
                  <c:v>6.6665458246138956</c:v>
                </c:pt>
                <c:pt idx="2310">
                  <c:v>14.996889828461846</c:v>
                </c:pt>
                <c:pt idx="2311">
                  <c:v>5.9392727470507181</c:v>
                </c:pt>
                <c:pt idx="2312">
                  <c:v>1.9452075723495037</c:v>
                </c:pt>
                <c:pt idx="2313">
                  <c:v>4.0189085049288975</c:v>
                </c:pt>
                <c:pt idx="2314">
                  <c:v>8.8006192316999563</c:v>
                </c:pt>
                <c:pt idx="2315">
                  <c:v>29.025787225346406</c:v>
                </c:pt>
                <c:pt idx="2316">
                  <c:v>5.2929407885218094</c:v>
                </c:pt>
                <c:pt idx="2317">
                  <c:v>6.1778466766538855</c:v>
                </c:pt>
                <c:pt idx="2318">
                  <c:v>1.5037189924268972</c:v>
                </c:pt>
                <c:pt idx="2319">
                  <c:v>6.5342724592096033</c:v>
                </c:pt>
                <c:pt idx="2320">
                  <c:v>7.1468029467226986</c:v>
                </c:pt>
                <c:pt idx="2321">
                  <c:v>4.3392465766070956</c:v>
                </c:pt>
                <c:pt idx="2322">
                  <c:v>14.925549712723662</c:v>
                </c:pt>
                <c:pt idx="2323">
                  <c:v>3.1615106516063247</c:v>
                </c:pt>
                <c:pt idx="2324">
                  <c:v>11.885088072809852</c:v>
                </c:pt>
                <c:pt idx="2325">
                  <c:v>5.1241540854115835</c:v>
                </c:pt>
                <c:pt idx="2326">
                  <c:v>4.6325215691599748</c:v>
                </c:pt>
                <c:pt idx="2327">
                  <c:v>7.8143942941644005</c:v>
                </c:pt>
                <c:pt idx="2328">
                  <c:v>2.5123233925025952</c:v>
                </c:pt>
                <c:pt idx="2329">
                  <c:v>5.1738653593528028</c:v>
                </c:pt>
                <c:pt idx="2330">
                  <c:v>3.6353001210870985</c:v>
                </c:pt>
                <c:pt idx="2331">
                  <c:v>9.7498967231632037</c:v>
                </c:pt>
                <c:pt idx="2332">
                  <c:v>7.8589216212760764</c:v>
                </c:pt>
                <c:pt idx="2333">
                  <c:v>3.3362061874309967</c:v>
                </c:pt>
                <c:pt idx="2334">
                  <c:v>9.3908762020749066</c:v>
                </c:pt>
                <c:pt idx="2335">
                  <c:v>2.5149591427665001</c:v>
                </c:pt>
                <c:pt idx="2336">
                  <c:v>4.1066733143568994</c:v>
                </c:pt>
                <c:pt idx="2337">
                  <c:v>2.4864832536925991</c:v>
                </c:pt>
                <c:pt idx="2338">
                  <c:v>17.909689905750202</c:v>
                </c:pt>
                <c:pt idx="2339">
                  <c:v>4.3618861608744055</c:v>
                </c:pt>
                <c:pt idx="2340">
                  <c:v>1.5850859539843043</c:v>
                </c:pt>
                <c:pt idx="2341">
                  <c:v>10.122148407995297</c:v>
                </c:pt>
                <c:pt idx="2342">
                  <c:v>5.9636961229590124</c:v>
                </c:pt>
                <c:pt idx="2343">
                  <c:v>8.0606440335361267</c:v>
                </c:pt>
                <c:pt idx="2344">
                  <c:v>4.3876944482199836</c:v>
                </c:pt>
                <c:pt idx="2345">
                  <c:v>3.0828512855426031</c:v>
                </c:pt>
                <c:pt idx="2346">
                  <c:v>28.131881775679297</c:v>
                </c:pt>
                <c:pt idx="2347">
                  <c:v>4.5494538287469055</c:v>
                </c:pt>
                <c:pt idx="2348">
                  <c:v>3.8790937088067072</c:v>
                </c:pt>
                <c:pt idx="2349">
                  <c:v>5.6313777277899959</c:v>
                </c:pt>
                <c:pt idx="2350">
                  <c:v>3.6833226169732001</c:v>
                </c:pt>
                <c:pt idx="2351">
                  <c:v>3.6616213336100998</c:v>
                </c:pt>
                <c:pt idx="2352">
                  <c:v>10.4890114776357</c:v>
                </c:pt>
                <c:pt idx="2353">
                  <c:v>5.154607458976276</c:v>
                </c:pt>
                <c:pt idx="2354">
                  <c:v>1.5044000853846018</c:v>
                </c:pt>
                <c:pt idx="2355">
                  <c:v>8.3855512738422693</c:v>
                </c:pt>
                <c:pt idx="2356">
                  <c:v>5.6501912764771696</c:v>
                </c:pt>
                <c:pt idx="2357">
                  <c:v>45.904661809448513</c:v>
                </c:pt>
                <c:pt idx="2358">
                  <c:v>8.7918645577729961</c:v>
                </c:pt>
                <c:pt idx="2359">
                  <c:v>5.2998349699739808</c:v>
                </c:pt>
                <c:pt idx="2360">
                  <c:v>8.2444496213425911</c:v>
                </c:pt>
                <c:pt idx="2361">
                  <c:v>21.29405012948963</c:v>
                </c:pt>
                <c:pt idx="2362">
                  <c:v>35.383704372617743</c:v>
                </c:pt>
                <c:pt idx="2363">
                  <c:v>2.0887860785072103</c:v>
                </c:pt>
                <c:pt idx="2364">
                  <c:v>5.4785642993637964</c:v>
                </c:pt>
                <c:pt idx="2365">
                  <c:v>13.398854875912924</c:v>
                </c:pt>
                <c:pt idx="2366">
                  <c:v>10.262488026322046</c:v>
                </c:pt>
                <c:pt idx="2367">
                  <c:v>2.5474796984795072</c:v>
                </c:pt>
                <c:pt idx="2368">
                  <c:v>7.3387664862436299</c:v>
                </c:pt>
                <c:pt idx="2369">
                  <c:v>2.1312437842791967</c:v>
                </c:pt>
                <c:pt idx="2370">
                  <c:v>4.3129124389896845</c:v>
                </c:pt>
                <c:pt idx="2371">
                  <c:v>3.1861808767555106</c:v>
                </c:pt>
                <c:pt idx="2372">
                  <c:v>4.3708259561548966</c:v>
                </c:pt>
                <c:pt idx="2373">
                  <c:v>15.198509653123494</c:v>
                </c:pt>
                <c:pt idx="2374">
                  <c:v>8.7858137421709959</c:v>
                </c:pt>
                <c:pt idx="2375">
                  <c:v>16.655318527691705</c:v>
                </c:pt>
                <c:pt idx="2376">
                  <c:v>5.0486396117727992</c:v>
                </c:pt>
                <c:pt idx="2377">
                  <c:v>10.145972473535393</c:v>
                </c:pt>
                <c:pt idx="2378">
                  <c:v>2.7657997705216109</c:v>
                </c:pt>
                <c:pt idx="2379">
                  <c:v>44.836983161980996</c:v>
                </c:pt>
                <c:pt idx="2380">
                  <c:v>2.6170531360411977</c:v>
                </c:pt>
                <c:pt idx="2381">
                  <c:v>1.8598728732283973</c:v>
                </c:pt>
                <c:pt idx="2382">
                  <c:v>1.7607376913210979</c:v>
                </c:pt>
                <c:pt idx="2383">
                  <c:v>2.6094381043665038</c:v>
                </c:pt>
                <c:pt idx="2384">
                  <c:v>1.4552115039901992</c:v>
                </c:pt>
                <c:pt idx="2385">
                  <c:v>18.740065021107498</c:v>
                </c:pt>
                <c:pt idx="2386">
                  <c:v>20.550536098782914</c:v>
                </c:pt>
                <c:pt idx="2387">
                  <c:v>4.3425530649626012</c:v>
                </c:pt>
                <c:pt idx="2388">
                  <c:v>1.6347714964430935</c:v>
                </c:pt>
                <c:pt idx="2389">
                  <c:v>24.362555753315405</c:v>
                </c:pt>
                <c:pt idx="2390">
                  <c:v>4.8735709075414055</c:v>
                </c:pt>
                <c:pt idx="2391">
                  <c:v>6.2710640551492034</c:v>
                </c:pt>
                <c:pt idx="2392">
                  <c:v>7.6705862618360747</c:v>
                </c:pt>
                <c:pt idx="2393">
                  <c:v>4.0783797287567012</c:v>
                </c:pt>
                <c:pt idx="2394">
                  <c:v>3.6678164255439043</c:v>
                </c:pt>
                <c:pt idx="2395">
                  <c:v>6.0455469153697976</c:v>
                </c:pt>
                <c:pt idx="2396">
                  <c:v>3.3271326322537931</c:v>
                </c:pt>
                <c:pt idx="2397">
                  <c:v>4.7685636895969026</c:v>
                </c:pt>
                <c:pt idx="2398">
                  <c:v>23.981582638924742</c:v>
                </c:pt>
                <c:pt idx="2399">
                  <c:v>2.3479825094312048</c:v>
                </c:pt>
                <c:pt idx="2400">
                  <c:v>2.4578679150446967</c:v>
                </c:pt>
                <c:pt idx="2401">
                  <c:v>1.7914458700639959</c:v>
                </c:pt>
                <c:pt idx="2402">
                  <c:v>2.8307285835924034</c:v>
                </c:pt>
                <c:pt idx="2403">
                  <c:v>6.0361359612888066</c:v>
                </c:pt>
                <c:pt idx="2404">
                  <c:v>4.1756460981669905</c:v>
                </c:pt>
                <c:pt idx="2405">
                  <c:v>7.5964440446242074</c:v>
                </c:pt>
                <c:pt idx="2406">
                  <c:v>3.1162254853519027</c:v>
                </c:pt>
                <c:pt idx="2407">
                  <c:v>1.4033138931838058</c:v>
                </c:pt>
                <c:pt idx="2408">
                  <c:v>3.4135242676549256</c:v>
                </c:pt>
                <c:pt idx="2409">
                  <c:v>5.081363144648134</c:v>
                </c:pt>
                <c:pt idx="2410">
                  <c:v>1.6172744385111031</c:v>
                </c:pt>
                <c:pt idx="2411">
                  <c:v>5.1560791605684955</c:v>
                </c:pt>
                <c:pt idx="2412">
                  <c:v>13.384262582506906</c:v>
                </c:pt>
                <c:pt idx="2413">
                  <c:v>3.837946898719494</c:v>
                </c:pt>
                <c:pt idx="2414">
                  <c:v>2.5552351448520048</c:v>
                </c:pt>
                <c:pt idx="2415">
                  <c:v>11.037395149189294</c:v>
                </c:pt>
                <c:pt idx="2416">
                  <c:v>4.8477493835676233</c:v>
                </c:pt>
                <c:pt idx="2417">
                  <c:v>2.4264171247750967</c:v>
                </c:pt>
                <c:pt idx="2418">
                  <c:v>7.9759038561143001</c:v>
                </c:pt>
                <c:pt idx="2419">
                  <c:v>5.001551758911404</c:v>
                </c:pt>
                <c:pt idx="2420">
                  <c:v>9.4186774036876955</c:v>
                </c:pt>
                <c:pt idx="2421">
                  <c:v>8.2242905389881003</c:v>
                </c:pt>
                <c:pt idx="2422">
                  <c:v>2.3798791388538749</c:v>
                </c:pt>
                <c:pt idx="2423">
                  <c:v>3.1126912912636997</c:v>
                </c:pt>
                <c:pt idx="2424">
                  <c:v>6.6100941291287754</c:v>
                </c:pt>
                <c:pt idx="2425">
                  <c:v>4.2292858395967743</c:v>
                </c:pt>
                <c:pt idx="2426">
                  <c:v>10.687894391889706</c:v>
                </c:pt>
                <c:pt idx="2427">
                  <c:v>5.230516381252599</c:v>
                </c:pt>
                <c:pt idx="2428">
                  <c:v>6.3551194269943068</c:v>
                </c:pt>
                <c:pt idx="2429">
                  <c:v>3.6180756877250957</c:v>
                </c:pt>
                <c:pt idx="2430">
                  <c:v>0.98125287292819563</c:v>
                </c:pt>
                <c:pt idx="2431">
                  <c:v>4.5498954819786164</c:v>
                </c:pt>
                <c:pt idx="2432">
                  <c:v>2.0230193267014016</c:v>
                </c:pt>
                <c:pt idx="2433">
                  <c:v>2.7975624872680953</c:v>
                </c:pt>
                <c:pt idx="2434">
                  <c:v>4.7984970750858054</c:v>
                </c:pt>
                <c:pt idx="2435">
                  <c:v>4.8007516984244063</c:v>
                </c:pt>
                <c:pt idx="2436">
                  <c:v>3.2449582312628991</c:v>
                </c:pt>
                <c:pt idx="2437">
                  <c:v>1.7882507264078054</c:v>
                </c:pt>
                <c:pt idx="2438">
                  <c:v>3.2487657686485081</c:v>
                </c:pt>
                <c:pt idx="2439">
                  <c:v>5.8600786597672734</c:v>
                </c:pt>
                <c:pt idx="2440">
                  <c:v>12.451295752095501</c:v>
                </c:pt>
                <c:pt idx="2441">
                  <c:v>4.2713879899024931</c:v>
                </c:pt>
                <c:pt idx="2442">
                  <c:v>5.8638899993516986</c:v>
                </c:pt>
                <c:pt idx="2443">
                  <c:v>4.7770624368882011</c:v>
                </c:pt>
                <c:pt idx="2444">
                  <c:v>2.2300868033943004</c:v>
                </c:pt>
                <c:pt idx="2445">
                  <c:v>3.5983616109013092</c:v>
                </c:pt>
                <c:pt idx="2446">
                  <c:v>7.5722818672434045</c:v>
                </c:pt>
                <c:pt idx="2447">
                  <c:v>5.3586533844723361</c:v>
                </c:pt>
                <c:pt idx="2448">
                  <c:v>1.9374855158219058</c:v>
                </c:pt>
                <c:pt idx="2449">
                  <c:v>18.971260711049297</c:v>
                </c:pt>
                <c:pt idx="2450">
                  <c:v>5.7963089868794953</c:v>
                </c:pt>
                <c:pt idx="2451">
                  <c:v>8.0747836635510986</c:v>
                </c:pt>
                <c:pt idx="2452">
                  <c:v>1.9820860123972048</c:v>
                </c:pt>
                <c:pt idx="2453">
                  <c:v>1.7600809823866057</c:v>
                </c:pt>
                <c:pt idx="2454">
                  <c:v>2.4637067852630006</c:v>
                </c:pt>
                <c:pt idx="2455">
                  <c:v>6.5380421880901372</c:v>
                </c:pt>
                <c:pt idx="2456">
                  <c:v>2.955924871634295</c:v>
                </c:pt>
                <c:pt idx="2457">
                  <c:v>6.9832585010197104</c:v>
                </c:pt>
                <c:pt idx="2458">
                  <c:v>3.8198537936605872</c:v>
                </c:pt>
                <c:pt idx="2459">
                  <c:v>7.7721550521544005</c:v>
                </c:pt>
                <c:pt idx="2460">
                  <c:v>2.1592006534412027</c:v>
                </c:pt>
                <c:pt idx="2461">
                  <c:v>1.5557909324185033</c:v>
                </c:pt>
                <c:pt idx="2462">
                  <c:v>3.9646409754383987</c:v>
                </c:pt>
                <c:pt idx="2463">
                  <c:v>12.9301622964435</c:v>
                </c:pt>
                <c:pt idx="2464">
                  <c:v>10.849902389994497</c:v>
                </c:pt>
                <c:pt idx="2465">
                  <c:v>4.4562261149685289</c:v>
                </c:pt>
                <c:pt idx="2466">
                  <c:v>2.6569015260830038</c:v>
                </c:pt>
                <c:pt idx="2467">
                  <c:v>4.9718535941914244</c:v>
                </c:pt>
                <c:pt idx="2468">
                  <c:v>2.9170420409806037</c:v>
                </c:pt>
                <c:pt idx="2469">
                  <c:v>3.058607655953395</c:v>
                </c:pt>
                <c:pt idx="2470">
                  <c:v>2.6545686651890037</c:v>
                </c:pt>
                <c:pt idx="2471">
                  <c:v>1.4273949429494976</c:v>
                </c:pt>
                <c:pt idx="2472">
                  <c:v>2.6833488319097971</c:v>
                </c:pt>
                <c:pt idx="2473">
                  <c:v>1.8185707381021956</c:v>
                </c:pt>
                <c:pt idx="2474">
                  <c:v>0.48365369154059584</c:v>
                </c:pt>
                <c:pt idx="2475">
                  <c:v>3.2050075564947091</c:v>
                </c:pt>
                <c:pt idx="2476">
                  <c:v>2.977814427689097</c:v>
                </c:pt>
                <c:pt idx="2477">
                  <c:v>3.0418208606665051</c:v>
                </c:pt>
                <c:pt idx="2478">
                  <c:v>2.8646470534897968</c:v>
                </c:pt>
                <c:pt idx="2479">
                  <c:v>2.9589757598915014</c:v>
                </c:pt>
                <c:pt idx="2480">
                  <c:v>9.2743642292261956</c:v>
                </c:pt>
                <c:pt idx="2481">
                  <c:v>4.1030093121432998</c:v>
                </c:pt>
                <c:pt idx="2482">
                  <c:v>12.985502893830445</c:v>
                </c:pt>
                <c:pt idx="2483">
                  <c:v>3.2461133013200012</c:v>
                </c:pt>
                <c:pt idx="2484">
                  <c:v>2.8091481768571978</c:v>
                </c:pt>
                <c:pt idx="2485">
                  <c:v>2.1444770981019152</c:v>
                </c:pt>
                <c:pt idx="2486">
                  <c:v>4.8354159933279846</c:v>
                </c:pt>
                <c:pt idx="2487">
                  <c:v>1.660618678083694</c:v>
                </c:pt>
                <c:pt idx="2488">
                  <c:v>2.3333732486987082</c:v>
                </c:pt>
                <c:pt idx="2489">
                  <c:v>3.8238172963777002</c:v>
                </c:pt>
                <c:pt idx="2490">
                  <c:v>1.5470970380364975</c:v>
                </c:pt>
                <c:pt idx="2491">
                  <c:v>3.7398850318967027</c:v>
                </c:pt>
                <c:pt idx="2492">
                  <c:v>2.2142509227640943</c:v>
                </c:pt>
                <c:pt idx="2493">
                  <c:v>3.5601320208037066</c:v>
                </c:pt>
                <c:pt idx="2494">
                  <c:v>3.4429373426906089</c:v>
                </c:pt>
                <c:pt idx="2495">
                  <c:v>7.6229545403440584</c:v>
                </c:pt>
                <c:pt idx="2496">
                  <c:v>10.969197582320026</c:v>
                </c:pt>
                <c:pt idx="2497">
                  <c:v>3.0933467530250032</c:v>
                </c:pt>
                <c:pt idx="2498">
                  <c:v>3.96366624873562</c:v>
                </c:pt>
                <c:pt idx="2499">
                  <c:v>7.2798727658383333</c:v>
                </c:pt>
                <c:pt idx="2500">
                  <c:v>8.4418927051053032</c:v>
                </c:pt>
                <c:pt idx="2501">
                  <c:v>6.1166842963963752</c:v>
                </c:pt>
                <c:pt idx="2502">
                  <c:v>6.2110866065589745</c:v>
                </c:pt>
                <c:pt idx="2503">
                  <c:v>1.9252582465031061</c:v>
                </c:pt>
                <c:pt idx="2504">
                  <c:v>2.3031373848610124</c:v>
                </c:pt>
                <c:pt idx="2505">
                  <c:v>9.1442659029949489</c:v>
                </c:pt>
                <c:pt idx="2506">
                  <c:v>5.8804624910719134</c:v>
                </c:pt>
                <c:pt idx="2507">
                  <c:v>6.4212930002864024</c:v>
                </c:pt>
                <c:pt idx="2508">
                  <c:v>3.3181903908476045</c:v>
                </c:pt>
                <c:pt idx="2509">
                  <c:v>7.4512033401197124</c:v>
                </c:pt>
                <c:pt idx="2510">
                  <c:v>4.7041034764096965</c:v>
                </c:pt>
                <c:pt idx="2511">
                  <c:v>1.7519067810880946</c:v>
                </c:pt>
                <c:pt idx="2512">
                  <c:v>9.3365134727907986</c:v>
                </c:pt>
                <c:pt idx="2513">
                  <c:v>6.3227727012088053</c:v>
                </c:pt>
                <c:pt idx="2514">
                  <c:v>6.4297180137985084</c:v>
                </c:pt>
                <c:pt idx="2515">
                  <c:v>4.4777149948347024</c:v>
                </c:pt>
                <c:pt idx="2516">
                  <c:v>35.094900920870565</c:v>
                </c:pt>
                <c:pt idx="2517">
                  <c:v>5.7082108006315053</c:v>
                </c:pt>
                <c:pt idx="2518">
                  <c:v>1.1332903323865935</c:v>
                </c:pt>
                <c:pt idx="2519">
                  <c:v>3.540253680285403</c:v>
                </c:pt>
                <c:pt idx="2520">
                  <c:v>6.3785314875935084</c:v>
                </c:pt>
                <c:pt idx="2521">
                  <c:v>8.8757686770450483</c:v>
                </c:pt>
                <c:pt idx="2522">
                  <c:v>2.1014639539709066</c:v>
                </c:pt>
                <c:pt idx="2523">
                  <c:v>3.6680913569073201</c:v>
                </c:pt>
                <c:pt idx="2524">
                  <c:v>3.8033749723880002</c:v>
                </c:pt>
                <c:pt idx="2525">
                  <c:v>1.9954134186337045</c:v>
                </c:pt>
                <c:pt idx="2526">
                  <c:v>4.3580862753574632</c:v>
                </c:pt>
                <c:pt idx="2527">
                  <c:v>7.8183582499371056</c:v>
                </c:pt>
                <c:pt idx="2528">
                  <c:v>4.132411922073004</c:v>
                </c:pt>
                <c:pt idx="2529">
                  <c:v>3.8218892379203031</c:v>
                </c:pt>
                <c:pt idx="2530">
                  <c:v>3.4887524347799967</c:v>
                </c:pt>
                <c:pt idx="2531">
                  <c:v>7.1264837797693845</c:v>
                </c:pt>
                <c:pt idx="2532">
                  <c:v>14.443248307274898</c:v>
                </c:pt>
                <c:pt idx="2533">
                  <c:v>1.925576303946102</c:v>
                </c:pt>
                <c:pt idx="2534">
                  <c:v>2.7565330930297023</c:v>
                </c:pt>
                <c:pt idx="2535">
                  <c:v>4.0611126169860698</c:v>
                </c:pt>
                <c:pt idx="2536">
                  <c:v>1.1689078888464099</c:v>
                </c:pt>
                <c:pt idx="2537">
                  <c:v>3.26312788080743</c:v>
                </c:pt>
                <c:pt idx="2538">
                  <c:v>4.7967461015175994</c:v>
                </c:pt>
                <c:pt idx="2539">
                  <c:v>4.2775575308403955</c:v>
                </c:pt>
                <c:pt idx="2540">
                  <c:v>2.5172848897440048</c:v>
                </c:pt>
                <c:pt idx="2541">
                  <c:v>6.315095978308066</c:v>
                </c:pt>
                <c:pt idx="2542">
                  <c:v>2.8211967940126002</c:v>
                </c:pt>
                <c:pt idx="2543">
                  <c:v>5.4550159837677885</c:v>
                </c:pt>
                <c:pt idx="2544">
                  <c:v>19.378456820660986</c:v>
                </c:pt>
                <c:pt idx="2545">
                  <c:v>5.1218219581190771</c:v>
                </c:pt>
                <c:pt idx="2546">
                  <c:v>4.0115475164558845</c:v>
                </c:pt>
                <c:pt idx="2547">
                  <c:v>6.1756953211669945</c:v>
                </c:pt>
                <c:pt idx="2548">
                  <c:v>5.3939314305803947</c:v>
                </c:pt>
                <c:pt idx="2549">
                  <c:v>7.7810281890862134</c:v>
                </c:pt>
                <c:pt idx="2550">
                  <c:v>1.6832011846269961</c:v>
                </c:pt>
                <c:pt idx="2551">
                  <c:v>3.1920360883651995</c:v>
                </c:pt>
                <c:pt idx="2552">
                  <c:v>3.5652836672247048</c:v>
                </c:pt>
                <c:pt idx="2553">
                  <c:v>2.9950739672220976</c:v>
                </c:pt>
                <c:pt idx="2554">
                  <c:v>2.6788713368880934</c:v>
                </c:pt>
                <c:pt idx="2555">
                  <c:v>1.6610747263974019</c:v>
                </c:pt>
                <c:pt idx="2556">
                  <c:v>2.499823280559994</c:v>
                </c:pt>
                <c:pt idx="2557">
                  <c:v>5.7737420285707124</c:v>
                </c:pt>
                <c:pt idx="2558">
                  <c:v>3.1232317246370118</c:v>
                </c:pt>
                <c:pt idx="2559">
                  <c:v>6.7437986456672974</c:v>
                </c:pt>
                <c:pt idx="2560">
                  <c:v>6.9493557575302987</c:v>
                </c:pt>
                <c:pt idx="2561">
                  <c:v>3.8580345805557954</c:v>
                </c:pt>
                <c:pt idx="2562">
                  <c:v>1.9088617630206908</c:v>
                </c:pt>
                <c:pt idx="2563">
                  <c:v>3.3438665124622986</c:v>
                </c:pt>
                <c:pt idx="2564">
                  <c:v>4.62610994890718</c:v>
                </c:pt>
                <c:pt idx="2565">
                  <c:v>6.0605568967574657</c:v>
                </c:pt>
                <c:pt idx="2566">
                  <c:v>1.7270607161728</c:v>
                </c:pt>
                <c:pt idx="2567">
                  <c:v>5.4306153533403014</c:v>
                </c:pt>
                <c:pt idx="2568">
                  <c:v>1.4512104991483028</c:v>
                </c:pt>
                <c:pt idx="2569">
                  <c:v>3.2122748732413982</c:v>
                </c:pt>
                <c:pt idx="2570">
                  <c:v>0.84265299819399864</c:v>
                </c:pt>
                <c:pt idx="2571">
                  <c:v>2.2496001605911005</c:v>
                </c:pt>
                <c:pt idx="2572">
                  <c:v>4.7622542391800726</c:v>
                </c:pt>
                <c:pt idx="2573">
                  <c:v>1.9960689609131101</c:v>
                </c:pt>
                <c:pt idx="2574">
                  <c:v>2.1830833086900143</c:v>
                </c:pt>
                <c:pt idx="2575">
                  <c:v>1.8276469829651059</c:v>
                </c:pt>
                <c:pt idx="2576">
                  <c:v>1.7777139100356019</c:v>
                </c:pt>
                <c:pt idx="2577">
                  <c:v>3.2760916827419191</c:v>
                </c:pt>
                <c:pt idx="2578">
                  <c:v>2.3018591657786787</c:v>
                </c:pt>
                <c:pt idx="2579">
                  <c:v>2.9004946466520205</c:v>
                </c:pt>
                <c:pt idx="2580">
                  <c:v>4.2571031321684956</c:v>
                </c:pt>
                <c:pt idx="2581">
                  <c:v>4.4032059599091014</c:v>
                </c:pt>
                <c:pt idx="2582">
                  <c:v>2.0971980453096002</c:v>
                </c:pt>
                <c:pt idx="2583">
                  <c:v>4.4582102311493941</c:v>
                </c:pt>
                <c:pt idx="2584">
                  <c:v>6.8299840108749708</c:v>
                </c:pt>
                <c:pt idx="2585">
                  <c:v>3.0682625740108023</c:v>
                </c:pt>
                <c:pt idx="2586">
                  <c:v>4.1453024990924003</c:v>
                </c:pt>
                <c:pt idx="2587">
                  <c:v>4.7965731125872964</c:v>
                </c:pt>
                <c:pt idx="2588">
                  <c:v>2.0021304652013052</c:v>
                </c:pt>
                <c:pt idx="2589">
                  <c:v>4.3166973120835124</c:v>
                </c:pt>
                <c:pt idx="2590">
                  <c:v>4.5348373801251967</c:v>
                </c:pt>
                <c:pt idx="2591">
                  <c:v>1.1458500968001033</c:v>
                </c:pt>
                <c:pt idx="2592">
                  <c:v>6.3027110797603845</c:v>
                </c:pt>
                <c:pt idx="2593">
                  <c:v>2.5559561327350977</c:v>
                </c:pt>
                <c:pt idx="2594">
                  <c:v>2.7955171777896055</c:v>
                </c:pt>
                <c:pt idx="2595">
                  <c:v>8.6174985359557041</c:v>
                </c:pt>
                <c:pt idx="2596">
                  <c:v>1.4797942890446947</c:v>
                </c:pt>
                <c:pt idx="2597">
                  <c:v>2.2591149973011002</c:v>
                </c:pt>
                <c:pt idx="2598">
                  <c:v>3.6979022938421053</c:v>
                </c:pt>
                <c:pt idx="2599">
                  <c:v>1.3491226069833999</c:v>
                </c:pt>
                <c:pt idx="2600">
                  <c:v>2.1053098110221002</c:v>
                </c:pt>
                <c:pt idx="2601">
                  <c:v>3.8241077791478002</c:v>
                </c:pt>
                <c:pt idx="2602">
                  <c:v>2.7349634620633054</c:v>
                </c:pt>
                <c:pt idx="2603">
                  <c:v>5.0423818701246006</c:v>
                </c:pt>
                <c:pt idx="2604">
                  <c:v>1.4431188835798978</c:v>
                </c:pt>
                <c:pt idx="2605">
                  <c:v>2.94850273823242</c:v>
                </c:pt>
                <c:pt idx="2606">
                  <c:v>3.8009218390617008</c:v>
                </c:pt>
                <c:pt idx="2607">
                  <c:v>6.0906795359202022</c:v>
                </c:pt>
                <c:pt idx="2608">
                  <c:v>1.2171482475653004</c:v>
                </c:pt>
                <c:pt idx="2609">
                  <c:v>2.388840037871006</c:v>
                </c:pt>
                <c:pt idx="2610">
                  <c:v>3.0033072410297157</c:v>
                </c:pt>
                <c:pt idx="2611">
                  <c:v>1.7541094463169082</c:v>
                </c:pt>
                <c:pt idx="2612">
                  <c:v>4.2452530526600114</c:v>
                </c:pt>
                <c:pt idx="2613">
                  <c:v>4.8437121188485008</c:v>
                </c:pt>
                <c:pt idx="2614">
                  <c:v>4.7521892332815945</c:v>
                </c:pt>
                <c:pt idx="2615">
                  <c:v>1.6071361814689027</c:v>
                </c:pt>
                <c:pt idx="2616">
                  <c:v>6.9465431129039281</c:v>
                </c:pt>
                <c:pt idx="2617">
                  <c:v>2.3722132536287881</c:v>
                </c:pt>
                <c:pt idx="2618">
                  <c:v>3.3462487918260977</c:v>
                </c:pt>
                <c:pt idx="2619">
                  <c:v>5.6844714879578895</c:v>
                </c:pt>
                <c:pt idx="2620">
                  <c:v>2.6852101304120026</c:v>
                </c:pt>
                <c:pt idx="2621">
                  <c:v>3.9480069118227021</c:v>
                </c:pt>
                <c:pt idx="2622">
                  <c:v>6.7563720399048242</c:v>
                </c:pt>
                <c:pt idx="2623">
                  <c:v>3.4652053159956027</c:v>
                </c:pt>
                <c:pt idx="2624">
                  <c:v>3.5146046204581967</c:v>
                </c:pt>
                <c:pt idx="2625">
                  <c:v>3.4232515422348002</c:v>
                </c:pt>
                <c:pt idx="2626">
                  <c:v>3.8487357088029253</c:v>
                </c:pt>
                <c:pt idx="2627">
                  <c:v>1.5879430811275057</c:v>
                </c:pt>
                <c:pt idx="2628">
                  <c:v>2.2230571059694042</c:v>
                </c:pt>
                <c:pt idx="2629">
                  <c:v>1.8707175983972111</c:v>
                </c:pt>
                <c:pt idx="2630">
                  <c:v>1.8582883870446938</c:v>
                </c:pt>
                <c:pt idx="2631">
                  <c:v>2.0949437602589995</c:v>
                </c:pt>
                <c:pt idx="2632">
                  <c:v>4.3578956395475785</c:v>
                </c:pt>
                <c:pt idx="2633">
                  <c:v>2.3734793389157987</c:v>
                </c:pt>
                <c:pt idx="2634">
                  <c:v>6.2028829773469676</c:v>
                </c:pt>
                <c:pt idx="2635">
                  <c:v>4.4794304376566032</c:v>
                </c:pt>
                <c:pt idx="2636">
                  <c:v>1.4288622607555936</c:v>
                </c:pt>
                <c:pt idx="2637">
                  <c:v>2.2073098664249047</c:v>
                </c:pt>
                <c:pt idx="2638">
                  <c:v>3.5624834675265049</c:v>
                </c:pt>
                <c:pt idx="2639">
                  <c:v>1.4288113444195998</c:v>
                </c:pt>
                <c:pt idx="2640">
                  <c:v>4.0543067713981955</c:v>
                </c:pt>
                <c:pt idx="2641">
                  <c:v>5.0007660087962051</c:v>
                </c:pt>
                <c:pt idx="2642">
                  <c:v>1.6298355766855941</c:v>
                </c:pt>
                <c:pt idx="2643">
                  <c:v>2.4453648162157009</c:v>
                </c:pt>
                <c:pt idx="2644">
                  <c:v>4.3344844382051688</c:v>
                </c:pt>
                <c:pt idx="2645">
                  <c:v>0.98520067968759462</c:v>
                </c:pt>
                <c:pt idx="2646">
                  <c:v>7.1721750041423995</c:v>
                </c:pt>
                <c:pt idx="2647">
                  <c:v>3.459522585957103</c:v>
                </c:pt>
                <c:pt idx="2648">
                  <c:v>2.2874035993345956</c:v>
                </c:pt>
                <c:pt idx="2649">
                  <c:v>5.4446286643775039</c:v>
                </c:pt>
                <c:pt idx="2650">
                  <c:v>1.1704489008301961</c:v>
                </c:pt>
                <c:pt idx="2651">
                  <c:v>3.983121269088111</c:v>
                </c:pt>
                <c:pt idx="2652">
                  <c:v>3.4760091080791859</c:v>
                </c:pt>
                <c:pt idx="2653">
                  <c:v>1.3470596855762977</c:v>
                </c:pt>
                <c:pt idx="2654">
                  <c:v>3.595138338435703</c:v>
                </c:pt>
                <c:pt idx="2655">
                  <c:v>6.8484563500964706</c:v>
                </c:pt>
                <c:pt idx="2656">
                  <c:v>3.9661361629703116</c:v>
                </c:pt>
                <c:pt idx="2657">
                  <c:v>10.348865170014362</c:v>
                </c:pt>
                <c:pt idx="2658">
                  <c:v>4.4699633061802064</c:v>
                </c:pt>
                <c:pt idx="2659">
                  <c:v>4.1095841331763845</c:v>
                </c:pt>
                <c:pt idx="2660">
                  <c:v>3.4878500849997978</c:v>
                </c:pt>
                <c:pt idx="2661">
                  <c:v>3.6975165478191201</c:v>
                </c:pt>
                <c:pt idx="2662">
                  <c:v>3.5264255583606996</c:v>
                </c:pt>
                <c:pt idx="2663">
                  <c:v>3.0069713775706952</c:v>
                </c:pt>
                <c:pt idx="2664">
                  <c:v>3.5440016739734972</c:v>
                </c:pt>
                <c:pt idx="2665">
                  <c:v>5.6486030802007114</c:v>
                </c:pt>
                <c:pt idx="2666">
                  <c:v>2.4412033301724989</c:v>
                </c:pt>
                <c:pt idx="2667">
                  <c:v>3.3886955377585934</c:v>
                </c:pt>
                <c:pt idx="2668">
                  <c:v>0.77085568478530364</c:v>
                </c:pt>
                <c:pt idx="2669">
                  <c:v>3.540952965768696</c:v>
                </c:pt>
                <c:pt idx="2670">
                  <c:v>0.48579468329400516</c:v>
                </c:pt>
                <c:pt idx="2671">
                  <c:v>2.496567861443495</c:v>
                </c:pt>
                <c:pt idx="2672">
                  <c:v>2.6810181020414072</c:v>
                </c:pt>
                <c:pt idx="2673">
                  <c:v>5.1301770063681005</c:v>
                </c:pt>
                <c:pt idx="2674">
                  <c:v>1.5765702585408974</c:v>
                </c:pt>
                <c:pt idx="2675">
                  <c:v>2.1780024208121977</c:v>
                </c:pt>
                <c:pt idx="2676">
                  <c:v>3.3665565362093997</c:v>
                </c:pt>
                <c:pt idx="2677">
                  <c:v>4.0718226918123399</c:v>
                </c:pt>
                <c:pt idx="2678">
                  <c:v>2.1245384190749945</c:v>
                </c:pt>
                <c:pt idx="2679">
                  <c:v>5.6138029318508975</c:v>
                </c:pt>
                <c:pt idx="2680">
                  <c:v>7.6828159295852618</c:v>
                </c:pt>
                <c:pt idx="2681">
                  <c:v>3.4692580312495842</c:v>
                </c:pt>
                <c:pt idx="2682">
                  <c:v>3.4514527679778979</c:v>
                </c:pt>
                <c:pt idx="2683">
                  <c:v>1.5858093219788003</c:v>
                </c:pt>
                <c:pt idx="2684">
                  <c:v>0.89547913161750869</c:v>
                </c:pt>
                <c:pt idx="2685">
                  <c:v>2.6949094760230987</c:v>
                </c:pt>
                <c:pt idx="2686">
                  <c:v>1.014675782561298</c:v>
                </c:pt>
                <c:pt idx="2687">
                  <c:v>0.91801349693480461</c:v>
                </c:pt>
                <c:pt idx="2688">
                  <c:v>2.824142859485903</c:v>
                </c:pt>
                <c:pt idx="2689">
                  <c:v>4.1198779575977689</c:v>
                </c:pt>
                <c:pt idx="2690">
                  <c:v>2.1204431012024982</c:v>
                </c:pt>
                <c:pt idx="2691">
                  <c:v>2.1747705222186942</c:v>
                </c:pt>
                <c:pt idx="2692">
                  <c:v>2.6311396048899951</c:v>
                </c:pt>
                <c:pt idx="2693">
                  <c:v>2.9826343823411041</c:v>
                </c:pt>
                <c:pt idx="2694">
                  <c:v>0.92638843285899963</c:v>
                </c:pt>
                <c:pt idx="2695">
                  <c:v>5.4821199420722015</c:v>
                </c:pt>
                <c:pt idx="2696">
                  <c:v>3.1798233342781841</c:v>
                </c:pt>
                <c:pt idx="2697">
                  <c:v>1.789477368011809</c:v>
                </c:pt>
                <c:pt idx="2698">
                  <c:v>2.2548408824470982</c:v>
                </c:pt>
                <c:pt idx="2699">
                  <c:v>1.243439567997991</c:v>
                </c:pt>
                <c:pt idx="2700">
                  <c:v>2.7517535925755991</c:v>
                </c:pt>
                <c:pt idx="2701">
                  <c:v>1.6974839518711116</c:v>
                </c:pt>
                <c:pt idx="2702">
                  <c:v>4.5859936517745012</c:v>
                </c:pt>
                <c:pt idx="2703">
                  <c:v>1.716638214158194</c:v>
                </c:pt>
                <c:pt idx="2704">
                  <c:v>13.452195479816945</c:v>
                </c:pt>
                <c:pt idx="2705">
                  <c:v>5.175494524598804</c:v>
                </c:pt>
                <c:pt idx="2706">
                  <c:v>1.8378448119215989</c:v>
                </c:pt>
                <c:pt idx="2707">
                  <c:v>3.5780096225783069</c:v>
                </c:pt>
                <c:pt idx="2708">
                  <c:v>3.6315901941631927</c:v>
                </c:pt>
                <c:pt idx="2709">
                  <c:v>3.4226397419985952</c:v>
                </c:pt>
                <c:pt idx="2710">
                  <c:v>4.4086579456575974</c:v>
                </c:pt>
                <c:pt idx="2711">
                  <c:v>1.7987782966692978</c:v>
                </c:pt>
                <c:pt idx="2712">
                  <c:v>4.0664655080758845</c:v>
                </c:pt>
                <c:pt idx="2713">
                  <c:v>0.89830371024929645</c:v>
                </c:pt>
                <c:pt idx="2714">
                  <c:v>3.2755443354631937</c:v>
                </c:pt>
                <c:pt idx="2715">
                  <c:v>4.0490332996383964</c:v>
                </c:pt>
                <c:pt idx="2716">
                  <c:v>0.93699598822610164</c:v>
                </c:pt>
                <c:pt idx="2717">
                  <c:v>3.3174965537736938</c:v>
                </c:pt>
                <c:pt idx="2718">
                  <c:v>3.3644088039771987</c:v>
                </c:pt>
                <c:pt idx="2719">
                  <c:v>0.96085302759120061</c:v>
                </c:pt>
                <c:pt idx="2720">
                  <c:v>3.8388511010989927</c:v>
                </c:pt>
                <c:pt idx="2721">
                  <c:v>2.1839155400592052</c:v>
                </c:pt>
                <c:pt idx="2722">
                  <c:v>2.4163584390123853</c:v>
                </c:pt>
                <c:pt idx="2723">
                  <c:v>1.2531071331264061</c:v>
                </c:pt>
                <c:pt idx="2724">
                  <c:v>3.2961471786800018</c:v>
                </c:pt>
                <c:pt idx="2725">
                  <c:v>0.74035905039629579</c:v>
                </c:pt>
                <c:pt idx="2726">
                  <c:v>1.5659767466599928</c:v>
                </c:pt>
                <c:pt idx="2727">
                  <c:v>3.2973483665940932</c:v>
                </c:pt>
                <c:pt idx="2728">
                  <c:v>2.6940833253263041</c:v>
                </c:pt>
                <c:pt idx="2729">
                  <c:v>2.0540230137572024</c:v>
                </c:pt>
                <c:pt idx="2730">
                  <c:v>2.1620373885151052</c:v>
                </c:pt>
                <c:pt idx="2731">
                  <c:v>1.7116711015609942</c:v>
                </c:pt>
                <c:pt idx="2732">
                  <c:v>1.3126698503427998</c:v>
                </c:pt>
                <c:pt idx="2733">
                  <c:v>2.6935982929151012</c:v>
                </c:pt>
                <c:pt idx="2734">
                  <c:v>4.6161585885449057</c:v>
                </c:pt>
                <c:pt idx="2735">
                  <c:v>3.2210421948176977</c:v>
                </c:pt>
                <c:pt idx="2736">
                  <c:v>1.8754732567280996</c:v>
                </c:pt>
                <c:pt idx="2737">
                  <c:v>0.79123688878189558</c:v>
                </c:pt>
                <c:pt idx="2738">
                  <c:v>3.5334474359553947</c:v>
                </c:pt>
                <c:pt idx="2739">
                  <c:v>2.5021572452250092</c:v>
                </c:pt>
                <c:pt idx="2740">
                  <c:v>2.3371903892514041</c:v>
                </c:pt>
                <c:pt idx="2741">
                  <c:v>3.4166716401864932</c:v>
                </c:pt>
                <c:pt idx="2742">
                  <c:v>2.0125723891167873</c:v>
                </c:pt>
                <c:pt idx="2743">
                  <c:v>4.5438518758445952</c:v>
                </c:pt>
                <c:pt idx="2744">
                  <c:v>1.7646286427142988</c:v>
                </c:pt>
                <c:pt idx="2745">
                  <c:v>2.5926108185555989</c:v>
                </c:pt>
                <c:pt idx="2746">
                  <c:v>2.2795064406463106</c:v>
                </c:pt>
                <c:pt idx="2747">
                  <c:v>4.0531870165587698</c:v>
                </c:pt>
                <c:pt idx="2748">
                  <c:v>3.5729789397332818</c:v>
                </c:pt>
                <c:pt idx="2749">
                  <c:v>3.9039568047824011</c:v>
                </c:pt>
                <c:pt idx="2750">
                  <c:v>3.2945932638288014</c:v>
                </c:pt>
                <c:pt idx="2751">
                  <c:v>2.4580132372374002</c:v>
                </c:pt>
                <c:pt idx="2752">
                  <c:v>3.0069417424324216</c:v>
                </c:pt>
                <c:pt idx="2753">
                  <c:v>2.5869669714071932</c:v>
                </c:pt>
                <c:pt idx="2754">
                  <c:v>1.963768089803692</c:v>
                </c:pt>
                <c:pt idx="2755">
                  <c:v>1.6851746156413998</c:v>
                </c:pt>
                <c:pt idx="2756">
                  <c:v>2.2703708930403952</c:v>
                </c:pt>
                <c:pt idx="2757">
                  <c:v>1.5228159838135074</c:v>
                </c:pt>
                <c:pt idx="2758">
                  <c:v>3.0625675955298988</c:v>
                </c:pt>
                <c:pt idx="2759">
                  <c:v>1.3262433790216097</c:v>
                </c:pt>
                <c:pt idx="2760">
                  <c:v>4.6939618211367735</c:v>
                </c:pt>
                <c:pt idx="2761">
                  <c:v>1.4245139917356937</c:v>
                </c:pt>
                <c:pt idx="2762">
                  <c:v>2.9002580822439938</c:v>
                </c:pt>
                <c:pt idx="2763">
                  <c:v>3.0275155963329174</c:v>
                </c:pt>
                <c:pt idx="2764">
                  <c:v>2.2799947054015215</c:v>
                </c:pt>
                <c:pt idx="2765">
                  <c:v>4.0154838838177875</c:v>
                </c:pt>
                <c:pt idx="2766">
                  <c:v>3.4299822084071012</c:v>
                </c:pt>
                <c:pt idx="2767">
                  <c:v>1.3694948866123962</c:v>
                </c:pt>
                <c:pt idx="2768">
                  <c:v>3.4679226810075012</c:v>
                </c:pt>
                <c:pt idx="2769">
                  <c:v>2.2772706235835027</c:v>
                </c:pt>
                <c:pt idx="2770">
                  <c:v>1.945706189076106</c:v>
                </c:pt>
                <c:pt idx="2771">
                  <c:v>2.5335916566910148</c:v>
                </c:pt>
                <c:pt idx="2772">
                  <c:v>2.2931103748658046</c:v>
                </c:pt>
                <c:pt idx="2773">
                  <c:v>1.3753169010908028</c:v>
                </c:pt>
                <c:pt idx="2774">
                  <c:v>3.6515997770452082</c:v>
                </c:pt>
                <c:pt idx="2775">
                  <c:v>1.5645653615564061</c:v>
                </c:pt>
                <c:pt idx="2776">
                  <c:v>2.4757061782164982</c:v>
                </c:pt>
                <c:pt idx="2777">
                  <c:v>3.1032333515430079</c:v>
                </c:pt>
                <c:pt idx="2778">
                  <c:v>2.2080504792551068</c:v>
                </c:pt>
                <c:pt idx="2779">
                  <c:v>1.1696294944188992</c:v>
                </c:pt>
                <c:pt idx="2780">
                  <c:v>2.5124546932285861</c:v>
                </c:pt>
                <c:pt idx="2781">
                  <c:v>2.7027432216425082</c:v>
                </c:pt>
                <c:pt idx="2782">
                  <c:v>2.3109182382510047</c:v>
                </c:pt>
                <c:pt idx="2783">
                  <c:v>3.5058757915594043</c:v>
                </c:pt>
                <c:pt idx="2784">
                  <c:v>3.886953735970593</c:v>
                </c:pt>
                <c:pt idx="2785">
                  <c:v>1.2101274497211001</c:v>
                </c:pt>
                <c:pt idx="2786">
                  <c:v>2.9882936921610952</c:v>
                </c:pt>
                <c:pt idx="2787">
                  <c:v>2.2878622016281014</c:v>
                </c:pt>
                <c:pt idx="2788">
                  <c:v>3.2190216013801072</c:v>
                </c:pt>
                <c:pt idx="2789">
                  <c:v>1.4662207219185082</c:v>
                </c:pt>
                <c:pt idx="2790">
                  <c:v>2.4128327450186027</c:v>
                </c:pt>
                <c:pt idx="2791">
                  <c:v>1.2302829382778011</c:v>
                </c:pt>
                <c:pt idx="2792">
                  <c:v>2.2898787605381017</c:v>
                </c:pt>
                <c:pt idx="2793">
                  <c:v>2.014820238663404</c:v>
                </c:pt>
                <c:pt idx="2794">
                  <c:v>2.9174394910104979</c:v>
                </c:pt>
                <c:pt idx="2795">
                  <c:v>2.5911894679755982</c:v>
                </c:pt>
                <c:pt idx="2796">
                  <c:v>1.7633579045393133</c:v>
                </c:pt>
                <c:pt idx="2797">
                  <c:v>2.3145788670976941</c:v>
                </c:pt>
                <c:pt idx="2798">
                  <c:v>1.7356844184173061</c:v>
                </c:pt>
                <c:pt idx="2799">
                  <c:v>1.3753551001294966</c:v>
                </c:pt>
                <c:pt idx="2800">
                  <c:v>1.4582972062347039</c:v>
                </c:pt>
                <c:pt idx="2801">
                  <c:v>8.0535740262791027</c:v>
                </c:pt>
                <c:pt idx="2802">
                  <c:v>3.3870167119952015</c:v>
                </c:pt>
                <c:pt idx="2803">
                  <c:v>1.7973740269448939</c:v>
                </c:pt>
                <c:pt idx="2804">
                  <c:v>1.8492218572247003</c:v>
                </c:pt>
                <c:pt idx="2805">
                  <c:v>0.96375348294290553</c:v>
                </c:pt>
                <c:pt idx="2806">
                  <c:v>1.7464684745449979</c:v>
                </c:pt>
                <c:pt idx="2807">
                  <c:v>1.7172465410356079</c:v>
                </c:pt>
                <c:pt idx="2808">
                  <c:v>3.1643783558870076</c:v>
                </c:pt>
                <c:pt idx="2809">
                  <c:v>1.7707577478056087</c:v>
                </c:pt>
                <c:pt idx="2810">
                  <c:v>3.5958191302997857</c:v>
                </c:pt>
                <c:pt idx="2811">
                  <c:v>2.658049832162007</c:v>
                </c:pt>
                <c:pt idx="2812">
                  <c:v>0.50333251251309763</c:v>
                </c:pt>
                <c:pt idx="2813">
                  <c:v>2.8131597955841983</c:v>
                </c:pt>
                <c:pt idx="2814">
                  <c:v>2.3222610514759054</c:v>
                </c:pt>
                <c:pt idx="2815">
                  <c:v>0.9739102859905987</c:v>
                </c:pt>
                <c:pt idx="2816">
                  <c:v>4.0904348499422687</c:v>
                </c:pt>
                <c:pt idx="2817">
                  <c:v>1.474739424389796</c:v>
                </c:pt>
                <c:pt idx="2818">
                  <c:v>1.1768076833784988</c:v>
                </c:pt>
                <c:pt idx="2819">
                  <c:v>1.7683628290973068</c:v>
                </c:pt>
                <c:pt idx="2820">
                  <c:v>2.2039683402110168</c:v>
                </c:pt>
                <c:pt idx="2821">
                  <c:v>2.3810033614504982</c:v>
                </c:pt>
                <c:pt idx="2822">
                  <c:v>1.6583972651117083</c:v>
                </c:pt>
                <c:pt idx="2823">
                  <c:v>2.2286688256535987</c:v>
                </c:pt>
                <c:pt idx="2824">
                  <c:v>2.8088907939303032</c:v>
                </c:pt>
                <c:pt idx="2825">
                  <c:v>1.6281641123907065</c:v>
                </c:pt>
                <c:pt idx="2826">
                  <c:v>2.6326270461987065</c:v>
                </c:pt>
                <c:pt idx="2827">
                  <c:v>1.0737301333435041</c:v>
                </c:pt>
                <c:pt idx="2828">
                  <c:v>1.4536496372507013</c:v>
                </c:pt>
                <c:pt idx="2829">
                  <c:v>2.6790159312343027</c:v>
                </c:pt>
                <c:pt idx="2830">
                  <c:v>0.76254310437120409</c:v>
                </c:pt>
                <c:pt idx="2831">
                  <c:v>3.0092739021903014</c:v>
                </c:pt>
                <c:pt idx="2832">
                  <c:v>1.1647449724137056</c:v>
                </c:pt>
                <c:pt idx="2833">
                  <c:v>2.5531030054476012</c:v>
                </c:pt>
                <c:pt idx="2834">
                  <c:v>1.4094229378680998</c:v>
                </c:pt>
                <c:pt idx="2835">
                  <c:v>2.9065122497090954</c:v>
                </c:pt>
                <c:pt idx="2836">
                  <c:v>2.522946276889698</c:v>
                </c:pt>
                <c:pt idx="2837">
                  <c:v>1.7127445254074019</c:v>
                </c:pt>
                <c:pt idx="2838">
                  <c:v>2.2969452573882023</c:v>
                </c:pt>
                <c:pt idx="2839">
                  <c:v>1.1884816073510933</c:v>
                </c:pt>
                <c:pt idx="2840">
                  <c:v>4.3366337820985335</c:v>
                </c:pt>
                <c:pt idx="2841">
                  <c:v>2.6882093111831997</c:v>
                </c:pt>
                <c:pt idx="2842">
                  <c:v>2.1085492430075052</c:v>
                </c:pt>
                <c:pt idx="2843">
                  <c:v>2.3984223497008927</c:v>
                </c:pt>
                <c:pt idx="2844">
                  <c:v>0.94020793697239924</c:v>
                </c:pt>
                <c:pt idx="2845">
                  <c:v>1.9280901240318045</c:v>
                </c:pt>
                <c:pt idx="2846">
                  <c:v>3.767688980884202</c:v>
                </c:pt>
                <c:pt idx="2847">
                  <c:v>1.7925873074205101</c:v>
                </c:pt>
                <c:pt idx="2848">
                  <c:v>3.0993209240154007</c:v>
                </c:pt>
                <c:pt idx="2849">
                  <c:v>5.0495181000530094</c:v>
                </c:pt>
                <c:pt idx="2850">
                  <c:v>3.1390975956020002</c:v>
                </c:pt>
                <c:pt idx="2851">
                  <c:v>2.5773418035301034</c:v>
                </c:pt>
                <c:pt idx="2852">
                  <c:v>0.7595708550012007</c:v>
                </c:pt>
                <c:pt idx="2853">
                  <c:v>2.3801022846450053</c:v>
                </c:pt>
                <c:pt idx="2854">
                  <c:v>1.5327723486673932</c:v>
                </c:pt>
                <c:pt idx="2855">
                  <c:v>1.5638871167038961</c:v>
                </c:pt>
                <c:pt idx="2856">
                  <c:v>2.1729549542516935</c:v>
                </c:pt>
                <c:pt idx="2857">
                  <c:v>4.0392289681068974</c:v>
                </c:pt>
                <c:pt idx="2858">
                  <c:v>1.0622752208078061</c:v>
                </c:pt>
                <c:pt idx="2859">
                  <c:v>1.1652152789964001</c:v>
                </c:pt>
                <c:pt idx="2860">
                  <c:v>1.0137777477229923</c:v>
                </c:pt>
                <c:pt idx="2861">
                  <c:v>1.3363234770022956</c:v>
                </c:pt>
                <c:pt idx="2862">
                  <c:v>2.1041468095460942</c:v>
                </c:pt>
                <c:pt idx="2863">
                  <c:v>1.2355094656321011</c:v>
                </c:pt>
                <c:pt idx="2864">
                  <c:v>1.4909905873101874</c:v>
                </c:pt>
                <c:pt idx="2865">
                  <c:v>1.9668317947459955</c:v>
                </c:pt>
                <c:pt idx="2866">
                  <c:v>1.4807489000618024</c:v>
                </c:pt>
                <c:pt idx="2867">
                  <c:v>4.0490357004358941</c:v>
                </c:pt>
                <c:pt idx="2868">
                  <c:v>1.6420504465646013</c:v>
                </c:pt>
                <c:pt idx="2869">
                  <c:v>2.1820710635709042</c:v>
                </c:pt>
                <c:pt idx="2870">
                  <c:v>3.7754784206750927</c:v>
                </c:pt>
                <c:pt idx="2871">
                  <c:v>1.7583787457131062</c:v>
                </c:pt>
                <c:pt idx="2872">
                  <c:v>0.87963638182789339</c:v>
                </c:pt>
                <c:pt idx="2873">
                  <c:v>1.8602856490554984</c:v>
                </c:pt>
                <c:pt idx="2874">
                  <c:v>1.504458767749796</c:v>
                </c:pt>
                <c:pt idx="2875">
                  <c:v>2.1894547813777052</c:v>
                </c:pt>
                <c:pt idx="2876">
                  <c:v>1.800312147512102</c:v>
                </c:pt>
                <c:pt idx="2877">
                  <c:v>0.32325747085690182</c:v>
                </c:pt>
                <c:pt idx="2878">
                  <c:v>0.66809024759250757</c:v>
                </c:pt>
                <c:pt idx="2879">
                  <c:v>0.8371860790845036</c:v>
                </c:pt>
                <c:pt idx="2880">
                  <c:v>1.8789748608581931</c:v>
                </c:pt>
                <c:pt idx="2881">
                  <c:v>1.8437038622221944</c:v>
                </c:pt>
                <c:pt idx="2882">
                  <c:v>1.5133204874936952</c:v>
                </c:pt>
                <c:pt idx="2883">
                  <c:v>1.8529452713359973</c:v>
                </c:pt>
                <c:pt idx="2884">
                  <c:v>1.9430845161083001</c:v>
                </c:pt>
                <c:pt idx="2885">
                  <c:v>1.2911519210913045</c:v>
                </c:pt>
                <c:pt idx="2886">
                  <c:v>3.0649075667663084</c:v>
                </c:pt>
                <c:pt idx="2887">
                  <c:v>1.1810397173090001</c:v>
                </c:pt>
                <c:pt idx="2888">
                  <c:v>1.1860479491675127</c:v>
                </c:pt>
                <c:pt idx="2889">
                  <c:v>0.5571004680490006</c:v>
                </c:pt>
                <c:pt idx="2890">
                  <c:v>3.1125772394112943</c:v>
                </c:pt>
                <c:pt idx="2891">
                  <c:v>4.6397478703261985</c:v>
                </c:pt>
                <c:pt idx="2892">
                  <c:v>3.8328276277432853</c:v>
                </c:pt>
                <c:pt idx="2893">
                  <c:v>1.7261530541000993</c:v>
                </c:pt>
                <c:pt idx="2894">
                  <c:v>1.5054744462423018</c:v>
                </c:pt>
                <c:pt idx="2895">
                  <c:v>0.72772849023030872</c:v>
                </c:pt>
                <c:pt idx="2896">
                  <c:v>3.1291201642452942</c:v>
                </c:pt>
                <c:pt idx="2897">
                  <c:v>1.7847326410615991</c:v>
                </c:pt>
                <c:pt idx="2898">
                  <c:v>1.5098607164188944</c:v>
                </c:pt>
                <c:pt idx="2899">
                  <c:v>1.4316246650901854</c:v>
                </c:pt>
                <c:pt idx="2900">
                  <c:v>1.0218221820027888</c:v>
                </c:pt>
                <c:pt idx="2901">
                  <c:v>3.3101345720525193</c:v>
                </c:pt>
                <c:pt idx="2902">
                  <c:v>3.2869131653684036</c:v>
                </c:pt>
                <c:pt idx="2903">
                  <c:v>1.9916457978579916</c:v>
                </c:pt>
                <c:pt idx="2904">
                  <c:v>1.3833442362882948</c:v>
                </c:pt>
                <c:pt idx="2905">
                  <c:v>1.5722115022257981</c:v>
                </c:pt>
                <c:pt idx="2906">
                  <c:v>0.39889445008350338</c:v>
                </c:pt>
                <c:pt idx="2907">
                  <c:v>2.1112093730042867</c:v>
                </c:pt>
                <c:pt idx="2908">
                  <c:v>2.4500363782132979</c:v>
                </c:pt>
                <c:pt idx="2909">
                  <c:v>1.1748951796563105</c:v>
                </c:pt>
                <c:pt idx="2910">
                  <c:v>2.0626043529160012</c:v>
                </c:pt>
                <c:pt idx="2911">
                  <c:v>1.2687025514693033</c:v>
                </c:pt>
                <c:pt idx="2912">
                  <c:v>3.0536117135658003</c:v>
                </c:pt>
                <c:pt idx="2913">
                  <c:v>1.6666994898457981</c:v>
                </c:pt>
                <c:pt idx="2914">
                  <c:v>2.4787698976510057</c:v>
                </c:pt>
                <c:pt idx="2915">
                  <c:v>2.1924005204429999</c:v>
                </c:pt>
                <c:pt idx="2916">
                  <c:v>2.4551894076559941</c:v>
                </c:pt>
                <c:pt idx="2917">
                  <c:v>1.643946735613099</c:v>
                </c:pt>
                <c:pt idx="2918">
                  <c:v>1.9146444933029958</c:v>
                </c:pt>
                <c:pt idx="2919">
                  <c:v>1.1551722683931021</c:v>
                </c:pt>
                <c:pt idx="2920">
                  <c:v>2.1828325418566012</c:v>
                </c:pt>
                <c:pt idx="2921">
                  <c:v>2.2811203612842053</c:v>
                </c:pt>
                <c:pt idx="2922">
                  <c:v>1.3492857773234022</c:v>
                </c:pt>
                <c:pt idx="2923">
                  <c:v>1.5122501266417157</c:v>
                </c:pt>
                <c:pt idx="2924">
                  <c:v>1.7746698176860038</c:v>
                </c:pt>
                <c:pt idx="2925">
                  <c:v>0.54197101593780461</c:v>
                </c:pt>
                <c:pt idx="2926">
                  <c:v>1.2558981547394918</c:v>
                </c:pt>
                <c:pt idx="2927">
                  <c:v>1.225960018053593</c:v>
                </c:pt>
                <c:pt idx="2928">
                  <c:v>2.1184505707484931</c:v>
                </c:pt>
                <c:pt idx="2929">
                  <c:v>1.0476039525462966</c:v>
                </c:pt>
                <c:pt idx="2930">
                  <c:v>2.6058051596892859</c:v>
                </c:pt>
                <c:pt idx="2931">
                  <c:v>3.0175051759848937</c:v>
                </c:pt>
                <c:pt idx="2932">
                  <c:v>3.0384184537267944</c:v>
                </c:pt>
                <c:pt idx="2933">
                  <c:v>1.0690485491515096</c:v>
                </c:pt>
                <c:pt idx="2934">
                  <c:v>2.8668508297139832</c:v>
                </c:pt>
                <c:pt idx="2935">
                  <c:v>2.8119545478454042</c:v>
                </c:pt>
                <c:pt idx="2936">
                  <c:v>2.8074198538881063</c:v>
                </c:pt>
                <c:pt idx="2937">
                  <c:v>0.5870255415122041</c:v>
                </c:pt>
                <c:pt idx="2938">
                  <c:v>0.73106789908119663</c:v>
                </c:pt>
                <c:pt idx="2939">
                  <c:v>0.88815881601300894</c:v>
                </c:pt>
                <c:pt idx="2940">
                  <c:v>1.560320182977506</c:v>
                </c:pt>
                <c:pt idx="2941">
                  <c:v>0.99673238909430195</c:v>
                </c:pt>
                <c:pt idx="2942">
                  <c:v>3.0152460549749938</c:v>
                </c:pt>
                <c:pt idx="2943">
                  <c:v>2.0426637258129006</c:v>
                </c:pt>
                <c:pt idx="2944">
                  <c:v>1.908207860667305</c:v>
                </c:pt>
                <c:pt idx="2945">
                  <c:v>3.2916229733549027</c:v>
                </c:pt>
                <c:pt idx="2946">
                  <c:v>1.1393624994150997</c:v>
                </c:pt>
                <c:pt idx="2947">
                  <c:v>3.2245033394661959</c:v>
                </c:pt>
                <c:pt idx="2948">
                  <c:v>0.99469048092269929</c:v>
                </c:pt>
                <c:pt idx="2949">
                  <c:v>2.0904353793658967</c:v>
                </c:pt>
                <c:pt idx="2950">
                  <c:v>2.4319943402661011</c:v>
                </c:pt>
                <c:pt idx="2951">
                  <c:v>2.3000221796549987</c:v>
                </c:pt>
                <c:pt idx="2952">
                  <c:v>2.9047963573426183</c:v>
                </c:pt>
                <c:pt idx="2953">
                  <c:v>2.2701413318827002</c:v>
                </c:pt>
                <c:pt idx="2954">
                  <c:v>2.7798077028450052</c:v>
                </c:pt>
                <c:pt idx="2955">
                  <c:v>1.0621882728680987</c:v>
                </c:pt>
                <c:pt idx="2956">
                  <c:v>1.5216318021602948</c:v>
                </c:pt>
                <c:pt idx="2957">
                  <c:v>1.7637712021333956</c:v>
                </c:pt>
                <c:pt idx="2958">
                  <c:v>1.3346713270663031</c:v>
                </c:pt>
                <c:pt idx="2959">
                  <c:v>1.2702505332256118</c:v>
                </c:pt>
                <c:pt idx="2960">
                  <c:v>1.5559049087135008</c:v>
                </c:pt>
                <c:pt idx="2961">
                  <c:v>2.7298230598550952</c:v>
                </c:pt>
                <c:pt idx="2962">
                  <c:v>1.9548203384049938</c:v>
                </c:pt>
                <c:pt idx="2963">
                  <c:v>2.1899033460480002</c:v>
                </c:pt>
                <c:pt idx="2964">
                  <c:v>1.2893982859674842</c:v>
                </c:pt>
                <c:pt idx="2965">
                  <c:v>1.1857415298750087</c:v>
                </c:pt>
                <c:pt idx="2966">
                  <c:v>2.2739266009103112</c:v>
                </c:pt>
                <c:pt idx="2967">
                  <c:v>2.2329883166099047</c:v>
                </c:pt>
                <c:pt idx="2968">
                  <c:v>1.0576956594962039</c:v>
                </c:pt>
                <c:pt idx="2969">
                  <c:v>3.7594126980529992</c:v>
                </c:pt>
                <c:pt idx="2970">
                  <c:v>1.6896002968434938</c:v>
                </c:pt>
                <c:pt idx="2971">
                  <c:v>2.1383211069796042</c:v>
                </c:pt>
                <c:pt idx="2972">
                  <c:v>2.0195931614802021</c:v>
                </c:pt>
                <c:pt idx="2973">
                  <c:v>2.2994505250286967</c:v>
                </c:pt>
                <c:pt idx="2974">
                  <c:v>1.3527340450644874</c:v>
                </c:pt>
                <c:pt idx="2975">
                  <c:v>1.5202079761833065</c:v>
                </c:pt>
                <c:pt idx="2976">
                  <c:v>1.8446121494843102</c:v>
                </c:pt>
                <c:pt idx="2977">
                  <c:v>2.725317913679703</c:v>
                </c:pt>
                <c:pt idx="2978">
                  <c:v>1.5353012537759911</c:v>
                </c:pt>
                <c:pt idx="2979">
                  <c:v>2.315318838745597</c:v>
                </c:pt>
                <c:pt idx="2980">
                  <c:v>1.608952462611505</c:v>
                </c:pt>
                <c:pt idx="2981">
                  <c:v>1.5476261878542008</c:v>
                </c:pt>
                <c:pt idx="2982">
                  <c:v>1.6606464758052941</c:v>
                </c:pt>
                <c:pt idx="2983">
                  <c:v>0.75111563022909889</c:v>
                </c:pt>
                <c:pt idx="2984">
                  <c:v>2.0006234230733977</c:v>
                </c:pt>
                <c:pt idx="2985">
                  <c:v>1.4654757256011948</c:v>
                </c:pt>
                <c:pt idx="2986">
                  <c:v>1.6435110192840057</c:v>
                </c:pt>
                <c:pt idx="2987">
                  <c:v>0.59940820142810713</c:v>
                </c:pt>
                <c:pt idx="2988">
                  <c:v>1.4651175395451081</c:v>
                </c:pt>
                <c:pt idx="2989">
                  <c:v>1.3651475451962991</c:v>
                </c:pt>
                <c:pt idx="2990">
                  <c:v>1.7700079779559068</c:v>
                </c:pt>
                <c:pt idx="2991">
                  <c:v>1.7787122015582157</c:v>
                </c:pt>
                <c:pt idx="2992">
                  <c:v>0.99715911293759563</c:v>
                </c:pt>
                <c:pt idx="2993">
                  <c:v>1.7890579889232163</c:v>
                </c:pt>
                <c:pt idx="2994">
                  <c:v>1.8921664375342004</c:v>
                </c:pt>
                <c:pt idx="2995">
                  <c:v>1.5295271488850939</c:v>
                </c:pt>
                <c:pt idx="2996">
                  <c:v>1.9928785570028926</c:v>
                </c:pt>
                <c:pt idx="2997">
                  <c:v>1.6590060187463962</c:v>
                </c:pt>
                <c:pt idx="2998">
                  <c:v>2.0743152013328952</c:v>
                </c:pt>
                <c:pt idx="2999">
                  <c:v>2.6264301635164031</c:v>
                </c:pt>
                <c:pt idx="3000">
                  <c:v>4.2019247033076974</c:v>
                </c:pt>
                <c:pt idx="3001">
                  <c:v>0.68769965851991033</c:v>
                </c:pt>
                <c:pt idx="3002">
                  <c:v>8.7484878620532953</c:v>
                </c:pt>
                <c:pt idx="3003">
                  <c:v>4.2343900875619074</c:v>
                </c:pt>
                <c:pt idx="3004">
                  <c:v>3.4238743579064113</c:v>
                </c:pt>
                <c:pt idx="3005">
                  <c:v>1.8752377445973991</c:v>
                </c:pt>
                <c:pt idx="3006">
                  <c:v>2.5865192825008032</c:v>
                </c:pt>
                <c:pt idx="3007">
                  <c:v>2.4126049991752829</c:v>
                </c:pt>
                <c:pt idx="3008">
                  <c:v>1.9415696764168997</c:v>
                </c:pt>
                <c:pt idx="3009">
                  <c:v>4.2215510505183005</c:v>
                </c:pt>
                <c:pt idx="3010">
                  <c:v>0.85326923973849733</c:v>
                </c:pt>
                <c:pt idx="3011">
                  <c:v>2.2887791978980006</c:v>
                </c:pt>
                <c:pt idx="3012">
                  <c:v>2.0685722352621951</c:v>
                </c:pt>
                <c:pt idx="3013">
                  <c:v>1.4799532500887931</c:v>
                </c:pt>
                <c:pt idx="3014">
                  <c:v>5.3336605571595044</c:v>
                </c:pt>
                <c:pt idx="3015">
                  <c:v>2.1160549328664047</c:v>
                </c:pt>
                <c:pt idx="3016">
                  <c:v>1.4473632824615887</c:v>
                </c:pt>
                <c:pt idx="3017">
                  <c:v>1.9260420655290047</c:v>
                </c:pt>
                <c:pt idx="3018">
                  <c:v>1.6029438459594019</c:v>
                </c:pt>
                <c:pt idx="3019">
                  <c:v>3.0190784584261934</c:v>
                </c:pt>
                <c:pt idx="3020">
                  <c:v>3.0506050670409053</c:v>
                </c:pt>
                <c:pt idx="3021">
                  <c:v>1.1606683012077081</c:v>
                </c:pt>
                <c:pt idx="3022">
                  <c:v>4.023459905627206</c:v>
                </c:pt>
                <c:pt idx="3023">
                  <c:v>2.5241463225930971</c:v>
                </c:pt>
                <c:pt idx="3024">
                  <c:v>8.4451688286426947</c:v>
                </c:pt>
                <c:pt idx="3025">
                  <c:v>3.0602839096687973</c:v>
                </c:pt>
                <c:pt idx="3026">
                  <c:v>1.2305240337966978</c:v>
                </c:pt>
                <c:pt idx="3027">
                  <c:v>0.91737237482010359</c:v>
                </c:pt>
                <c:pt idx="3028">
                  <c:v>3.0960403793697795</c:v>
                </c:pt>
                <c:pt idx="3029">
                  <c:v>1.7580961848193939</c:v>
                </c:pt>
                <c:pt idx="3030">
                  <c:v>2.687592048399515</c:v>
                </c:pt>
                <c:pt idx="3031">
                  <c:v>2.384122058124913</c:v>
                </c:pt>
                <c:pt idx="3032">
                  <c:v>3.1279530209066042</c:v>
                </c:pt>
                <c:pt idx="3033">
                  <c:v>1.8932968898810003</c:v>
                </c:pt>
                <c:pt idx="3034">
                  <c:v>3.1075114599523261</c:v>
                </c:pt>
                <c:pt idx="3035">
                  <c:v>3.1584960696660005</c:v>
                </c:pt>
                <c:pt idx="3036">
                  <c:v>2.8225638145020038</c:v>
                </c:pt>
                <c:pt idx="3037">
                  <c:v>1.5533164783448958</c:v>
                </c:pt>
                <c:pt idx="3038">
                  <c:v>2.7119413041726972</c:v>
                </c:pt>
                <c:pt idx="3039">
                  <c:v>2.6857376236805002</c:v>
                </c:pt>
                <c:pt idx="3040">
                  <c:v>1.7390066337381986</c:v>
                </c:pt>
                <c:pt idx="3041">
                  <c:v>1.4935256223816917</c:v>
                </c:pt>
                <c:pt idx="3042">
                  <c:v>1.5687051630226989</c:v>
                </c:pt>
                <c:pt idx="3043">
                  <c:v>0.96474254799710479</c:v>
                </c:pt>
                <c:pt idx="3044">
                  <c:v>3.3397368253782855</c:v>
                </c:pt>
                <c:pt idx="3045">
                  <c:v>2.4757497914156943</c:v>
                </c:pt>
                <c:pt idx="3046">
                  <c:v>2.3644932015466011</c:v>
                </c:pt>
                <c:pt idx="3047">
                  <c:v>2.629541689956099</c:v>
                </c:pt>
                <c:pt idx="3048">
                  <c:v>3.0076632753573138</c:v>
                </c:pt>
                <c:pt idx="3049">
                  <c:v>1.2175184667956955</c:v>
                </c:pt>
                <c:pt idx="3050">
                  <c:v>2.335554300475593</c:v>
                </c:pt>
                <c:pt idx="3051">
                  <c:v>6.5663200767463845</c:v>
                </c:pt>
                <c:pt idx="3052">
                  <c:v>4.3733561561509049</c:v>
                </c:pt>
                <c:pt idx="3053">
                  <c:v>2.0706421468242873</c:v>
                </c:pt>
                <c:pt idx="3054">
                  <c:v>0.81320540589200618</c:v>
                </c:pt>
                <c:pt idx="3055">
                  <c:v>1.7007215620964038</c:v>
                </c:pt>
                <c:pt idx="3056">
                  <c:v>1.8803927171998958</c:v>
                </c:pt>
                <c:pt idx="3057">
                  <c:v>3.0683730737809052</c:v>
                </c:pt>
                <c:pt idx="3058">
                  <c:v>2.1032950977140001</c:v>
                </c:pt>
                <c:pt idx="3059">
                  <c:v>2.9633189289720012</c:v>
                </c:pt>
                <c:pt idx="3060">
                  <c:v>2.2814770359821082</c:v>
                </c:pt>
                <c:pt idx="3061">
                  <c:v>0.62562210380239969</c:v>
                </c:pt>
                <c:pt idx="3062">
                  <c:v>1.7686410749259007</c:v>
                </c:pt>
                <c:pt idx="3063">
                  <c:v>0.85868915575539972</c:v>
                </c:pt>
                <c:pt idx="3064">
                  <c:v>0.71288829613890292</c:v>
                </c:pt>
                <c:pt idx="3065">
                  <c:v>2.4486974629950002</c:v>
                </c:pt>
                <c:pt idx="3066">
                  <c:v>1.6716586912073979</c:v>
                </c:pt>
                <c:pt idx="3067">
                  <c:v>1.3981477449625097</c:v>
                </c:pt>
                <c:pt idx="3068">
                  <c:v>1.1680358202583045</c:v>
                </c:pt>
                <c:pt idx="3069">
                  <c:v>3.2987441429947082</c:v>
                </c:pt>
                <c:pt idx="3070">
                  <c:v>2.7867034104935997</c:v>
                </c:pt>
                <c:pt idx="3071">
                  <c:v>2.1536232109862992</c:v>
                </c:pt>
                <c:pt idx="3072">
                  <c:v>1.2798673405415997</c:v>
                </c:pt>
                <c:pt idx="3073">
                  <c:v>3.396734911061003</c:v>
                </c:pt>
                <c:pt idx="3074">
                  <c:v>1.839073451958896</c:v>
                </c:pt>
                <c:pt idx="3075">
                  <c:v>3.0776443290413047</c:v>
                </c:pt>
                <c:pt idx="3076">
                  <c:v>3.9421455918564021</c:v>
                </c:pt>
                <c:pt idx="3077">
                  <c:v>1.376450639075306</c:v>
                </c:pt>
                <c:pt idx="3078">
                  <c:v>1.5264879113450067</c:v>
                </c:pt>
                <c:pt idx="3079">
                  <c:v>3.0115469031407827</c:v>
                </c:pt>
                <c:pt idx="3080">
                  <c:v>2.3265196562651047</c:v>
                </c:pt>
                <c:pt idx="3081">
                  <c:v>1.6038295017273039</c:v>
                </c:pt>
                <c:pt idx="3082">
                  <c:v>3.2481571727906093</c:v>
                </c:pt>
                <c:pt idx="3083">
                  <c:v>2.0896615894661039</c:v>
                </c:pt>
                <c:pt idx="3084">
                  <c:v>1.4135917674807896</c:v>
                </c:pt>
                <c:pt idx="3085">
                  <c:v>1.4382254452310974</c:v>
                </c:pt>
                <c:pt idx="3086">
                  <c:v>1.6067404239789114</c:v>
                </c:pt>
                <c:pt idx="3087">
                  <c:v>2.3731153218734988</c:v>
                </c:pt>
                <c:pt idx="3088">
                  <c:v>0.68046585082639599</c:v>
                </c:pt>
                <c:pt idx="3089">
                  <c:v>0.59386559930350091</c:v>
                </c:pt>
                <c:pt idx="3090">
                  <c:v>0.88241864450100149</c:v>
                </c:pt>
                <c:pt idx="3091">
                  <c:v>1.4855841166588988</c:v>
                </c:pt>
                <c:pt idx="3092">
                  <c:v>3.1556295156826053</c:v>
                </c:pt>
                <c:pt idx="3093">
                  <c:v>3.0618704981247977</c:v>
                </c:pt>
                <c:pt idx="3094">
                  <c:v>1.6089734209345041</c:v>
                </c:pt>
                <c:pt idx="3095">
                  <c:v>2.1973438429742091</c:v>
                </c:pt>
                <c:pt idx="3096">
                  <c:v>1.2678675911231068</c:v>
                </c:pt>
                <c:pt idx="3097">
                  <c:v>3.998721402548199</c:v>
                </c:pt>
                <c:pt idx="3098">
                  <c:v>0.98373118460349962</c:v>
                </c:pt>
                <c:pt idx="3099">
                  <c:v>2.1067768145268957</c:v>
                </c:pt>
                <c:pt idx="3100">
                  <c:v>0.42461868453979562</c:v>
                </c:pt>
                <c:pt idx="3101">
                  <c:v>1.4016932100467938</c:v>
                </c:pt>
                <c:pt idx="3102">
                  <c:v>2.2253172022210257</c:v>
                </c:pt>
                <c:pt idx="3103">
                  <c:v>2.4470774313362966</c:v>
                </c:pt>
                <c:pt idx="3104">
                  <c:v>2.3208652928579996</c:v>
                </c:pt>
                <c:pt idx="3105">
                  <c:v>0.75274762580180365</c:v>
                </c:pt>
                <c:pt idx="3106">
                  <c:v>2.9092046735294987</c:v>
                </c:pt>
                <c:pt idx="3107">
                  <c:v>1.7041499683855994</c:v>
                </c:pt>
                <c:pt idx="3108">
                  <c:v>0.84440688766349881</c:v>
                </c:pt>
                <c:pt idx="3109">
                  <c:v>2.283309000693917</c:v>
                </c:pt>
                <c:pt idx="3110">
                  <c:v>1.3114755398076041</c:v>
                </c:pt>
                <c:pt idx="3111">
                  <c:v>1.5486024694182066</c:v>
                </c:pt>
                <c:pt idx="3112">
                  <c:v>0.89133381722510641</c:v>
                </c:pt>
                <c:pt idx="3113">
                  <c:v>1.1863634172926958</c:v>
                </c:pt>
                <c:pt idx="3114">
                  <c:v>1.9327483695796981</c:v>
                </c:pt>
                <c:pt idx="3115">
                  <c:v>1.997087356084094</c:v>
                </c:pt>
                <c:pt idx="3116">
                  <c:v>2.3216067480890001</c:v>
                </c:pt>
                <c:pt idx="3117">
                  <c:v>0.61868923271090936</c:v>
                </c:pt>
                <c:pt idx="3118">
                  <c:v>3.4268389657608824</c:v>
                </c:pt>
                <c:pt idx="3119">
                  <c:v>2.6101602169742932</c:v>
                </c:pt>
                <c:pt idx="3120">
                  <c:v>1.4482862382847939</c:v>
                </c:pt>
                <c:pt idx="3121">
                  <c:v>1.2329614428660978</c:v>
                </c:pt>
                <c:pt idx="3122">
                  <c:v>1.9554615625089971</c:v>
                </c:pt>
                <c:pt idx="3123">
                  <c:v>1.0646176260958999</c:v>
                </c:pt>
                <c:pt idx="3124">
                  <c:v>2.3757685082173055</c:v>
                </c:pt>
                <c:pt idx="3125">
                  <c:v>0.51714386687280012</c:v>
                </c:pt>
                <c:pt idx="3126">
                  <c:v>2.4795109841629994</c:v>
                </c:pt>
                <c:pt idx="3127">
                  <c:v>1.5195485804962061</c:v>
                </c:pt>
                <c:pt idx="3128">
                  <c:v>2.4220276754361976</c:v>
                </c:pt>
                <c:pt idx="3129">
                  <c:v>2.3801156129261045</c:v>
                </c:pt>
                <c:pt idx="3130">
                  <c:v>0.77019423574660062</c:v>
                </c:pt>
                <c:pt idx="3131">
                  <c:v>2.1174926884918932</c:v>
                </c:pt>
                <c:pt idx="3132">
                  <c:v>3.0830054673753011</c:v>
                </c:pt>
                <c:pt idx="3133">
                  <c:v>0.81166085847499703</c:v>
                </c:pt>
                <c:pt idx="3134">
                  <c:v>2.5581480258472027</c:v>
                </c:pt>
                <c:pt idx="3135">
                  <c:v>1.4685869912832041</c:v>
                </c:pt>
                <c:pt idx="3136">
                  <c:v>1.823289827357101</c:v>
                </c:pt>
                <c:pt idx="3137">
                  <c:v>1.2260015952407031</c:v>
                </c:pt>
                <c:pt idx="3138">
                  <c:v>0.85308467034090563</c:v>
                </c:pt>
                <c:pt idx="3139">
                  <c:v>1.2331559569916961</c:v>
                </c:pt>
                <c:pt idx="3140">
                  <c:v>1.7994779993571939</c:v>
                </c:pt>
                <c:pt idx="3141">
                  <c:v>1.9078122694777031</c:v>
                </c:pt>
                <c:pt idx="3142">
                  <c:v>0.59766887314009798</c:v>
                </c:pt>
                <c:pt idx="3143">
                  <c:v>2.3366138843471913</c:v>
                </c:pt>
                <c:pt idx="3144">
                  <c:v>2.0438628449686997</c:v>
                </c:pt>
                <c:pt idx="3145">
                  <c:v>1.7154454063324058</c:v>
                </c:pt>
                <c:pt idx="3146">
                  <c:v>2.0358240686145042</c:v>
                </c:pt>
                <c:pt idx="3147">
                  <c:v>1.3541605195511057</c:v>
                </c:pt>
                <c:pt idx="3148">
                  <c:v>0.97265987576949575</c:v>
                </c:pt>
                <c:pt idx="3149">
                  <c:v>1.1714110923573018</c:v>
                </c:pt>
                <c:pt idx="3150">
                  <c:v>2.2850362081598012</c:v>
                </c:pt>
                <c:pt idx="3151">
                  <c:v>1.7689872293598021</c:v>
                </c:pt>
                <c:pt idx="3152">
                  <c:v>0.66164419228190285</c:v>
                </c:pt>
                <c:pt idx="3153">
                  <c:v>0.75715346622590163</c:v>
                </c:pt>
                <c:pt idx="3154">
                  <c:v>1.6018527240047067</c:v>
                </c:pt>
                <c:pt idx="3155">
                  <c:v>0.84179008532410948</c:v>
                </c:pt>
                <c:pt idx="3156">
                  <c:v>2.2105427553207022</c:v>
                </c:pt>
                <c:pt idx="3157">
                  <c:v>2.2432232013129241</c:v>
                </c:pt>
                <c:pt idx="3158">
                  <c:v>1.2726073148604939</c:v>
                </c:pt>
                <c:pt idx="3159">
                  <c:v>2.0529846449322946</c:v>
                </c:pt>
                <c:pt idx="3160">
                  <c:v>1.7888686873938997</c:v>
                </c:pt>
                <c:pt idx="3161">
                  <c:v>1.4526011372518042</c:v>
                </c:pt>
                <c:pt idx="3162">
                  <c:v>1.4131631714952988</c:v>
                </c:pt>
                <c:pt idx="3163">
                  <c:v>1.6394328617673086</c:v>
                </c:pt>
                <c:pt idx="3164">
                  <c:v>1.1461331045854071</c:v>
                </c:pt>
                <c:pt idx="3165">
                  <c:v>0.39201385683880263</c:v>
                </c:pt>
                <c:pt idx="3166">
                  <c:v>1.6164865036726088</c:v>
                </c:pt>
                <c:pt idx="3167">
                  <c:v>1.3506168455189993</c:v>
                </c:pt>
                <c:pt idx="3168">
                  <c:v>1.0917411621825999</c:v>
                </c:pt>
                <c:pt idx="3169">
                  <c:v>0.89469939438951074</c:v>
                </c:pt>
                <c:pt idx="3170">
                  <c:v>2.1066449760944987</c:v>
                </c:pt>
                <c:pt idx="3171">
                  <c:v>0.91854630615070221</c:v>
                </c:pt>
                <c:pt idx="3172">
                  <c:v>1.8341247965989946</c:v>
                </c:pt>
                <c:pt idx="3173">
                  <c:v>1.9789553136749021</c:v>
                </c:pt>
                <c:pt idx="3174">
                  <c:v>2.2111678241563055</c:v>
                </c:pt>
                <c:pt idx="3175">
                  <c:v>1.0180282732388974</c:v>
                </c:pt>
                <c:pt idx="3176">
                  <c:v>1.5572224537481958</c:v>
                </c:pt>
                <c:pt idx="3177">
                  <c:v>2.6491806857628006</c:v>
                </c:pt>
                <c:pt idx="3178">
                  <c:v>1.8383004535168941</c:v>
                </c:pt>
                <c:pt idx="3179">
                  <c:v>1.7723258390135128</c:v>
                </c:pt>
                <c:pt idx="3180">
                  <c:v>2.2487089409523127</c:v>
                </c:pt>
                <c:pt idx="3181">
                  <c:v>1.298368078975898</c:v>
                </c:pt>
                <c:pt idx="3182">
                  <c:v>1.1375482990196932</c:v>
                </c:pt>
                <c:pt idx="3183">
                  <c:v>1.6201671982608021</c:v>
                </c:pt>
                <c:pt idx="3184">
                  <c:v>1.2647620746928965</c:v>
                </c:pt>
                <c:pt idx="3185">
                  <c:v>1.9723695939646</c:v>
                </c:pt>
                <c:pt idx="3186">
                  <c:v>1.8601754427391057</c:v>
                </c:pt>
                <c:pt idx="3187">
                  <c:v>1.7080409318386065</c:v>
                </c:pt>
                <c:pt idx="3188">
                  <c:v>1.6683817132553997</c:v>
                </c:pt>
                <c:pt idx="3189">
                  <c:v>1.0025470461682087</c:v>
                </c:pt>
                <c:pt idx="3190">
                  <c:v>0.90655121648750325</c:v>
                </c:pt>
                <c:pt idx="3191">
                  <c:v>2.1828640881727082</c:v>
                </c:pt>
                <c:pt idx="3192">
                  <c:v>1.6985015446494041</c:v>
                </c:pt>
                <c:pt idx="3193">
                  <c:v>1.1800706949145061</c:v>
                </c:pt>
                <c:pt idx="3194">
                  <c:v>1.2080619840248938</c:v>
                </c:pt>
                <c:pt idx="3195">
                  <c:v>1.4644196553927018</c:v>
                </c:pt>
                <c:pt idx="3196">
                  <c:v>0.76546174336630202</c:v>
                </c:pt>
                <c:pt idx="3197">
                  <c:v>0.89957498543090209</c:v>
                </c:pt>
                <c:pt idx="3198">
                  <c:v>2.3666768702685967</c:v>
                </c:pt>
                <c:pt idx="3199">
                  <c:v>1.6606895901874026</c:v>
                </c:pt>
                <c:pt idx="3200">
                  <c:v>2.4697439319774048</c:v>
                </c:pt>
                <c:pt idx="3201">
                  <c:v>0.5827342058774998</c:v>
                </c:pt>
                <c:pt idx="3202">
                  <c:v>0.87500995327559927</c:v>
                </c:pt>
                <c:pt idx="3203">
                  <c:v>1.1641484025586961</c:v>
                </c:pt>
                <c:pt idx="3204">
                  <c:v>1.3082887918232071</c:v>
                </c:pt>
                <c:pt idx="3205">
                  <c:v>2.1574521409882967</c:v>
                </c:pt>
                <c:pt idx="3206">
                  <c:v>1.8536929688423953</c:v>
                </c:pt>
                <c:pt idx="3207">
                  <c:v>0.76200494685029763</c:v>
                </c:pt>
                <c:pt idx="3208">
                  <c:v>1.3549113139167066</c:v>
                </c:pt>
                <c:pt idx="3209">
                  <c:v>1.2174902748440906</c:v>
                </c:pt>
                <c:pt idx="3210">
                  <c:v>1.6962145941621003</c:v>
                </c:pt>
                <c:pt idx="3211">
                  <c:v>1.5538521622149939</c:v>
                </c:pt>
                <c:pt idx="3212">
                  <c:v>2.2277566083461089</c:v>
                </c:pt>
                <c:pt idx="3213">
                  <c:v>1.8967165002944029</c:v>
                </c:pt>
                <c:pt idx="3214">
                  <c:v>2.1237492600396042</c:v>
                </c:pt>
                <c:pt idx="3215">
                  <c:v>1.4272325102568004</c:v>
                </c:pt>
                <c:pt idx="3216">
                  <c:v>1.7486380624256024</c:v>
                </c:pt>
                <c:pt idx="3217">
                  <c:v>0.94770862095140274</c:v>
                </c:pt>
                <c:pt idx="3218">
                  <c:v>0.85738126053590269</c:v>
                </c:pt>
                <c:pt idx="3219">
                  <c:v>1.2096177486205022</c:v>
                </c:pt>
                <c:pt idx="3220">
                  <c:v>2.0264156752649987</c:v>
                </c:pt>
                <c:pt idx="3221">
                  <c:v>1.4187776781702013</c:v>
                </c:pt>
                <c:pt idx="3222">
                  <c:v>1.8332851351575961</c:v>
                </c:pt>
                <c:pt idx="3223">
                  <c:v>2.3257352770740032</c:v>
                </c:pt>
                <c:pt idx="3224">
                  <c:v>1.9946997054217941</c:v>
                </c:pt>
                <c:pt idx="3225">
                  <c:v>1.9050485328913009</c:v>
                </c:pt>
                <c:pt idx="3226">
                  <c:v>2.1268535503152037</c:v>
                </c:pt>
                <c:pt idx="3227">
                  <c:v>1.5791459117272961</c:v>
                </c:pt>
                <c:pt idx="3228">
                  <c:v>0.79952319150450535</c:v>
                </c:pt>
                <c:pt idx="3229">
                  <c:v>1.2291278414452051</c:v>
                </c:pt>
                <c:pt idx="3230">
                  <c:v>1.5087339682413021</c:v>
                </c:pt>
                <c:pt idx="3231">
                  <c:v>1.3145769121044939</c:v>
                </c:pt>
                <c:pt idx="3232">
                  <c:v>0.99734428477479753</c:v>
                </c:pt>
                <c:pt idx="3233">
                  <c:v>1.166958197617902</c:v>
                </c:pt>
                <c:pt idx="3234">
                  <c:v>2.1436427594181993</c:v>
                </c:pt>
                <c:pt idx="3235">
                  <c:v>1.2166244293575939</c:v>
                </c:pt>
                <c:pt idx="3236">
                  <c:v>1.2718088783799948</c:v>
                </c:pt>
                <c:pt idx="3237">
                  <c:v>1.0169135298833043</c:v>
                </c:pt>
                <c:pt idx="3238">
                  <c:v>1.2897812959851847</c:v>
                </c:pt>
                <c:pt idx="3239">
                  <c:v>0.43963661431020412</c:v>
                </c:pt>
                <c:pt idx="3240">
                  <c:v>1.171074987698504</c:v>
                </c:pt>
                <c:pt idx="3241">
                  <c:v>2.210092165230904</c:v>
                </c:pt>
                <c:pt idx="3242">
                  <c:v>1.4795263909447898</c:v>
                </c:pt>
                <c:pt idx="3243">
                  <c:v>1.6115944372707958</c:v>
                </c:pt>
                <c:pt idx="3244">
                  <c:v>1.1535024836178991</c:v>
                </c:pt>
                <c:pt idx="3245">
                  <c:v>2.0702472193314065</c:v>
                </c:pt>
                <c:pt idx="3246">
                  <c:v>1.1894182024843039</c:v>
                </c:pt>
                <c:pt idx="3247">
                  <c:v>1.4962225246433078</c:v>
                </c:pt>
                <c:pt idx="3248">
                  <c:v>1.569703696228596</c:v>
                </c:pt>
                <c:pt idx="3249">
                  <c:v>1.1498385882898958</c:v>
                </c:pt>
                <c:pt idx="3250">
                  <c:v>1.5501299900413978</c:v>
                </c:pt>
                <c:pt idx="3251">
                  <c:v>1.9054379602097962</c:v>
                </c:pt>
                <c:pt idx="3252">
                  <c:v>0.52580384031139715</c:v>
                </c:pt>
                <c:pt idx="3253">
                  <c:v>1.0856812125689939</c:v>
                </c:pt>
                <c:pt idx="3254">
                  <c:v>0.784676298470802</c:v>
                </c:pt>
                <c:pt idx="3255">
                  <c:v>1.8133134185852953</c:v>
                </c:pt>
                <c:pt idx="3256">
                  <c:v>2.1425149526057012</c:v>
                </c:pt>
                <c:pt idx="3257">
                  <c:v>1.4419607967760957</c:v>
                </c:pt>
                <c:pt idx="3258">
                  <c:v>1.9087244682370912</c:v>
                </c:pt>
                <c:pt idx="3259">
                  <c:v>1.5692005855279938</c:v>
                </c:pt>
                <c:pt idx="3260">
                  <c:v>0.93947156756300465</c:v>
                </c:pt>
                <c:pt idx="3261">
                  <c:v>1.7487708333942087</c:v>
                </c:pt>
                <c:pt idx="3262">
                  <c:v>1.9177949171550968</c:v>
                </c:pt>
                <c:pt idx="3263">
                  <c:v>0.66727171502440252</c:v>
                </c:pt>
                <c:pt idx="3264">
                  <c:v>1.5798590341665082</c:v>
                </c:pt>
                <c:pt idx="3265">
                  <c:v>2.3049103646855982</c:v>
                </c:pt>
                <c:pt idx="3266">
                  <c:v>1.036983757094001</c:v>
                </c:pt>
                <c:pt idx="3267">
                  <c:v>2.1940386304807027</c:v>
                </c:pt>
                <c:pt idx="3268">
                  <c:v>0.82663369724899682</c:v>
                </c:pt>
                <c:pt idx="3269">
                  <c:v>1.4008260415079905</c:v>
                </c:pt>
                <c:pt idx="3270">
                  <c:v>1.3147615371343966</c:v>
                </c:pt>
                <c:pt idx="3271">
                  <c:v>0.84863983900480844</c:v>
                </c:pt>
                <c:pt idx="3272">
                  <c:v>1.4071916317372997</c:v>
                </c:pt>
                <c:pt idx="3273">
                  <c:v>1.9082178521172048</c:v>
                </c:pt>
                <c:pt idx="3274">
                  <c:v>0.96743832927299356</c:v>
                </c:pt>
                <c:pt idx="3275">
                  <c:v>1.7290406385118089</c:v>
                </c:pt>
                <c:pt idx="3276">
                  <c:v>1.6440145771995986</c:v>
                </c:pt>
                <c:pt idx="3277">
                  <c:v>1.7260475224250154</c:v>
                </c:pt>
                <c:pt idx="3278">
                  <c:v>0.88536328519700125</c:v>
                </c:pt>
                <c:pt idx="3279">
                  <c:v>1.2080333004838053</c:v>
                </c:pt>
                <c:pt idx="3280">
                  <c:v>1.6983365842590961</c:v>
                </c:pt>
                <c:pt idx="3281">
                  <c:v>1.1984350348141961</c:v>
                </c:pt>
                <c:pt idx="3282">
                  <c:v>0.7618509167788029</c:v>
                </c:pt>
                <c:pt idx="3283">
                  <c:v>1.8468414202233987</c:v>
                </c:pt>
                <c:pt idx="3284">
                  <c:v>1.5797290947820903</c:v>
                </c:pt>
                <c:pt idx="3285">
                  <c:v>1.5315648827031867</c:v>
                </c:pt>
                <c:pt idx="3286">
                  <c:v>1.5887638473366934</c:v>
                </c:pt>
                <c:pt idx="3287">
                  <c:v>1.2824918122977058</c:v>
                </c:pt>
                <c:pt idx="3288">
                  <c:v>1.4984335883911939</c:v>
                </c:pt>
                <c:pt idx="3289">
                  <c:v>0.88702446529430501</c:v>
                </c:pt>
                <c:pt idx="3290">
                  <c:v>2.814873673163186</c:v>
                </c:pt>
                <c:pt idx="3291">
                  <c:v>1.7965401387886089</c:v>
                </c:pt>
                <c:pt idx="3292">
                  <c:v>0.9730028201102956</c:v>
                </c:pt>
                <c:pt idx="3293">
                  <c:v>0.95952659117810413</c:v>
                </c:pt>
                <c:pt idx="3294">
                  <c:v>1.1967598257461063</c:v>
                </c:pt>
                <c:pt idx="3295">
                  <c:v>1.387472638042297</c:v>
                </c:pt>
                <c:pt idx="3296">
                  <c:v>1.4195688688269996</c:v>
                </c:pt>
                <c:pt idx="3297">
                  <c:v>1.0407700846262087</c:v>
                </c:pt>
                <c:pt idx="3298">
                  <c:v>1.3970916326580038</c:v>
                </c:pt>
                <c:pt idx="3299">
                  <c:v>1.5953009900756996</c:v>
                </c:pt>
                <c:pt idx="3300">
                  <c:v>2.6547200751777082</c:v>
                </c:pt>
                <c:pt idx="3301">
                  <c:v>1.191155565457515</c:v>
                </c:pt>
                <c:pt idx="3302">
                  <c:v>0.77246940416920062</c:v>
                </c:pt>
                <c:pt idx="3303">
                  <c:v>1.7513301089670958</c:v>
                </c:pt>
                <c:pt idx="3304">
                  <c:v>0.72712430843000675</c:v>
                </c:pt>
                <c:pt idx="3305">
                  <c:v>1.5020763333053964</c:v>
                </c:pt>
                <c:pt idx="3306">
                  <c:v>1.093584493246297</c:v>
                </c:pt>
                <c:pt idx="3307">
                  <c:v>1.076956018521102</c:v>
                </c:pt>
                <c:pt idx="3308">
                  <c:v>1.4214006820854974</c:v>
                </c:pt>
                <c:pt idx="3309">
                  <c:v>1.3605894577378024</c:v>
                </c:pt>
                <c:pt idx="3310">
                  <c:v>1.2722752445950931</c:v>
                </c:pt>
                <c:pt idx="3311">
                  <c:v>1.1236848775000958</c:v>
                </c:pt>
                <c:pt idx="3312">
                  <c:v>1.0998743365777979</c:v>
                </c:pt>
                <c:pt idx="3313">
                  <c:v>1.8634081121386004</c:v>
                </c:pt>
                <c:pt idx="3314">
                  <c:v>1.574322325424206</c:v>
                </c:pt>
                <c:pt idx="3315">
                  <c:v>1.0592787281169933</c:v>
                </c:pt>
                <c:pt idx="3316">
                  <c:v>0.41851067180769785</c:v>
                </c:pt>
                <c:pt idx="3317">
                  <c:v>0.69087539175820101</c:v>
                </c:pt>
                <c:pt idx="3318">
                  <c:v>1.0753583160472004</c:v>
                </c:pt>
                <c:pt idx="3319">
                  <c:v>1.5150123720888047</c:v>
                </c:pt>
                <c:pt idx="3320">
                  <c:v>1.0869045205435981</c:v>
                </c:pt>
                <c:pt idx="3321">
                  <c:v>0.66354452439890343</c:v>
                </c:pt>
                <c:pt idx="3322">
                  <c:v>0.96144905300780026</c:v>
                </c:pt>
                <c:pt idx="3323">
                  <c:v>1.0069124392133961</c:v>
                </c:pt>
                <c:pt idx="3324">
                  <c:v>2.0758368510562946</c:v>
                </c:pt>
                <c:pt idx="3325">
                  <c:v>1.473259790244791</c:v>
                </c:pt>
                <c:pt idx="3326">
                  <c:v>1.6198711930576006</c:v>
                </c:pt>
                <c:pt idx="3327">
                  <c:v>0.77959240024580412</c:v>
                </c:pt>
                <c:pt idx="3328">
                  <c:v>0.75895177542790293</c:v>
                </c:pt>
                <c:pt idx="3329">
                  <c:v>1.0400783709770001</c:v>
                </c:pt>
                <c:pt idx="3330">
                  <c:v>0.78996713676889385</c:v>
                </c:pt>
                <c:pt idx="3331">
                  <c:v>1.3002040851860954</c:v>
                </c:pt>
                <c:pt idx="3332">
                  <c:v>0.97203455733030364</c:v>
                </c:pt>
                <c:pt idx="3333">
                  <c:v>0.68029847835579949</c:v>
                </c:pt>
                <c:pt idx="3334">
                  <c:v>1.218493006221806</c:v>
                </c:pt>
                <c:pt idx="3335">
                  <c:v>1.6177404007285929</c:v>
                </c:pt>
                <c:pt idx="3336">
                  <c:v>2.3667036002494939</c:v>
                </c:pt>
                <c:pt idx="3337">
                  <c:v>1.0190015538473034</c:v>
                </c:pt>
                <c:pt idx="3338">
                  <c:v>0.94994349175199488</c:v>
                </c:pt>
                <c:pt idx="3339">
                  <c:v>1.3881326978512061</c:v>
                </c:pt>
                <c:pt idx="3340">
                  <c:v>1.6644876842983007</c:v>
                </c:pt>
                <c:pt idx="3341">
                  <c:v>1.0289457904689954</c:v>
                </c:pt>
                <c:pt idx="3342">
                  <c:v>0.64552930622599836</c:v>
                </c:pt>
                <c:pt idx="3343">
                  <c:v>1.1129934220761015</c:v>
                </c:pt>
                <c:pt idx="3344">
                  <c:v>0.44324775715359954</c:v>
                </c:pt>
                <c:pt idx="3345">
                  <c:v>1.1164185525179988</c:v>
                </c:pt>
                <c:pt idx="3346">
                  <c:v>1.0839602906644996</c:v>
                </c:pt>
                <c:pt idx="3347">
                  <c:v>1.5266202492722978</c:v>
                </c:pt>
                <c:pt idx="3348">
                  <c:v>1.5076544452221949</c:v>
                </c:pt>
                <c:pt idx="3349">
                  <c:v>1.4471666383890978</c:v>
                </c:pt>
                <c:pt idx="3350">
                  <c:v>0.66172604561970461</c:v>
                </c:pt>
                <c:pt idx="3351">
                  <c:v>1.1953248195180066</c:v>
                </c:pt>
                <c:pt idx="3352">
                  <c:v>1.366113566766014</c:v>
                </c:pt>
                <c:pt idx="3353">
                  <c:v>1.975761086697001</c:v>
                </c:pt>
                <c:pt idx="3354">
                  <c:v>1.130524963363996</c:v>
                </c:pt>
                <c:pt idx="3355">
                  <c:v>1.0484934462922979</c:v>
                </c:pt>
                <c:pt idx="3356">
                  <c:v>1.8833298013745998</c:v>
                </c:pt>
                <c:pt idx="3357">
                  <c:v>1.2552055530853039</c:v>
                </c:pt>
                <c:pt idx="3358">
                  <c:v>1.6215836384095039</c:v>
                </c:pt>
                <c:pt idx="3359">
                  <c:v>0.86772079385740164</c:v>
                </c:pt>
                <c:pt idx="3360">
                  <c:v>2.0579785082874187</c:v>
                </c:pt>
                <c:pt idx="3361">
                  <c:v>1.607151235086107</c:v>
                </c:pt>
                <c:pt idx="3362">
                  <c:v>1.1608586692204041</c:v>
                </c:pt>
                <c:pt idx="3363">
                  <c:v>0.96460771928829858</c:v>
                </c:pt>
                <c:pt idx="3364">
                  <c:v>1.5758475272268038</c:v>
                </c:pt>
                <c:pt idx="3365">
                  <c:v>1.8662994181329917</c:v>
                </c:pt>
                <c:pt idx="3366">
                  <c:v>0.52501576118599758</c:v>
                </c:pt>
                <c:pt idx="3367">
                  <c:v>1.9291215650466</c:v>
                </c:pt>
                <c:pt idx="3368">
                  <c:v>0.6502269699683012</c:v>
                </c:pt>
                <c:pt idx="3369">
                  <c:v>0.70544553086570261</c:v>
                </c:pt>
                <c:pt idx="3370">
                  <c:v>1.5593290927835937</c:v>
                </c:pt>
                <c:pt idx="3371">
                  <c:v>1.6876926393892973</c:v>
                </c:pt>
                <c:pt idx="3372">
                  <c:v>1.3439732405812066</c:v>
                </c:pt>
                <c:pt idx="3373">
                  <c:v>1.3550989836218021</c:v>
                </c:pt>
                <c:pt idx="3374">
                  <c:v>0.60268666098230028</c:v>
                </c:pt>
                <c:pt idx="3375">
                  <c:v>0.99600525363270265</c:v>
                </c:pt>
                <c:pt idx="3376">
                  <c:v>1.3508891687709061</c:v>
                </c:pt>
                <c:pt idx="3377">
                  <c:v>0.54445751890530358</c:v>
                </c:pt>
                <c:pt idx="3378">
                  <c:v>0.63772688046749992</c:v>
                </c:pt>
                <c:pt idx="3379">
                  <c:v>0.83563787445040161</c:v>
                </c:pt>
                <c:pt idx="3380">
                  <c:v>0.7496242603762967</c:v>
                </c:pt>
                <c:pt idx="3381">
                  <c:v>1.4051844518677958</c:v>
                </c:pt>
                <c:pt idx="3382">
                  <c:v>1.1274922308378024</c:v>
                </c:pt>
                <c:pt idx="3383">
                  <c:v>1.1952590366326081</c:v>
                </c:pt>
                <c:pt idx="3384">
                  <c:v>0.52256588617669308</c:v>
                </c:pt>
                <c:pt idx="3385">
                  <c:v>1.4148706692794892</c:v>
                </c:pt>
                <c:pt idx="3386">
                  <c:v>1.1037685585223038</c:v>
                </c:pt>
                <c:pt idx="3387">
                  <c:v>0.88769464390420105</c:v>
                </c:pt>
                <c:pt idx="3388">
                  <c:v>1.2936258852423019</c:v>
                </c:pt>
                <c:pt idx="3389">
                  <c:v>0.64785113953300777</c:v>
                </c:pt>
                <c:pt idx="3390">
                  <c:v>1.6190752756644951</c:v>
                </c:pt>
                <c:pt idx="3391">
                  <c:v>0.80818709784679754</c:v>
                </c:pt>
                <c:pt idx="3392">
                  <c:v>2.0353395509578012</c:v>
                </c:pt>
                <c:pt idx="3393">
                  <c:v>1.399318408513196</c:v>
                </c:pt>
                <c:pt idx="3394">
                  <c:v>1.5942222358753071</c:v>
                </c:pt>
                <c:pt idx="3395">
                  <c:v>1.2300784872874948</c:v>
                </c:pt>
                <c:pt idx="3396">
                  <c:v>1.0012634568827958</c:v>
                </c:pt>
                <c:pt idx="3397">
                  <c:v>1.5390776350171886</c:v>
                </c:pt>
                <c:pt idx="3398">
                  <c:v>0.81714250288949664</c:v>
                </c:pt>
                <c:pt idx="3399">
                  <c:v>0.98144239358140339</c:v>
                </c:pt>
                <c:pt idx="3400">
                  <c:v>0.98988570790510266</c:v>
                </c:pt>
                <c:pt idx="3401">
                  <c:v>1.0348638462881039</c:v>
                </c:pt>
                <c:pt idx="3402">
                  <c:v>0.76922098331010869</c:v>
                </c:pt>
                <c:pt idx="3403">
                  <c:v>0.58178829168940882</c:v>
                </c:pt>
                <c:pt idx="3404">
                  <c:v>1.8620538853470947</c:v>
                </c:pt>
                <c:pt idx="3405">
                  <c:v>0.95233224737620459</c:v>
                </c:pt>
                <c:pt idx="3406">
                  <c:v>0.9773439250193976</c:v>
                </c:pt>
                <c:pt idx="3407">
                  <c:v>0.84201192416810733</c:v>
                </c:pt>
                <c:pt idx="3408">
                  <c:v>0.42143159668569297</c:v>
                </c:pt>
                <c:pt idx="3409">
                  <c:v>0.75195788391870855</c:v>
                </c:pt>
                <c:pt idx="3410">
                  <c:v>1.223000673676097</c:v>
                </c:pt>
                <c:pt idx="3411">
                  <c:v>1.1285618390056982</c:v>
                </c:pt>
                <c:pt idx="3412">
                  <c:v>1.3757387418907001</c:v>
                </c:pt>
                <c:pt idx="3413">
                  <c:v>1.14833858625851</c:v>
                </c:pt>
                <c:pt idx="3414">
                  <c:v>1.4238927420472918</c:v>
                </c:pt>
                <c:pt idx="3415">
                  <c:v>1.6742012215579933</c:v>
                </c:pt>
                <c:pt idx="3416">
                  <c:v>0.97709597132279713</c:v>
                </c:pt>
                <c:pt idx="3417">
                  <c:v>0.47964542873640426</c:v>
                </c:pt>
                <c:pt idx="3418">
                  <c:v>1.0848733539241902</c:v>
                </c:pt>
                <c:pt idx="3419">
                  <c:v>1.3029395601694058</c:v>
                </c:pt>
                <c:pt idx="3420">
                  <c:v>1.2660961057591038</c:v>
                </c:pt>
                <c:pt idx="3421">
                  <c:v>1.2283289406267961</c:v>
                </c:pt>
                <c:pt idx="3422">
                  <c:v>0.51927621844690453</c:v>
                </c:pt>
                <c:pt idx="3423">
                  <c:v>1.3479598365410941</c:v>
                </c:pt>
                <c:pt idx="3424">
                  <c:v>1.3627600335830021</c:v>
                </c:pt>
                <c:pt idx="3425">
                  <c:v>0.64349891687441074</c:v>
                </c:pt>
                <c:pt idx="3426">
                  <c:v>1.5030097516747958</c:v>
                </c:pt>
                <c:pt idx="3427">
                  <c:v>1.2252674378240016</c:v>
                </c:pt>
                <c:pt idx="3428">
                  <c:v>1.4337369768688999</c:v>
                </c:pt>
                <c:pt idx="3429">
                  <c:v>1.142277188201215</c:v>
                </c:pt>
                <c:pt idx="3430">
                  <c:v>0.79722138715159474</c:v>
                </c:pt>
                <c:pt idx="3431">
                  <c:v>0.44927846428049856</c:v>
                </c:pt>
                <c:pt idx="3432">
                  <c:v>1.0951742584309951</c:v>
                </c:pt>
                <c:pt idx="3433">
                  <c:v>1.5612068011733982</c:v>
                </c:pt>
                <c:pt idx="3434">
                  <c:v>0.78516095292070531</c:v>
                </c:pt>
                <c:pt idx="3435">
                  <c:v>0.78621855606910174</c:v>
                </c:pt>
                <c:pt idx="3436">
                  <c:v>1.1460736907381062</c:v>
                </c:pt>
                <c:pt idx="3437">
                  <c:v>1.2376808803236938</c:v>
                </c:pt>
                <c:pt idx="3438">
                  <c:v>0.47644244447829465</c:v>
                </c:pt>
                <c:pt idx="3439">
                  <c:v>0.55218238742739256</c:v>
                </c:pt>
                <c:pt idx="3440">
                  <c:v>1.1930792149255041</c:v>
                </c:pt>
                <c:pt idx="3441">
                  <c:v>0.56199446018290189</c:v>
                </c:pt>
                <c:pt idx="3442">
                  <c:v>0.96450133195139642</c:v>
                </c:pt>
                <c:pt idx="3443">
                  <c:v>1.2185978846550967</c:v>
                </c:pt>
                <c:pt idx="3444">
                  <c:v>0.73504736524380165</c:v>
                </c:pt>
                <c:pt idx="3445">
                  <c:v>0.66861593745240566</c:v>
                </c:pt>
                <c:pt idx="3446">
                  <c:v>0.38519354929310634</c:v>
                </c:pt>
                <c:pt idx="3447">
                  <c:v>0.74559175248680698</c:v>
                </c:pt>
                <c:pt idx="3448">
                  <c:v>0.9479929392871046</c:v>
                </c:pt>
                <c:pt idx="3449">
                  <c:v>1.1556679484016001</c:v>
                </c:pt>
                <c:pt idx="3450">
                  <c:v>0.79407807474099468</c:v>
                </c:pt>
                <c:pt idx="3451">
                  <c:v>0.61936159909259914</c:v>
                </c:pt>
                <c:pt idx="3452">
                  <c:v>1.1884455777014071</c:v>
                </c:pt>
                <c:pt idx="3453">
                  <c:v>0.41918575206719311</c:v>
                </c:pt>
                <c:pt idx="3454">
                  <c:v>0.54098542739879796</c:v>
                </c:pt>
                <c:pt idx="3455">
                  <c:v>0.61683612657600462</c:v>
                </c:pt>
                <c:pt idx="3456">
                  <c:v>0.35987136751660553</c:v>
                </c:pt>
                <c:pt idx="3457">
                  <c:v>1.4180246057320915</c:v>
                </c:pt>
                <c:pt idx="3458">
                  <c:v>0.94519476862079665</c:v>
                </c:pt>
                <c:pt idx="3459">
                  <c:v>0.93188586786419891</c:v>
                </c:pt>
                <c:pt idx="3460">
                  <c:v>0.60625983425309993</c:v>
                </c:pt>
                <c:pt idx="3461">
                  <c:v>1.0008834210904081</c:v>
                </c:pt>
                <c:pt idx="3462">
                  <c:v>1.5484572032111021</c:v>
                </c:pt>
                <c:pt idx="3463">
                  <c:v>1.2672622872520865</c:v>
                </c:pt>
                <c:pt idx="3464">
                  <c:v>0.71867324009909683</c:v>
                </c:pt>
                <c:pt idx="3465">
                  <c:v>0.33604592043910486</c:v>
                </c:pt>
                <c:pt idx="3466">
                  <c:v>1.5836711123600888</c:v>
                </c:pt>
                <c:pt idx="3467">
                  <c:v>0.52333959018730458</c:v>
                </c:pt>
                <c:pt idx="3468">
                  <c:v>0.67619511642680385</c:v>
                </c:pt>
                <c:pt idx="3469">
                  <c:v>1.2144893229450986</c:v>
                </c:pt>
                <c:pt idx="3470">
                  <c:v>0.830411628203097</c:v>
                </c:pt>
                <c:pt idx="3471">
                  <c:v>0.89315798729259754</c:v>
                </c:pt>
                <c:pt idx="3472">
                  <c:v>0.44520891564900678</c:v>
                </c:pt>
                <c:pt idx="3473">
                  <c:v>0.76572885713711092</c:v>
                </c:pt>
                <c:pt idx="3474">
                  <c:v>0.74569710454710803</c:v>
                </c:pt>
                <c:pt idx="3475">
                  <c:v>0.70470056246219615</c:v>
                </c:pt>
                <c:pt idx="3476">
                  <c:v>0.52350338269199859</c:v>
                </c:pt>
                <c:pt idx="3477">
                  <c:v>1.4915616119197022</c:v>
                </c:pt>
                <c:pt idx="3478">
                  <c:v>1.2943172407216001</c:v>
                </c:pt>
                <c:pt idx="3479">
                  <c:v>0.85260407967419904</c:v>
                </c:pt>
                <c:pt idx="3480">
                  <c:v>0.5206430586057027</c:v>
                </c:pt>
                <c:pt idx="3481">
                  <c:v>0.35706851919440163</c:v>
                </c:pt>
                <c:pt idx="3482">
                  <c:v>1.3867712646133021</c:v>
                </c:pt>
                <c:pt idx="3483">
                  <c:v>0.74620872702300545</c:v>
                </c:pt>
                <c:pt idx="3484">
                  <c:v>1.3852236446438013</c:v>
                </c:pt>
                <c:pt idx="3485">
                  <c:v>0.84753256694739065</c:v>
                </c:pt>
                <c:pt idx="3486">
                  <c:v>0.72573539493079464</c:v>
                </c:pt>
                <c:pt idx="3487">
                  <c:v>0.39535925822349338</c:v>
                </c:pt>
                <c:pt idx="3488">
                  <c:v>1.2040675322998027</c:v>
                </c:pt>
                <c:pt idx="3489">
                  <c:v>1.3019878444519055</c:v>
                </c:pt>
                <c:pt idx="3490">
                  <c:v>0.67899635252260582</c:v>
                </c:pt>
                <c:pt idx="3491">
                  <c:v>1.1623989080791972</c:v>
                </c:pt>
                <c:pt idx="3492">
                  <c:v>0.60648845626900838</c:v>
                </c:pt>
                <c:pt idx="3493">
                  <c:v>1.2988819852619997</c:v>
                </c:pt>
                <c:pt idx="3494">
                  <c:v>0.57343636450120206</c:v>
                </c:pt>
                <c:pt idx="3495">
                  <c:v>0.81229688637050657</c:v>
                </c:pt>
                <c:pt idx="3496">
                  <c:v>1.2876146679210052</c:v>
                </c:pt>
                <c:pt idx="3497">
                  <c:v>0.68585569374540012</c:v>
                </c:pt>
                <c:pt idx="3498">
                  <c:v>1.0985708749551057</c:v>
                </c:pt>
                <c:pt idx="3499">
                  <c:v>0.84289267873650464</c:v>
                </c:pt>
                <c:pt idx="3500">
                  <c:v>1.1331501186523951</c:v>
                </c:pt>
                <c:pt idx="3501">
                  <c:v>1.2437380926032897</c:v>
                </c:pt>
                <c:pt idx="3502">
                  <c:v>0.98149067182539751</c:v>
                </c:pt>
                <c:pt idx="3503">
                  <c:v>1.1734815947829986</c:v>
                </c:pt>
                <c:pt idx="3504">
                  <c:v>0.38554548131530636</c:v>
                </c:pt>
                <c:pt idx="3505">
                  <c:v>1.3673992286619938</c:v>
                </c:pt>
                <c:pt idx="3506">
                  <c:v>0.51852939921970176</c:v>
                </c:pt>
                <c:pt idx="3507">
                  <c:v>0.91425244071740241</c:v>
                </c:pt>
                <c:pt idx="3508">
                  <c:v>1.2575469357095979</c:v>
                </c:pt>
                <c:pt idx="3509">
                  <c:v>0.8331674086209947</c:v>
                </c:pt>
                <c:pt idx="3510">
                  <c:v>0.66848248149599954</c:v>
                </c:pt>
                <c:pt idx="3511">
                  <c:v>0.56549964070229919</c:v>
                </c:pt>
                <c:pt idx="3512">
                  <c:v>0.62833463668100775</c:v>
                </c:pt>
                <c:pt idx="3513">
                  <c:v>1.202590565667407</c:v>
                </c:pt>
                <c:pt idx="3514">
                  <c:v>0.41706272962700702</c:v>
                </c:pt>
                <c:pt idx="3515">
                  <c:v>0.63110018625170061</c:v>
                </c:pt>
                <c:pt idx="3516">
                  <c:v>0.65144420663990088</c:v>
                </c:pt>
                <c:pt idx="3517">
                  <c:v>1.002960163974393</c:v>
                </c:pt>
                <c:pt idx="3518">
                  <c:v>1.0525574413207104</c:v>
                </c:pt>
                <c:pt idx="3519">
                  <c:v>0.95545117388459977</c:v>
                </c:pt>
                <c:pt idx="3520">
                  <c:v>0.26284375631379925</c:v>
                </c:pt>
                <c:pt idx="3521">
                  <c:v>0.94099736014909763</c:v>
                </c:pt>
                <c:pt idx="3522">
                  <c:v>0.48627364369390591</c:v>
                </c:pt>
                <c:pt idx="3523">
                  <c:v>1.0756537829889936</c:v>
                </c:pt>
                <c:pt idx="3524">
                  <c:v>0.78066873931490477</c:v>
                </c:pt>
                <c:pt idx="3525">
                  <c:v>0.74130745519529762</c:v>
                </c:pt>
                <c:pt idx="3526">
                  <c:v>0.99491482285590349</c:v>
                </c:pt>
                <c:pt idx="3527">
                  <c:v>1.1980178876840075</c:v>
                </c:pt>
                <c:pt idx="3528">
                  <c:v>1.1771053716662083</c:v>
                </c:pt>
                <c:pt idx="3529">
                  <c:v>0.36881833996899827</c:v>
                </c:pt>
                <c:pt idx="3530">
                  <c:v>0.39443494723370692</c:v>
                </c:pt>
                <c:pt idx="3531">
                  <c:v>1.0372174014888091</c:v>
                </c:pt>
                <c:pt idx="3532">
                  <c:v>1.1153544554513957</c:v>
                </c:pt>
                <c:pt idx="3533">
                  <c:v>1.0592962121882934</c:v>
                </c:pt>
                <c:pt idx="3534">
                  <c:v>1.1388060975740988</c:v>
                </c:pt>
                <c:pt idx="3535">
                  <c:v>1.1529029237359989</c:v>
                </c:pt>
                <c:pt idx="3536">
                  <c:v>0.99386116960970128</c:v>
                </c:pt>
                <c:pt idx="3537">
                  <c:v>1.0868570495318104</c:v>
                </c:pt>
                <c:pt idx="3538">
                  <c:v>0.72148940911650072</c:v>
                </c:pt>
                <c:pt idx="3539">
                  <c:v>0.75183597742920061</c:v>
                </c:pt>
                <c:pt idx="3540">
                  <c:v>1.0822485271673941</c:v>
                </c:pt>
                <c:pt idx="3541">
                  <c:v>1.1666263243883084</c:v>
                </c:pt>
                <c:pt idx="3542">
                  <c:v>0.74668911417351136</c:v>
                </c:pt>
                <c:pt idx="3543">
                  <c:v>1.5151075755074004</c:v>
                </c:pt>
                <c:pt idx="3544">
                  <c:v>1.2989158199079043</c:v>
                </c:pt>
                <c:pt idx="3545">
                  <c:v>0.80224604972549651</c:v>
                </c:pt>
                <c:pt idx="3546">
                  <c:v>0.79185442738810619</c:v>
                </c:pt>
                <c:pt idx="3547">
                  <c:v>0.80577339575479812</c:v>
                </c:pt>
                <c:pt idx="3548">
                  <c:v>0.93020750342850778</c:v>
                </c:pt>
                <c:pt idx="3549">
                  <c:v>1.1094302576679858</c:v>
                </c:pt>
                <c:pt idx="3550">
                  <c:v>1.1072453909364979</c:v>
                </c:pt>
                <c:pt idx="3551">
                  <c:v>0.95669497233140999</c:v>
                </c:pt>
                <c:pt idx="3552">
                  <c:v>0.57158755344759982</c:v>
                </c:pt>
                <c:pt idx="3553">
                  <c:v>0.62669713921569625</c:v>
                </c:pt>
                <c:pt idx="3554">
                  <c:v>1.1348897426028939</c:v>
                </c:pt>
                <c:pt idx="3555">
                  <c:v>1.1097428794887136</c:v>
                </c:pt>
                <c:pt idx="3556">
                  <c:v>1.0388102469295999</c:v>
                </c:pt>
                <c:pt idx="3557">
                  <c:v>0.90648870150159999</c:v>
                </c:pt>
                <c:pt idx="3558">
                  <c:v>0.43532780956330591</c:v>
                </c:pt>
                <c:pt idx="3559">
                  <c:v>1.046912490101306</c:v>
                </c:pt>
                <c:pt idx="3560">
                  <c:v>1.078582161842911</c:v>
                </c:pt>
                <c:pt idx="3561">
                  <c:v>0.97815808011709771</c:v>
                </c:pt>
                <c:pt idx="3562">
                  <c:v>0.72598533369900475</c:v>
                </c:pt>
                <c:pt idx="3563">
                  <c:v>0.85918765018169563</c:v>
                </c:pt>
                <c:pt idx="3564">
                  <c:v>0.85226065041550514</c:v>
                </c:pt>
                <c:pt idx="3565">
                  <c:v>0.71408322170769556</c:v>
                </c:pt>
                <c:pt idx="3566">
                  <c:v>0.67201567282790053</c:v>
                </c:pt>
                <c:pt idx="3567">
                  <c:v>0.56732405111800865</c:v>
                </c:pt>
                <c:pt idx="3568">
                  <c:v>0.54740734047159378</c:v>
                </c:pt>
                <c:pt idx="3569">
                  <c:v>0.5879321753890987</c:v>
                </c:pt>
                <c:pt idx="3570">
                  <c:v>0.98977033858850261</c:v>
                </c:pt>
                <c:pt idx="3571">
                  <c:v>1.5944466923442058</c:v>
                </c:pt>
                <c:pt idx="3572">
                  <c:v>0.47942145050039625</c:v>
                </c:pt>
                <c:pt idx="3573">
                  <c:v>0.92041781237189724</c:v>
                </c:pt>
                <c:pt idx="3574">
                  <c:v>0.77554386447489965</c:v>
                </c:pt>
                <c:pt idx="3575">
                  <c:v>0.83204658890130556</c:v>
                </c:pt>
                <c:pt idx="3576">
                  <c:v>0.7439483543003037</c:v>
                </c:pt>
                <c:pt idx="3577">
                  <c:v>0.94567477158520363</c:v>
                </c:pt>
                <c:pt idx="3578">
                  <c:v>0.44905778464979668</c:v>
                </c:pt>
                <c:pt idx="3579">
                  <c:v>0.43220544112610071</c:v>
                </c:pt>
                <c:pt idx="3580">
                  <c:v>0.82476782098500223</c:v>
                </c:pt>
                <c:pt idx="3581">
                  <c:v>0.96668574500820625</c:v>
                </c:pt>
                <c:pt idx="3582">
                  <c:v>0.73560458756749658</c:v>
                </c:pt>
                <c:pt idx="3583">
                  <c:v>0.67039903025310099</c:v>
                </c:pt>
                <c:pt idx="3584">
                  <c:v>0.50600722972859569</c:v>
                </c:pt>
                <c:pt idx="3585">
                  <c:v>0.80717386627759691</c:v>
                </c:pt>
                <c:pt idx="3586">
                  <c:v>0.55067083633880276</c:v>
                </c:pt>
                <c:pt idx="3587">
                  <c:v>0.62217490734250036</c:v>
                </c:pt>
                <c:pt idx="3588">
                  <c:v>1.0050843254453952</c:v>
                </c:pt>
                <c:pt idx="3589">
                  <c:v>0.98372700081489484</c:v>
                </c:pt>
                <c:pt idx="3590">
                  <c:v>0.84743458216900081</c:v>
                </c:pt>
                <c:pt idx="3591">
                  <c:v>1.0824979295044035</c:v>
                </c:pt>
                <c:pt idx="3592">
                  <c:v>0.85261823504000034</c:v>
                </c:pt>
                <c:pt idx="3593">
                  <c:v>1.1532680566886029</c:v>
                </c:pt>
                <c:pt idx="3594">
                  <c:v>0.62332804623750648</c:v>
                </c:pt>
                <c:pt idx="3595">
                  <c:v>0.84842667844229425</c:v>
                </c:pt>
                <c:pt idx="3596">
                  <c:v>0.30864314972239976</c:v>
                </c:pt>
                <c:pt idx="3597">
                  <c:v>0.98328015872910157</c:v>
                </c:pt>
                <c:pt idx="3598">
                  <c:v>0.73582324884459926</c:v>
                </c:pt>
                <c:pt idx="3599">
                  <c:v>0.84357546876739753</c:v>
                </c:pt>
                <c:pt idx="3600">
                  <c:v>0.76706196253620362</c:v>
                </c:pt>
                <c:pt idx="3601">
                  <c:v>0.63373144823380811</c:v>
                </c:pt>
                <c:pt idx="3602">
                  <c:v>1.0436584535990918</c:v>
                </c:pt>
                <c:pt idx="3603">
                  <c:v>0.66382832041110273</c:v>
                </c:pt>
                <c:pt idx="3604">
                  <c:v>0.8948819855235004</c:v>
                </c:pt>
                <c:pt idx="3605">
                  <c:v>0.69668160080020669</c:v>
                </c:pt>
                <c:pt idx="3606">
                  <c:v>0.62872328294770363</c:v>
                </c:pt>
                <c:pt idx="3607">
                  <c:v>1.1097725775964022</c:v>
                </c:pt>
                <c:pt idx="3608">
                  <c:v>0.40975163925540431</c:v>
                </c:pt>
                <c:pt idx="3609">
                  <c:v>0.73026576058150283</c:v>
                </c:pt>
                <c:pt idx="3610">
                  <c:v>0.55557231016129549</c:v>
                </c:pt>
                <c:pt idx="3611">
                  <c:v>0.92532171128390062</c:v>
                </c:pt>
                <c:pt idx="3612">
                  <c:v>1.1730447819575005</c:v>
                </c:pt>
                <c:pt idx="3613">
                  <c:v>0.78343994534689898</c:v>
                </c:pt>
                <c:pt idx="3614">
                  <c:v>0.36212382356549738</c:v>
                </c:pt>
                <c:pt idx="3615">
                  <c:v>0.38491121607450091</c:v>
                </c:pt>
                <c:pt idx="3616">
                  <c:v>0.38380973176420502</c:v>
                </c:pt>
                <c:pt idx="3617">
                  <c:v>0.78251269149219949</c:v>
                </c:pt>
                <c:pt idx="3618">
                  <c:v>1.033338466673996</c:v>
                </c:pt>
                <c:pt idx="3619">
                  <c:v>0.63867911569510305</c:v>
                </c:pt>
                <c:pt idx="3620">
                  <c:v>0.63248058872919444</c:v>
                </c:pt>
                <c:pt idx="3621">
                  <c:v>0.7339793542802967</c:v>
                </c:pt>
                <c:pt idx="3622">
                  <c:v>1.0023144993404998</c:v>
                </c:pt>
                <c:pt idx="3623">
                  <c:v>0.63644669257650333</c:v>
                </c:pt>
                <c:pt idx="3624">
                  <c:v>0.81605876793230436</c:v>
                </c:pt>
                <c:pt idx="3625">
                  <c:v>0.85811152071650554</c:v>
                </c:pt>
                <c:pt idx="3626">
                  <c:v>0.79111298973060151</c:v>
                </c:pt>
                <c:pt idx="3627">
                  <c:v>0.68114203652500804</c:v>
                </c:pt>
                <c:pt idx="3628">
                  <c:v>0.9988467780875967</c:v>
                </c:pt>
                <c:pt idx="3629">
                  <c:v>0.85054581630120996</c:v>
                </c:pt>
                <c:pt idx="3630">
                  <c:v>0.57840298767050069</c:v>
                </c:pt>
                <c:pt idx="3631">
                  <c:v>0.58667799222459893</c:v>
                </c:pt>
                <c:pt idx="3632">
                  <c:v>0.9545477089137937</c:v>
                </c:pt>
                <c:pt idx="3633">
                  <c:v>0.92596740426090207</c:v>
                </c:pt>
                <c:pt idx="3634">
                  <c:v>0.54419277579070457</c:v>
                </c:pt>
                <c:pt idx="3635">
                  <c:v>1.2542878694942143</c:v>
                </c:pt>
                <c:pt idx="3636">
                  <c:v>0.35026643777830202</c:v>
                </c:pt>
                <c:pt idx="3637">
                  <c:v>0.68171718744840148</c:v>
                </c:pt>
                <c:pt idx="3638">
                  <c:v>0.51876820046850314</c:v>
                </c:pt>
                <c:pt idx="3639">
                  <c:v>0.82191384583269556</c:v>
                </c:pt>
                <c:pt idx="3640">
                  <c:v>0.78040558999400356</c:v>
                </c:pt>
                <c:pt idx="3641">
                  <c:v>0.94929880775820064</c:v>
                </c:pt>
                <c:pt idx="3642">
                  <c:v>0.79230716463109729</c:v>
                </c:pt>
                <c:pt idx="3643">
                  <c:v>1.2879205938347933</c:v>
                </c:pt>
                <c:pt idx="3644">
                  <c:v>1.3136731658559029</c:v>
                </c:pt>
                <c:pt idx="3645">
                  <c:v>0.39380251462789573</c:v>
                </c:pt>
                <c:pt idx="3646">
                  <c:v>0.85908455361500824</c:v>
                </c:pt>
                <c:pt idx="3647">
                  <c:v>1.1218712402100917</c:v>
                </c:pt>
                <c:pt idx="3648">
                  <c:v>0.66947547262060947</c:v>
                </c:pt>
                <c:pt idx="3649">
                  <c:v>0.47554969992239648</c:v>
                </c:pt>
                <c:pt idx="3650">
                  <c:v>0.30223140743210303</c:v>
                </c:pt>
                <c:pt idx="3651">
                  <c:v>0.29532832489249705</c:v>
                </c:pt>
                <c:pt idx="3652">
                  <c:v>0.66386225446639724</c:v>
                </c:pt>
                <c:pt idx="3653">
                  <c:v>0.57114949282480576</c:v>
                </c:pt>
                <c:pt idx="3654">
                  <c:v>0.30529450449759565</c:v>
                </c:pt>
                <c:pt idx="3655">
                  <c:v>0.69906432950370101</c:v>
                </c:pt>
                <c:pt idx="3656">
                  <c:v>1.1321965617151097</c:v>
                </c:pt>
                <c:pt idx="3657">
                  <c:v>0.64272814524990463</c:v>
                </c:pt>
                <c:pt idx="3658">
                  <c:v>0.74239372198729758</c:v>
                </c:pt>
                <c:pt idx="3659">
                  <c:v>0.58708083956109891</c:v>
                </c:pt>
                <c:pt idx="3660">
                  <c:v>0.29759673529589925</c:v>
                </c:pt>
                <c:pt idx="3661">
                  <c:v>0.41010210298310312</c:v>
                </c:pt>
                <c:pt idx="3662">
                  <c:v>0.47541942418159522</c:v>
                </c:pt>
                <c:pt idx="3663">
                  <c:v>0.35312685496779866</c:v>
                </c:pt>
                <c:pt idx="3664">
                  <c:v>0.77648169389110011</c:v>
                </c:pt>
                <c:pt idx="3665">
                  <c:v>0.44139700314710345</c:v>
                </c:pt>
                <c:pt idx="3666">
                  <c:v>0.55923998428349364</c:v>
                </c:pt>
                <c:pt idx="3667">
                  <c:v>1.0585502545648069</c:v>
                </c:pt>
                <c:pt idx="3668">
                  <c:v>0.3770316034273975</c:v>
                </c:pt>
                <c:pt idx="3669">
                  <c:v>0.94777121121690533</c:v>
                </c:pt>
                <c:pt idx="3670">
                  <c:v>0.62023529031050706</c:v>
                </c:pt>
                <c:pt idx="3671">
                  <c:v>0.83334934033820263</c:v>
                </c:pt>
                <c:pt idx="3672">
                  <c:v>0.6393554587316006</c:v>
                </c:pt>
                <c:pt idx="3673">
                  <c:v>0.53731449241790552</c:v>
                </c:pt>
                <c:pt idx="3674">
                  <c:v>0.85686051610951053</c:v>
                </c:pt>
                <c:pt idx="3675">
                  <c:v>0.62229952962549695</c:v>
                </c:pt>
                <c:pt idx="3676">
                  <c:v>0.49295393189210446</c:v>
                </c:pt>
                <c:pt idx="3677">
                  <c:v>0.83745134611170613</c:v>
                </c:pt>
                <c:pt idx="3678">
                  <c:v>0.89593187912599859</c:v>
                </c:pt>
                <c:pt idx="3679">
                  <c:v>0.7809325429696935</c:v>
                </c:pt>
                <c:pt idx="3680">
                  <c:v>0.62829591937930096</c:v>
                </c:pt>
                <c:pt idx="3681">
                  <c:v>0.81077614069839465</c:v>
                </c:pt>
                <c:pt idx="3682">
                  <c:v>0.79820989215110971</c:v>
                </c:pt>
                <c:pt idx="3683">
                  <c:v>0.78384020957560163</c:v>
                </c:pt>
                <c:pt idx="3684">
                  <c:v>0.6249873260549067</c:v>
                </c:pt>
                <c:pt idx="3685">
                  <c:v>0.66878735894549635</c:v>
                </c:pt>
                <c:pt idx="3686">
                  <c:v>1.1095584943311962</c:v>
                </c:pt>
                <c:pt idx="3687">
                  <c:v>0.54571730708890698</c:v>
                </c:pt>
                <c:pt idx="3688">
                  <c:v>0.72380590482009899</c:v>
                </c:pt>
                <c:pt idx="3689">
                  <c:v>0.51311831739380465</c:v>
                </c:pt>
                <c:pt idx="3690">
                  <c:v>1.0246002879740896</c:v>
                </c:pt>
                <c:pt idx="3691">
                  <c:v>0.75604705043470699</c:v>
                </c:pt>
                <c:pt idx="3692">
                  <c:v>1.1668177380970945</c:v>
                </c:pt>
                <c:pt idx="3693">
                  <c:v>0.63639923666060161</c:v>
                </c:pt>
                <c:pt idx="3694">
                  <c:v>0.18639315249700536</c:v>
                </c:pt>
                <c:pt idx="3695">
                  <c:v>0.61923552865549725</c:v>
                </c:pt>
                <c:pt idx="3696">
                  <c:v>0.86098391181990053</c:v>
                </c:pt>
                <c:pt idx="3697">
                  <c:v>0.79254071872769316</c:v>
                </c:pt>
                <c:pt idx="3698">
                  <c:v>0.36839612530029514</c:v>
                </c:pt>
                <c:pt idx="3699">
                  <c:v>0.65795034628139903</c:v>
                </c:pt>
                <c:pt idx="3700">
                  <c:v>0.74973282652449835</c:v>
                </c:pt>
                <c:pt idx="3701">
                  <c:v>0.85922661661159883</c:v>
                </c:pt>
                <c:pt idx="3702">
                  <c:v>0.62444333647060812</c:v>
                </c:pt>
                <c:pt idx="3703">
                  <c:v>0.43150452226970715</c:v>
                </c:pt>
                <c:pt idx="3704">
                  <c:v>0.4659779407267024</c:v>
                </c:pt>
                <c:pt idx="3705">
                  <c:v>0.53781247216520001</c:v>
                </c:pt>
                <c:pt idx="3706">
                  <c:v>0.66925279574689966</c:v>
                </c:pt>
                <c:pt idx="3707">
                  <c:v>0.28934173207240138</c:v>
                </c:pt>
                <c:pt idx="3708">
                  <c:v>0.85960638265190425</c:v>
                </c:pt>
                <c:pt idx="3709">
                  <c:v>0.32572821886139991</c:v>
                </c:pt>
                <c:pt idx="3710">
                  <c:v>0.80747096533960416</c:v>
                </c:pt>
                <c:pt idx="3711">
                  <c:v>0.62431880652370775</c:v>
                </c:pt>
                <c:pt idx="3712">
                  <c:v>0.77279043796069713</c:v>
                </c:pt>
                <c:pt idx="3713">
                  <c:v>0.60719464444411086</c:v>
                </c:pt>
                <c:pt idx="3714">
                  <c:v>0.89573712926319871</c:v>
                </c:pt>
                <c:pt idx="3715">
                  <c:v>0.97367206954720353</c:v>
                </c:pt>
                <c:pt idx="3716">
                  <c:v>0.63211010527069789</c:v>
                </c:pt>
                <c:pt idx="3717">
                  <c:v>0.79753311754210188</c:v>
                </c:pt>
                <c:pt idx="3718">
                  <c:v>0.55016128033629741</c:v>
                </c:pt>
                <c:pt idx="3719">
                  <c:v>0.43328179590349841</c:v>
                </c:pt>
                <c:pt idx="3720">
                  <c:v>0.31232380914960695</c:v>
                </c:pt>
                <c:pt idx="3721">
                  <c:v>0.36986506273530168</c:v>
                </c:pt>
                <c:pt idx="3722">
                  <c:v>0.88234448636079743</c:v>
                </c:pt>
                <c:pt idx="3723">
                  <c:v>0.35864148418640696</c:v>
                </c:pt>
                <c:pt idx="3724">
                  <c:v>0.65213156527309735</c:v>
                </c:pt>
                <c:pt idx="3725">
                  <c:v>0.64337041767020287</c:v>
                </c:pt>
                <c:pt idx="3726">
                  <c:v>0.68801198633539973</c:v>
                </c:pt>
                <c:pt idx="3727">
                  <c:v>0.70237118623960271</c:v>
                </c:pt>
                <c:pt idx="3728">
                  <c:v>0.62999405035090561</c:v>
                </c:pt>
                <c:pt idx="3729">
                  <c:v>0.54995895785940263</c:v>
                </c:pt>
                <c:pt idx="3730">
                  <c:v>0.80287018930539489</c:v>
                </c:pt>
                <c:pt idx="3731">
                  <c:v>0.46343567151829745</c:v>
                </c:pt>
                <c:pt idx="3732">
                  <c:v>0.32172091314760459</c:v>
                </c:pt>
                <c:pt idx="3733">
                  <c:v>1.163788950409796</c:v>
                </c:pt>
                <c:pt idx="3734">
                  <c:v>0.44328313987119805</c:v>
                </c:pt>
                <c:pt idx="3735">
                  <c:v>0.68776586846030641</c:v>
                </c:pt>
                <c:pt idx="3736">
                  <c:v>0.31507828375380897</c:v>
                </c:pt>
                <c:pt idx="3737">
                  <c:v>0.51738345517090056</c:v>
                </c:pt>
                <c:pt idx="3738">
                  <c:v>0.79798106310499861</c:v>
                </c:pt>
                <c:pt idx="3739">
                  <c:v>0.38884503864740338</c:v>
                </c:pt>
                <c:pt idx="3740">
                  <c:v>0.65832630972890627</c:v>
                </c:pt>
                <c:pt idx="3741">
                  <c:v>0.50270803357850535</c:v>
                </c:pt>
                <c:pt idx="3742">
                  <c:v>0.28352467370200696</c:v>
                </c:pt>
                <c:pt idx="3743">
                  <c:v>0.63809800952700169</c:v>
                </c:pt>
                <c:pt idx="3744">
                  <c:v>0.76257628957850465</c:v>
                </c:pt>
                <c:pt idx="3745">
                  <c:v>0.62795410810929364</c:v>
                </c:pt>
                <c:pt idx="3746">
                  <c:v>0.48964762163390685</c:v>
                </c:pt>
                <c:pt idx="3747">
                  <c:v>0.33362451052900816</c:v>
                </c:pt>
                <c:pt idx="3748">
                  <c:v>0.64620531843779661</c:v>
                </c:pt>
                <c:pt idx="3749">
                  <c:v>1.0224975499695041</c:v>
                </c:pt>
                <c:pt idx="3750">
                  <c:v>0.45729244403560176</c:v>
                </c:pt>
                <c:pt idx="3751">
                  <c:v>0.86421077238719846</c:v>
                </c:pt>
                <c:pt idx="3752">
                  <c:v>0.6300503123256973</c:v>
                </c:pt>
                <c:pt idx="3753">
                  <c:v>0.58230073850330843</c:v>
                </c:pt>
                <c:pt idx="3754">
                  <c:v>0.86767247233129663</c:v>
                </c:pt>
                <c:pt idx="3755">
                  <c:v>0.57157109048000665</c:v>
                </c:pt>
                <c:pt idx="3756">
                  <c:v>0.61764134018840411</c:v>
                </c:pt>
                <c:pt idx="3757">
                  <c:v>0.43483115794859378</c:v>
                </c:pt>
                <c:pt idx="3758">
                  <c:v>0.62089190136670724</c:v>
                </c:pt>
                <c:pt idx="3759">
                  <c:v>0.80615970018129701</c:v>
                </c:pt>
                <c:pt idx="3760">
                  <c:v>1.0669715482451068</c:v>
                </c:pt>
                <c:pt idx="3761">
                  <c:v>0.67823324884300062</c:v>
                </c:pt>
                <c:pt idx="3762">
                  <c:v>0.4611362711515028</c:v>
                </c:pt>
                <c:pt idx="3763">
                  <c:v>0.65513401329331156</c:v>
                </c:pt>
                <c:pt idx="3764">
                  <c:v>0.7482853499614065</c:v>
                </c:pt>
                <c:pt idx="3765">
                  <c:v>0.60751767876099849</c:v>
                </c:pt>
                <c:pt idx="3766">
                  <c:v>0.57279114722210789</c:v>
                </c:pt>
                <c:pt idx="3767">
                  <c:v>0.57734140715629934</c:v>
                </c:pt>
                <c:pt idx="3768">
                  <c:v>0.50548275025479938</c:v>
                </c:pt>
                <c:pt idx="3769">
                  <c:v>0.86523634108659997</c:v>
                </c:pt>
                <c:pt idx="3770">
                  <c:v>0.61139271138100071</c:v>
                </c:pt>
                <c:pt idx="3771">
                  <c:v>0.69697971448529972</c:v>
                </c:pt>
                <c:pt idx="3772">
                  <c:v>0.75928471222440375</c:v>
                </c:pt>
                <c:pt idx="3773">
                  <c:v>0.68348363639440401</c:v>
                </c:pt>
                <c:pt idx="3774">
                  <c:v>0.79419784475190558</c:v>
                </c:pt>
                <c:pt idx="3775">
                  <c:v>0.61975174711180914</c:v>
                </c:pt>
                <c:pt idx="3776">
                  <c:v>0.74974549649551459</c:v>
                </c:pt>
                <c:pt idx="3777">
                  <c:v>0.38962019961360517</c:v>
                </c:pt>
                <c:pt idx="3778">
                  <c:v>0.489321141053908</c:v>
                </c:pt>
                <c:pt idx="3779">
                  <c:v>0.49978668636220158</c:v>
                </c:pt>
                <c:pt idx="3780">
                  <c:v>0.68354810050449966</c:v>
                </c:pt>
                <c:pt idx="3781">
                  <c:v>0.69085480327810644</c:v>
                </c:pt>
                <c:pt idx="3782">
                  <c:v>0.26301850240220431</c:v>
                </c:pt>
                <c:pt idx="3783">
                  <c:v>0.12869826348530491</c:v>
                </c:pt>
                <c:pt idx="3784">
                  <c:v>0.65784496791809954</c:v>
                </c:pt>
                <c:pt idx="3785">
                  <c:v>0.65890196375009935</c:v>
                </c:pt>
                <c:pt idx="3786">
                  <c:v>0.49467056203910598</c:v>
                </c:pt>
                <c:pt idx="3787">
                  <c:v>0.73129383841110851</c:v>
                </c:pt>
                <c:pt idx="3788">
                  <c:v>0.62246705688470172</c:v>
                </c:pt>
                <c:pt idx="3789">
                  <c:v>0.59921132580839709</c:v>
                </c:pt>
                <c:pt idx="3790">
                  <c:v>0.63044359813720519</c:v>
                </c:pt>
                <c:pt idx="3791">
                  <c:v>0.37176482124999877</c:v>
                </c:pt>
                <c:pt idx="3792">
                  <c:v>0.90667130497699588</c:v>
                </c:pt>
                <c:pt idx="3793">
                  <c:v>0.71858715203879364</c:v>
                </c:pt>
                <c:pt idx="3794">
                  <c:v>0.90845443692329364</c:v>
                </c:pt>
                <c:pt idx="3795">
                  <c:v>0.66756125056050009</c:v>
                </c:pt>
                <c:pt idx="3796">
                  <c:v>0.73875552208700679</c:v>
                </c:pt>
                <c:pt idx="3797">
                  <c:v>0.88419807235900338</c:v>
                </c:pt>
                <c:pt idx="3798">
                  <c:v>0.74894038858640732</c:v>
                </c:pt>
                <c:pt idx="3799">
                  <c:v>0.1696544049447942</c:v>
                </c:pt>
                <c:pt idx="3800">
                  <c:v>0.60934209296790698</c:v>
                </c:pt>
                <c:pt idx="3801">
                  <c:v>0.48123209316550231</c:v>
                </c:pt>
                <c:pt idx="3802">
                  <c:v>0.45928599615089638</c:v>
                </c:pt>
                <c:pt idx="3803">
                  <c:v>0.49567924277519626</c:v>
                </c:pt>
                <c:pt idx="3804">
                  <c:v>0.5097064923909046</c:v>
                </c:pt>
                <c:pt idx="3805">
                  <c:v>0.27716559876479607</c:v>
                </c:pt>
                <c:pt idx="3806">
                  <c:v>0.69077870796841034</c:v>
                </c:pt>
                <c:pt idx="3807">
                  <c:v>0.81746135936469955</c:v>
                </c:pt>
                <c:pt idx="3808">
                  <c:v>0.95363837890259662</c:v>
                </c:pt>
                <c:pt idx="3809">
                  <c:v>0.36670133801649729</c:v>
                </c:pt>
                <c:pt idx="3810">
                  <c:v>0.410916915918906</c:v>
                </c:pt>
                <c:pt idx="3811">
                  <c:v>0.32290763096240688</c:v>
                </c:pt>
                <c:pt idx="3812">
                  <c:v>0.62352435340770285</c:v>
                </c:pt>
                <c:pt idx="3813">
                  <c:v>0.57575251476200151</c:v>
                </c:pt>
                <c:pt idx="3814">
                  <c:v>1.0273763552291835</c:v>
                </c:pt>
                <c:pt idx="3815">
                  <c:v>0.52057914708960551</c:v>
                </c:pt>
                <c:pt idx="3816">
                  <c:v>0.86071349690510857</c:v>
                </c:pt>
                <c:pt idx="3817">
                  <c:v>0.39514049133339463</c:v>
                </c:pt>
                <c:pt idx="3818">
                  <c:v>0.65459001204080447</c:v>
                </c:pt>
                <c:pt idx="3819">
                  <c:v>0.7438970774473036</c:v>
                </c:pt>
                <c:pt idx="3820">
                  <c:v>0.63488936127279771</c:v>
                </c:pt>
                <c:pt idx="3821">
                  <c:v>0.34890709432039685</c:v>
                </c:pt>
                <c:pt idx="3822">
                  <c:v>0.78743527493280396</c:v>
                </c:pt>
                <c:pt idx="3823">
                  <c:v>0.64347060937720368</c:v>
                </c:pt>
                <c:pt idx="3824">
                  <c:v>0.35225235136060595</c:v>
                </c:pt>
                <c:pt idx="3825">
                  <c:v>0.40450949775750306</c:v>
                </c:pt>
                <c:pt idx="3826">
                  <c:v>0.3227831521507058</c:v>
                </c:pt>
                <c:pt idx="3827">
                  <c:v>0.11226434445609433</c:v>
                </c:pt>
                <c:pt idx="3828">
                  <c:v>0.71304536406729824</c:v>
                </c:pt>
                <c:pt idx="3829">
                  <c:v>0.40348965938410836</c:v>
                </c:pt>
                <c:pt idx="3830">
                  <c:v>0.58011966244130553</c:v>
                </c:pt>
                <c:pt idx="3831">
                  <c:v>0.71921263386519763</c:v>
                </c:pt>
                <c:pt idx="3832">
                  <c:v>0.54110008631890594</c:v>
                </c:pt>
                <c:pt idx="3833">
                  <c:v>0.63987862094070913</c:v>
                </c:pt>
                <c:pt idx="3834">
                  <c:v>0.41974536862240086</c:v>
                </c:pt>
                <c:pt idx="3835">
                  <c:v>0.43591460051099906</c:v>
                </c:pt>
                <c:pt idx="3836">
                  <c:v>0.45013181709200012</c:v>
                </c:pt>
                <c:pt idx="3837">
                  <c:v>0.54083163943100565</c:v>
                </c:pt>
                <c:pt idx="3838">
                  <c:v>0.51030050004270089</c:v>
                </c:pt>
                <c:pt idx="3839">
                  <c:v>0.41881387338399884</c:v>
                </c:pt>
                <c:pt idx="3840">
                  <c:v>0.47847248976610635</c:v>
                </c:pt>
                <c:pt idx="3841">
                  <c:v>0.57838224937559368</c:v>
                </c:pt>
                <c:pt idx="3842">
                  <c:v>0.68066988447841015</c:v>
                </c:pt>
                <c:pt idx="3843">
                  <c:v>0.79035538303659791</c:v>
                </c:pt>
                <c:pt idx="3844">
                  <c:v>0.80189833366350705</c:v>
                </c:pt>
                <c:pt idx="3845">
                  <c:v>0.75626417284679803</c:v>
                </c:pt>
                <c:pt idx="3846">
                  <c:v>0.36723287471029681</c:v>
                </c:pt>
                <c:pt idx="3847">
                  <c:v>0.73098936808339965</c:v>
                </c:pt>
                <c:pt idx="3848">
                  <c:v>0.65387696554390162</c:v>
                </c:pt>
                <c:pt idx="3849">
                  <c:v>0.25606439404289488</c:v>
                </c:pt>
                <c:pt idx="3850">
                  <c:v>0.84417449055240723</c:v>
                </c:pt>
                <c:pt idx="3851">
                  <c:v>0.66745438428390003</c:v>
                </c:pt>
                <c:pt idx="3852">
                  <c:v>0.38193592644189778</c:v>
                </c:pt>
                <c:pt idx="3853">
                  <c:v>0.55995105729350836</c:v>
                </c:pt>
                <c:pt idx="3854">
                  <c:v>0.39923171011170666</c:v>
                </c:pt>
                <c:pt idx="3855">
                  <c:v>0.4466439266289936</c:v>
                </c:pt>
                <c:pt idx="3856">
                  <c:v>0.45429729159590693</c:v>
                </c:pt>
                <c:pt idx="3857">
                  <c:v>0.67153268210999784</c:v>
                </c:pt>
                <c:pt idx="3858">
                  <c:v>0.4611980995975955</c:v>
                </c:pt>
                <c:pt idx="3859">
                  <c:v>0.71628632094349598</c:v>
                </c:pt>
                <c:pt idx="3860">
                  <c:v>0.23643030188560576</c:v>
                </c:pt>
                <c:pt idx="3861">
                  <c:v>0.26561855602069784</c:v>
                </c:pt>
                <c:pt idx="3862">
                  <c:v>0.47310419366560702</c:v>
                </c:pt>
                <c:pt idx="3863">
                  <c:v>0.70058774399569756</c:v>
                </c:pt>
                <c:pt idx="3864">
                  <c:v>0.33219102273430678</c:v>
                </c:pt>
                <c:pt idx="3865">
                  <c:v>0.6564208293898055</c:v>
                </c:pt>
                <c:pt idx="3866">
                  <c:v>0.92054179474369868</c:v>
                </c:pt>
                <c:pt idx="3867">
                  <c:v>0.45257755771980746</c:v>
                </c:pt>
                <c:pt idx="3868">
                  <c:v>0.80795167679400792</c:v>
                </c:pt>
                <c:pt idx="3869">
                  <c:v>0.58895337893150657</c:v>
                </c:pt>
                <c:pt idx="3870">
                  <c:v>0.48239992304550638</c:v>
                </c:pt>
                <c:pt idx="3871">
                  <c:v>0.47815002720730632</c:v>
                </c:pt>
                <c:pt idx="3872">
                  <c:v>0.63686131673429991</c:v>
                </c:pt>
                <c:pt idx="3873">
                  <c:v>0.29514593169099612</c:v>
                </c:pt>
                <c:pt idx="3874">
                  <c:v>0.62796915883140514</c:v>
                </c:pt>
                <c:pt idx="3875">
                  <c:v>0.21011924577730801</c:v>
                </c:pt>
                <c:pt idx="3876">
                  <c:v>0.59373313067119915</c:v>
                </c:pt>
                <c:pt idx="3877">
                  <c:v>0.58369731027339777</c:v>
                </c:pt>
                <c:pt idx="3878">
                  <c:v>0.50240718408329355</c:v>
                </c:pt>
                <c:pt idx="3879">
                  <c:v>0.51296835168490418</c:v>
                </c:pt>
                <c:pt idx="3880">
                  <c:v>0.20338946304759994</c:v>
                </c:pt>
                <c:pt idx="3881">
                  <c:v>0.68815609353260054</c:v>
                </c:pt>
                <c:pt idx="3882">
                  <c:v>0.36320252233349498</c:v>
                </c:pt>
                <c:pt idx="3883">
                  <c:v>0.56984652397659374</c:v>
                </c:pt>
                <c:pt idx="3884">
                  <c:v>0.42627126963020734</c:v>
                </c:pt>
                <c:pt idx="3885">
                  <c:v>0.36344062052430132</c:v>
                </c:pt>
                <c:pt idx="3886">
                  <c:v>0.78901556728310163</c:v>
                </c:pt>
                <c:pt idx="3887">
                  <c:v>0.30761816891140542</c:v>
                </c:pt>
                <c:pt idx="3888">
                  <c:v>0.6386251966294122</c:v>
                </c:pt>
                <c:pt idx="3889">
                  <c:v>0.85768431831120062</c:v>
                </c:pt>
                <c:pt idx="3890">
                  <c:v>0.18254351856519782</c:v>
                </c:pt>
                <c:pt idx="3891">
                  <c:v>0.19107572719479993</c:v>
                </c:pt>
                <c:pt idx="3892">
                  <c:v>0.60118446886940569</c:v>
                </c:pt>
                <c:pt idx="3893">
                  <c:v>0.69296696519930356</c:v>
                </c:pt>
                <c:pt idx="3894">
                  <c:v>0.67250203495190419</c:v>
                </c:pt>
                <c:pt idx="3895">
                  <c:v>0.57179150659850786</c:v>
                </c:pt>
                <c:pt idx="3896">
                  <c:v>0.49001314639509985</c:v>
                </c:pt>
                <c:pt idx="3897">
                  <c:v>0.60429581953829892</c:v>
                </c:pt>
                <c:pt idx="3898">
                  <c:v>0.30519482354679894</c:v>
                </c:pt>
                <c:pt idx="3899">
                  <c:v>0.22325027190079538</c:v>
                </c:pt>
                <c:pt idx="3900">
                  <c:v>0.5373130225742957</c:v>
                </c:pt>
                <c:pt idx="3901">
                  <c:v>0.272269020932697</c:v>
                </c:pt>
                <c:pt idx="3902">
                  <c:v>0.46176941181019515</c:v>
                </c:pt>
                <c:pt idx="3903">
                  <c:v>0.76271803464880494</c:v>
                </c:pt>
                <c:pt idx="3904">
                  <c:v>0.3911031395338968</c:v>
                </c:pt>
                <c:pt idx="3905">
                  <c:v>0.54715802279939463</c:v>
                </c:pt>
                <c:pt idx="3906">
                  <c:v>0.41834550920829489</c:v>
                </c:pt>
                <c:pt idx="3907">
                  <c:v>0.64204069608390246</c:v>
                </c:pt>
                <c:pt idx="3908">
                  <c:v>0.45740384952939905</c:v>
                </c:pt>
                <c:pt idx="3909">
                  <c:v>0.4051714555801027</c:v>
                </c:pt>
                <c:pt idx="3910">
                  <c:v>0.64824853225470302</c:v>
                </c:pt>
                <c:pt idx="3911">
                  <c:v>0.44008745532249982</c:v>
                </c:pt>
                <c:pt idx="3912">
                  <c:v>0.58001444741580754</c:v>
                </c:pt>
                <c:pt idx="3913">
                  <c:v>0.30502596821699646</c:v>
                </c:pt>
                <c:pt idx="3914">
                  <c:v>0.4099408583475963</c:v>
                </c:pt>
                <c:pt idx="3915">
                  <c:v>0.47473053655089359</c:v>
                </c:pt>
                <c:pt idx="3916">
                  <c:v>0.33507153649860338</c:v>
                </c:pt>
                <c:pt idx="3917">
                  <c:v>0.53142878278420358</c:v>
                </c:pt>
                <c:pt idx="3918">
                  <c:v>0.622715838703504</c:v>
                </c:pt>
                <c:pt idx="3919">
                  <c:v>0.34281634544829986</c:v>
                </c:pt>
                <c:pt idx="3920">
                  <c:v>0.50661358705440307</c:v>
                </c:pt>
                <c:pt idx="3921">
                  <c:v>0.46138391629399794</c:v>
                </c:pt>
                <c:pt idx="3922">
                  <c:v>0.21573416108499638</c:v>
                </c:pt>
                <c:pt idx="3923">
                  <c:v>0.55319326457140505</c:v>
                </c:pt>
                <c:pt idx="3924">
                  <c:v>0.49312140495699452</c:v>
                </c:pt>
                <c:pt idx="3925">
                  <c:v>0.88255828150829552</c:v>
                </c:pt>
                <c:pt idx="3926">
                  <c:v>0.71778287058249912</c:v>
                </c:pt>
                <c:pt idx="3927">
                  <c:v>0.33325089347070652</c:v>
                </c:pt>
                <c:pt idx="3928">
                  <c:v>0.20545397758360195</c:v>
                </c:pt>
                <c:pt idx="3929">
                  <c:v>0.62930106880510561</c:v>
                </c:pt>
                <c:pt idx="3930">
                  <c:v>0.25479371458659494</c:v>
                </c:pt>
                <c:pt idx="3931">
                  <c:v>0.45655520745179923</c:v>
                </c:pt>
                <c:pt idx="3932">
                  <c:v>0.52660095563530263</c:v>
                </c:pt>
                <c:pt idx="3933">
                  <c:v>0.53853822368810944</c:v>
                </c:pt>
                <c:pt idx="3934">
                  <c:v>0.48042851045750146</c:v>
                </c:pt>
                <c:pt idx="3935">
                  <c:v>0.66174260731060452</c:v>
                </c:pt>
                <c:pt idx="3936">
                  <c:v>0.48340046726120767</c:v>
                </c:pt>
                <c:pt idx="3937">
                  <c:v>9.028871972449791E-2</c:v>
                </c:pt>
                <c:pt idx="3938">
                  <c:v>0.57890839964440721</c:v>
                </c:pt>
                <c:pt idx="3939">
                  <c:v>0.60550039620939577</c:v>
                </c:pt>
                <c:pt idx="3940">
                  <c:v>0.5655505861724065</c:v>
                </c:pt>
                <c:pt idx="3941">
                  <c:v>0.36942179641970235</c:v>
                </c:pt>
                <c:pt idx="3942">
                  <c:v>0.22689519215029616</c:v>
                </c:pt>
                <c:pt idx="3943">
                  <c:v>0.70042465707910029</c:v>
                </c:pt>
                <c:pt idx="3944">
                  <c:v>0.39670948301960868</c:v>
                </c:pt>
                <c:pt idx="3945">
                  <c:v>0.62443647789879764</c:v>
                </c:pt>
                <c:pt idx="3946">
                  <c:v>0.29658058074250204</c:v>
                </c:pt>
                <c:pt idx="3947">
                  <c:v>0.34454250786899537</c:v>
                </c:pt>
                <c:pt idx="3948">
                  <c:v>0.74129432112080462</c:v>
                </c:pt>
                <c:pt idx="3949">
                  <c:v>0.61953404477870322</c:v>
                </c:pt>
                <c:pt idx="3950">
                  <c:v>0.28956248573070054</c:v>
                </c:pt>
                <c:pt idx="3951">
                  <c:v>0.32259932920750717</c:v>
                </c:pt>
                <c:pt idx="3952">
                  <c:v>0.36517761384820496</c:v>
                </c:pt>
                <c:pt idx="3953">
                  <c:v>0.27907809241580267</c:v>
                </c:pt>
                <c:pt idx="3954">
                  <c:v>0.45418687736689628</c:v>
                </c:pt>
                <c:pt idx="3955">
                  <c:v>0.59375474649870663</c:v>
                </c:pt>
                <c:pt idx="3956">
                  <c:v>0.44232263655359833</c:v>
                </c:pt>
                <c:pt idx="3957">
                  <c:v>0.31627175902829668</c:v>
                </c:pt>
                <c:pt idx="3958">
                  <c:v>0.5918440159195093</c:v>
                </c:pt>
                <c:pt idx="3959">
                  <c:v>0.30239669875439418</c:v>
                </c:pt>
                <c:pt idx="3960">
                  <c:v>0.36543117537300551</c:v>
                </c:pt>
                <c:pt idx="3961">
                  <c:v>0.35086828175829715</c:v>
                </c:pt>
                <c:pt idx="3962">
                  <c:v>0.64923213887369968</c:v>
                </c:pt>
                <c:pt idx="3963">
                  <c:v>0.15786900450550068</c:v>
                </c:pt>
                <c:pt idx="3964">
                  <c:v>0.43521367711270137</c:v>
                </c:pt>
                <c:pt idx="3965">
                  <c:v>0.33736816311659629</c:v>
                </c:pt>
                <c:pt idx="3966">
                  <c:v>0.21954665747949892</c:v>
                </c:pt>
                <c:pt idx="3967">
                  <c:v>0.54435085872890454</c:v>
                </c:pt>
                <c:pt idx="3968">
                  <c:v>0.41203606544779348</c:v>
                </c:pt>
                <c:pt idx="3969">
                  <c:v>0.14116516271170099</c:v>
                </c:pt>
                <c:pt idx="3970">
                  <c:v>0.31432598816890567</c:v>
                </c:pt>
                <c:pt idx="3971">
                  <c:v>0.30309251876749982</c:v>
                </c:pt>
                <c:pt idx="3972">
                  <c:v>0.50960820209610636</c:v>
                </c:pt>
                <c:pt idx="3973">
                  <c:v>0.63845923386169812</c:v>
                </c:pt>
                <c:pt idx="3974">
                  <c:v>0.5959807434471005</c:v>
                </c:pt>
                <c:pt idx="3975">
                  <c:v>0.34711482400590127</c:v>
                </c:pt>
                <c:pt idx="3976">
                  <c:v>0.35446555261809465</c:v>
                </c:pt>
                <c:pt idx="3977">
                  <c:v>0.4871341975713932</c:v>
                </c:pt>
                <c:pt idx="3978">
                  <c:v>0.29840724993719908</c:v>
                </c:pt>
                <c:pt idx="3979">
                  <c:v>0.31808091743039463</c:v>
                </c:pt>
                <c:pt idx="3980">
                  <c:v>0.60310151594859795</c:v>
                </c:pt>
                <c:pt idx="3981">
                  <c:v>0.41885831448840388</c:v>
                </c:pt>
                <c:pt idx="3982">
                  <c:v>0.14297798661469591</c:v>
                </c:pt>
                <c:pt idx="3983">
                  <c:v>0.46769426702789624</c:v>
                </c:pt>
                <c:pt idx="3984">
                  <c:v>0.39277329031149588</c:v>
                </c:pt>
                <c:pt idx="3985">
                  <c:v>0.20108851264480165</c:v>
                </c:pt>
                <c:pt idx="3986">
                  <c:v>0.47009414235570546</c:v>
                </c:pt>
                <c:pt idx="3987">
                  <c:v>0.59739520496460052</c:v>
                </c:pt>
                <c:pt idx="3988">
                  <c:v>0.73246463414389851</c:v>
                </c:pt>
                <c:pt idx="3989">
                  <c:v>0.34084855485579746</c:v>
                </c:pt>
                <c:pt idx="3990">
                  <c:v>0.54776073437210471</c:v>
                </c:pt>
                <c:pt idx="3991">
                  <c:v>0.46655228189350012</c:v>
                </c:pt>
                <c:pt idx="3992">
                  <c:v>0.51811260058390451</c:v>
                </c:pt>
                <c:pt idx="3993">
                  <c:v>0.33984774256890682</c:v>
                </c:pt>
                <c:pt idx="3994">
                  <c:v>0.52456609107440266</c:v>
                </c:pt>
                <c:pt idx="3995">
                  <c:v>0.50275250089009649</c:v>
                </c:pt>
                <c:pt idx="3996">
                  <c:v>0.19896143558369933</c:v>
                </c:pt>
                <c:pt idx="3997">
                  <c:v>0.57816111968760708</c:v>
                </c:pt>
                <c:pt idx="3998">
                  <c:v>0.38128932701249746</c:v>
                </c:pt>
                <c:pt idx="3999">
                  <c:v>0.20790911082500074</c:v>
                </c:pt>
                <c:pt idx="4000">
                  <c:v>0.99243358754629862</c:v>
                </c:pt>
                <c:pt idx="4001">
                  <c:v>0.70759297181559999</c:v>
                </c:pt>
                <c:pt idx="4002">
                  <c:v>0.5706266695749066</c:v>
                </c:pt>
                <c:pt idx="4003">
                  <c:v>0.428643546880906</c:v>
                </c:pt>
                <c:pt idx="4004">
                  <c:v>0.62076153487899666</c:v>
                </c:pt>
                <c:pt idx="4005">
                  <c:v>1.0827943213153048</c:v>
                </c:pt>
                <c:pt idx="4006">
                  <c:v>0.54954184108960669</c:v>
                </c:pt>
                <c:pt idx="4007">
                  <c:v>0.46814218845250366</c:v>
                </c:pt>
                <c:pt idx="4008">
                  <c:v>0.48896830422100512</c:v>
                </c:pt>
                <c:pt idx="4009">
                  <c:v>0.53838237733650351</c:v>
                </c:pt>
                <c:pt idx="4010">
                  <c:v>0.69798376885699953</c:v>
                </c:pt>
                <c:pt idx="4011">
                  <c:v>0.32329435636330572</c:v>
                </c:pt>
                <c:pt idx="4012">
                  <c:v>0.53780084954370244</c:v>
                </c:pt>
                <c:pt idx="4013">
                  <c:v>0.37362360298530589</c:v>
                </c:pt>
                <c:pt idx="4014">
                  <c:v>0.58088271776419753</c:v>
                </c:pt>
                <c:pt idx="4015">
                  <c:v>0.5932036049138979</c:v>
                </c:pt>
                <c:pt idx="4016">
                  <c:v>0.57656132415070249</c:v>
                </c:pt>
                <c:pt idx="4017">
                  <c:v>0.31062254603770745</c:v>
                </c:pt>
                <c:pt idx="4018">
                  <c:v>0.33240302023909996</c:v>
                </c:pt>
                <c:pt idx="4019">
                  <c:v>0.35407378909360637</c:v>
                </c:pt>
                <c:pt idx="4020">
                  <c:v>0.19882041480049506</c:v>
                </c:pt>
                <c:pt idx="4021">
                  <c:v>0.68762328276790252</c:v>
                </c:pt>
                <c:pt idx="4022">
                  <c:v>0.22368039270749437</c:v>
                </c:pt>
                <c:pt idx="4023">
                  <c:v>0.47175305458020372</c:v>
                </c:pt>
                <c:pt idx="4024">
                  <c:v>0.24431605506640713</c:v>
                </c:pt>
                <c:pt idx="4025">
                  <c:v>0.67711764374340311</c:v>
                </c:pt>
                <c:pt idx="4026">
                  <c:v>0.994460497351497</c:v>
                </c:pt>
                <c:pt idx="4027">
                  <c:v>0.20950708017639555</c:v>
                </c:pt>
                <c:pt idx="4028">
                  <c:v>0.34837303853659285</c:v>
                </c:pt>
                <c:pt idx="4029">
                  <c:v>0.2555100916595035</c:v>
                </c:pt>
                <c:pt idx="4030">
                  <c:v>0.62048765746729373</c:v>
                </c:pt>
                <c:pt idx="4031">
                  <c:v>0.45934541452629674</c:v>
                </c:pt>
                <c:pt idx="4032">
                  <c:v>0.5932987783487994</c:v>
                </c:pt>
                <c:pt idx="4033">
                  <c:v>0.58876753895430056</c:v>
                </c:pt>
                <c:pt idx="4034">
                  <c:v>0.7526140795285039</c:v>
                </c:pt>
                <c:pt idx="4035">
                  <c:v>0.58333337789609585</c:v>
                </c:pt>
                <c:pt idx="4036">
                  <c:v>0.42711346818200163</c:v>
                </c:pt>
                <c:pt idx="4037">
                  <c:v>0.39424068571460941</c:v>
                </c:pt>
                <c:pt idx="4038">
                  <c:v>0.29587852603880754</c:v>
                </c:pt>
                <c:pt idx="4039">
                  <c:v>0.37337105361710632</c:v>
                </c:pt>
                <c:pt idx="4040">
                  <c:v>0.33902152586590523</c:v>
                </c:pt>
                <c:pt idx="4041">
                  <c:v>0.5847204410876965</c:v>
                </c:pt>
                <c:pt idx="4042">
                  <c:v>0.66260508343140656</c:v>
                </c:pt>
                <c:pt idx="4043">
                  <c:v>0.36740098869960297</c:v>
                </c:pt>
                <c:pt idx="4044">
                  <c:v>0.67188093810500804</c:v>
                </c:pt>
                <c:pt idx="4045">
                  <c:v>0.41908054369079772</c:v>
                </c:pt>
                <c:pt idx="4046">
                  <c:v>0.48133755842709974</c:v>
                </c:pt>
                <c:pt idx="4047">
                  <c:v>0.24849186611359644</c:v>
                </c:pt>
                <c:pt idx="4048">
                  <c:v>0.16802469299590028</c:v>
                </c:pt>
                <c:pt idx="4049">
                  <c:v>0.46425994713230528</c:v>
                </c:pt>
                <c:pt idx="4050">
                  <c:v>0.56654453521700532</c:v>
                </c:pt>
                <c:pt idx="4051">
                  <c:v>0.7474056366600107</c:v>
                </c:pt>
                <c:pt idx="4052">
                  <c:v>0.42675173500029484</c:v>
                </c:pt>
                <c:pt idx="4053">
                  <c:v>0.6134037283890027</c:v>
                </c:pt>
                <c:pt idx="4054">
                  <c:v>0.32877094761430392</c:v>
                </c:pt>
                <c:pt idx="4055">
                  <c:v>0.47494195697879604</c:v>
                </c:pt>
                <c:pt idx="4056">
                  <c:v>0.5361653333214067</c:v>
                </c:pt>
                <c:pt idx="4057">
                  <c:v>0.50219161386030464</c:v>
                </c:pt>
                <c:pt idx="4058">
                  <c:v>0.4749844719681019</c:v>
                </c:pt>
                <c:pt idx="4059">
                  <c:v>0.61640038498940442</c:v>
                </c:pt>
                <c:pt idx="4060">
                  <c:v>0.47773493272519829</c:v>
                </c:pt>
                <c:pt idx="4061">
                  <c:v>0.59117830664469584</c:v>
                </c:pt>
                <c:pt idx="4062">
                  <c:v>0.57493812570820058</c:v>
                </c:pt>
                <c:pt idx="4063">
                  <c:v>0.33073035892209646</c:v>
                </c:pt>
                <c:pt idx="4064">
                  <c:v>0.65237018966550464</c:v>
                </c:pt>
                <c:pt idx="4065">
                  <c:v>0.48484281531760887</c:v>
                </c:pt>
                <c:pt idx="4066">
                  <c:v>0.28103894009279884</c:v>
                </c:pt>
                <c:pt idx="4067">
                  <c:v>0.73714645285940905</c:v>
                </c:pt>
                <c:pt idx="4068">
                  <c:v>0.52192383243209772</c:v>
                </c:pt>
                <c:pt idx="4069">
                  <c:v>0.56199839721880462</c:v>
                </c:pt>
                <c:pt idx="4070">
                  <c:v>0.46252362539550651</c:v>
                </c:pt>
                <c:pt idx="4071">
                  <c:v>0.34235084367590474</c:v>
                </c:pt>
                <c:pt idx="4072">
                  <c:v>0.43419288157750352</c:v>
                </c:pt>
                <c:pt idx="4073">
                  <c:v>0.35199927748409732</c:v>
                </c:pt>
                <c:pt idx="4074">
                  <c:v>0.52926499470579758</c:v>
                </c:pt>
                <c:pt idx="4075">
                  <c:v>0.6347245848071027</c:v>
                </c:pt>
                <c:pt idx="4076">
                  <c:v>0.5004856830403952</c:v>
                </c:pt>
                <c:pt idx="4077">
                  <c:v>0.34535553933909824</c:v>
                </c:pt>
                <c:pt idx="4078">
                  <c:v>0.46030695142680261</c:v>
                </c:pt>
                <c:pt idx="4079">
                  <c:v>0.47099014734179434</c:v>
                </c:pt>
                <c:pt idx="4080">
                  <c:v>0.63252064087359672</c:v>
                </c:pt>
                <c:pt idx="4081">
                  <c:v>0.42058997710830848</c:v>
                </c:pt>
                <c:pt idx="4082">
                  <c:v>0.34201256552289616</c:v>
                </c:pt>
                <c:pt idx="4083">
                  <c:v>0.71760691150609812</c:v>
                </c:pt>
                <c:pt idx="4084">
                  <c:v>0.63711969691270565</c:v>
                </c:pt>
                <c:pt idx="4085">
                  <c:v>8.4926290666800783E-2</c:v>
                </c:pt>
                <c:pt idx="4086">
                  <c:v>0.67158824426450126</c:v>
                </c:pt>
                <c:pt idx="4087">
                  <c:v>0.20490177482790342</c:v>
                </c:pt>
                <c:pt idx="4088">
                  <c:v>0.43181060764880147</c:v>
                </c:pt>
                <c:pt idx="4089">
                  <c:v>0.43767433944620432</c:v>
                </c:pt>
                <c:pt idx="4090">
                  <c:v>0.45447569786850422</c:v>
                </c:pt>
                <c:pt idx="4091">
                  <c:v>0.2926911806850967</c:v>
                </c:pt>
                <c:pt idx="4092">
                  <c:v>0.57573700037180264</c:v>
                </c:pt>
                <c:pt idx="4093">
                  <c:v>0.25093818060659573</c:v>
                </c:pt>
                <c:pt idx="4094">
                  <c:v>0.37442803185441059</c:v>
                </c:pt>
                <c:pt idx="4095">
                  <c:v>0.24416470128269921</c:v>
                </c:pt>
                <c:pt idx="4096">
                  <c:v>0.46614023594210607</c:v>
                </c:pt>
                <c:pt idx="4097">
                  <c:v>0.54821078354789998</c:v>
                </c:pt>
                <c:pt idx="4098">
                  <c:v>0.38884191110639682</c:v>
                </c:pt>
                <c:pt idx="4099">
                  <c:v>0.46718064644740331</c:v>
                </c:pt>
                <c:pt idx="4100">
                  <c:v>0.24047070221310207</c:v>
                </c:pt>
                <c:pt idx="4101">
                  <c:v>0.70213587112550879</c:v>
                </c:pt>
                <c:pt idx="4102">
                  <c:v>0.36107457011540822</c:v>
                </c:pt>
                <c:pt idx="4103">
                  <c:v>0.38709607917529565</c:v>
                </c:pt>
                <c:pt idx="4104">
                  <c:v>0.26740582934979912</c:v>
                </c:pt>
                <c:pt idx="4105">
                  <c:v>0.21682023615649501</c:v>
                </c:pt>
                <c:pt idx="4106">
                  <c:v>0.49068309056460324</c:v>
                </c:pt>
                <c:pt idx="4107">
                  <c:v>0.26387032328619858</c:v>
                </c:pt>
                <c:pt idx="4108">
                  <c:v>0.48918975107180662</c:v>
                </c:pt>
                <c:pt idx="4109">
                  <c:v>0.46572850434610302</c:v>
                </c:pt>
                <c:pt idx="4110">
                  <c:v>0.45744628353300248</c:v>
                </c:pt>
                <c:pt idx="4111">
                  <c:v>0.30330491937179926</c:v>
                </c:pt>
                <c:pt idx="4112">
                  <c:v>0.41306482098889463</c:v>
                </c:pt>
                <c:pt idx="4113">
                  <c:v>0.62835436741319828</c:v>
                </c:pt>
                <c:pt idx="4114">
                  <c:v>0.46835722204239971</c:v>
                </c:pt>
                <c:pt idx="4115">
                  <c:v>0.60500753670899665</c:v>
                </c:pt>
                <c:pt idx="4116">
                  <c:v>0.1593590980806005</c:v>
                </c:pt>
                <c:pt idx="4117">
                  <c:v>0.2841877413407034</c:v>
                </c:pt>
                <c:pt idx="4118">
                  <c:v>0.53453145382600553</c:v>
                </c:pt>
                <c:pt idx="4119">
                  <c:v>0.51802930524380064</c:v>
                </c:pt>
                <c:pt idx="4120">
                  <c:v>0.4315038740673045</c:v>
                </c:pt>
                <c:pt idx="4121">
                  <c:v>0.32407547562130062</c:v>
                </c:pt>
                <c:pt idx="4122">
                  <c:v>0.24704282141209538</c:v>
                </c:pt>
                <c:pt idx="4123">
                  <c:v>0.57308652934550253</c:v>
                </c:pt>
                <c:pt idx="4124">
                  <c:v>0.13062751805469414</c:v>
                </c:pt>
                <c:pt idx="4125">
                  <c:v>0.49861893358119858</c:v>
                </c:pt>
                <c:pt idx="4126">
                  <c:v>0.30532774814840175</c:v>
                </c:pt>
                <c:pt idx="4127">
                  <c:v>0.56465216280800234</c:v>
                </c:pt>
                <c:pt idx="4128">
                  <c:v>0.47697895940000157</c:v>
                </c:pt>
                <c:pt idx="4129">
                  <c:v>0.41709932302930497</c:v>
                </c:pt>
                <c:pt idx="4130">
                  <c:v>0.74644456334169762</c:v>
                </c:pt>
                <c:pt idx="4131">
                  <c:v>0.21146390080879562</c:v>
                </c:pt>
                <c:pt idx="4132">
                  <c:v>0.43510310230439586</c:v>
                </c:pt>
                <c:pt idx="4133">
                  <c:v>0.35701593176890034</c:v>
                </c:pt>
                <c:pt idx="4134">
                  <c:v>0.45284100387110016</c:v>
                </c:pt>
                <c:pt idx="4135">
                  <c:v>0.35594066571380523</c:v>
                </c:pt>
                <c:pt idx="4136">
                  <c:v>0.54068581063620791</c:v>
                </c:pt>
                <c:pt idx="4137">
                  <c:v>0.49819934365980734</c:v>
                </c:pt>
                <c:pt idx="4138">
                  <c:v>0.49560342626350007</c:v>
                </c:pt>
                <c:pt idx="4139">
                  <c:v>0.20992029783019581</c:v>
                </c:pt>
                <c:pt idx="4140">
                  <c:v>0.31226026505059812</c:v>
                </c:pt>
                <c:pt idx="4141">
                  <c:v>0.31834836910310776</c:v>
                </c:pt>
                <c:pt idx="4142">
                  <c:v>0.32703659982199568</c:v>
                </c:pt>
                <c:pt idx="4143">
                  <c:v>0.54707774893789451</c:v>
                </c:pt>
                <c:pt idx="4144">
                  <c:v>0.32501988355369554</c:v>
                </c:pt>
                <c:pt idx="4145">
                  <c:v>5.8553898635494761E-2</c:v>
                </c:pt>
                <c:pt idx="4146">
                  <c:v>0.33867960066300062</c:v>
                </c:pt>
                <c:pt idx="4147">
                  <c:v>0.17403550471749532</c:v>
                </c:pt>
                <c:pt idx="4148">
                  <c:v>0.41141536177480326</c:v>
                </c:pt>
                <c:pt idx="4149">
                  <c:v>0.34747327012959983</c:v>
                </c:pt>
                <c:pt idx="4150">
                  <c:v>0.44031219285760687</c:v>
                </c:pt>
                <c:pt idx="4151">
                  <c:v>0.14613826239080654</c:v>
                </c:pt>
                <c:pt idx="4152">
                  <c:v>0.36087961310670524</c:v>
                </c:pt>
                <c:pt idx="4153">
                  <c:v>0.36352571380460841</c:v>
                </c:pt>
                <c:pt idx="4154">
                  <c:v>0.43023372470119475</c:v>
                </c:pt>
                <c:pt idx="4155">
                  <c:v>0.51084401930070789</c:v>
                </c:pt>
                <c:pt idx="4156">
                  <c:v>0.19683205119500349</c:v>
                </c:pt>
                <c:pt idx="4157">
                  <c:v>0.41018644868060622</c:v>
                </c:pt>
                <c:pt idx="4158">
                  <c:v>0.42237790231729594</c:v>
                </c:pt>
                <c:pt idx="4159">
                  <c:v>0.64992116190730087</c:v>
                </c:pt>
                <c:pt idx="4160">
                  <c:v>0.21558230077569446</c:v>
                </c:pt>
                <c:pt idx="4161">
                  <c:v>0.47247338145399481</c:v>
                </c:pt>
                <c:pt idx="4162">
                  <c:v>0.54932866806520053</c:v>
                </c:pt>
                <c:pt idx="4163">
                  <c:v>0.55485356848359668</c:v>
                </c:pt>
                <c:pt idx="4164">
                  <c:v>0.43300046483619781</c:v>
                </c:pt>
                <c:pt idx="4165">
                  <c:v>0.38454072054290256</c:v>
                </c:pt>
                <c:pt idx="4166">
                  <c:v>0.41147844897730712</c:v>
                </c:pt>
                <c:pt idx="4167">
                  <c:v>0.35324188750900032</c:v>
                </c:pt>
                <c:pt idx="4168">
                  <c:v>0.36421081800379795</c:v>
                </c:pt>
                <c:pt idx="4169">
                  <c:v>0.30813969141669872</c:v>
                </c:pt>
                <c:pt idx="4170">
                  <c:v>0.31096488631109942</c:v>
                </c:pt>
                <c:pt idx="4171">
                  <c:v>0.31275249203679328</c:v>
                </c:pt>
                <c:pt idx="4172">
                  <c:v>0.51664922008599745</c:v>
                </c:pt>
                <c:pt idx="4173">
                  <c:v>0.2508211077507953</c:v>
                </c:pt>
                <c:pt idx="4174">
                  <c:v>0.27854672092590282</c:v>
                </c:pt>
                <c:pt idx="4175">
                  <c:v>0.50447126545519461</c:v>
                </c:pt>
                <c:pt idx="4176">
                  <c:v>0.39162276033289695</c:v>
                </c:pt>
                <c:pt idx="4177">
                  <c:v>0.37726369160120082</c:v>
                </c:pt>
                <c:pt idx="4178">
                  <c:v>0.41495008778200526</c:v>
                </c:pt>
                <c:pt idx="4179">
                  <c:v>0.18848012292789987</c:v>
                </c:pt>
                <c:pt idx="4180">
                  <c:v>0.57165009932510036</c:v>
                </c:pt>
                <c:pt idx="4181">
                  <c:v>0.42908536897640404</c:v>
                </c:pt>
                <c:pt idx="4182">
                  <c:v>0.41048871112770063</c:v>
                </c:pt>
                <c:pt idx="4183">
                  <c:v>0.36024110808189375</c:v>
                </c:pt>
                <c:pt idx="4184">
                  <c:v>0.33170670523100154</c:v>
                </c:pt>
                <c:pt idx="4185">
                  <c:v>0.41990213182730124</c:v>
                </c:pt>
                <c:pt idx="4186">
                  <c:v>0.52398528838959901</c:v>
                </c:pt>
                <c:pt idx="4187">
                  <c:v>0.35833301270049844</c:v>
                </c:pt>
                <c:pt idx="4188">
                  <c:v>0.54234932866050922</c:v>
                </c:pt>
                <c:pt idx="4189">
                  <c:v>0.23041221522750291</c:v>
                </c:pt>
                <c:pt idx="4190">
                  <c:v>0.57524297502220556</c:v>
                </c:pt>
                <c:pt idx="4191">
                  <c:v>0.35081142815039357</c:v>
                </c:pt>
                <c:pt idx="4192">
                  <c:v>0.24939545000509719</c:v>
                </c:pt>
                <c:pt idx="4193">
                  <c:v>0.31805636400750537</c:v>
                </c:pt>
                <c:pt idx="4194">
                  <c:v>0.2744743734908065</c:v>
                </c:pt>
                <c:pt idx="4195">
                  <c:v>0.35565197558329942</c:v>
                </c:pt>
                <c:pt idx="4196">
                  <c:v>0.24887619824720336</c:v>
                </c:pt>
                <c:pt idx="4197">
                  <c:v>0.32650064387650141</c:v>
                </c:pt>
                <c:pt idx="4198">
                  <c:v>0.50623150504060044</c:v>
                </c:pt>
                <c:pt idx="4199">
                  <c:v>0.34609634852219529</c:v>
                </c:pt>
                <c:pt idx="4200">
                  <c:v>0.53343669118029857</c:v>
                </c:pt>
                <c:pt idx="4201">
                  <c:v>0.25565227705530447</c:v>
                </c:pt>
                <c:pt idx="4202">
                  <c:v>0.3769994964191028</c:v>
                </c:pt>
                <c:pt idx="4203">
                  <c:v>0.58080328494780487</c:v>
                </c:pt>
                <c:pt idx="4204">
                  <c:v>0.47987178366159472</c:v>
                </c:pt>
                <c:pt idx="4205">
                  <c:v>0.26233135095959875</c:v>
                </c:pt>
                <c:pt idx="4206">
                  <c:v>0.15879161872889824</c:v>
                </c:pt>
                <c:pt idx="4207">
                  <c:v>0.248971138940903</c:v>
                </c:pt>
                <c:pt idx="4208">
                  <c:v>0.28128234110189981</c:v>
                </c:pt>
                <c:pt idx="4209">
                  <c:v>0.35637515621969967</c:v>
                </c:pt>
                <c:pt idx="4210">
                  <c:v>0.29697168038869592</c:v>
                </c:pt>
                <c:pt idx="4211">
                  <c:v>0.34812340559040161</c:v>
                </c:pt>
                <c:pt idx="4212">
                  <c:v>0.15910307173129543</c:v>
                </c:pt>
                <c:pt idx="4213">
                  <c:v>0.2038566201752019</c:v>
                </c:pt>
                <c:pt idx="4214">
                  <c:v>0.37858837316200672</c:v>
                </c:pt>
                <c:pt idx="4215">
                  <c:v>0.34920817110780761</c:v>
                </c:pt>
                <c:pt idx="4216">
                  <c:v>0.41437060696610351</c:v>
                </c:pt>
                <c:pt idx="4217">
                  <c:v>0.2618610131068948</c:v>
                </c:pt>
                <c:pt idx="4218">
                  <c:v>0.41824314251419814</c:v>
                </c:pt>
                <c:pt idx="4219">
                  <c:v>0.24008080545890209</c:v>
                </c:pt>
                <c:pt idx="4220">
                  <c:v>0.34283942193209954</c:v>
                </c:pt>
                <c:pt idx="4221">
                  <c:v>0.39232671949689557</c:v>
                </c:pt>
                <c:pt idx="4222">
                  <c:v>0.31531194177129995</c:v>
                </c:pt>
                <c:pt idx="4223">
                  <c:v>0.27650543106010161</c:v>
                </c:pt>
                <c:pt idx="4224">
                  <c:v>0.18604287237960193</c:v>
                </c:pt>
                <c:pt idx="4225">
                  <c:v>0.49213476387819832</c:v>
                </c:pt>
                <c:pt idx="4226">
                  <c:v>0.45271692682619824</c:v>
                </c:pt>
                <c:pt idx="4227">
                  <c:v>0.36112813081510381</c:v>
                </c:pt>
                <c:pt idx="4228">
                  <c:v>0.28239903704090352</c:v>
                </c:pt>
                <c:pt idx="4229">
                  <c:v>0.36166500730020473</c:v>
                </c:pt>
                <c:pt idx="4230">
                  <c:v>0.25646754755240408</c:v>
                </c:pt>
                <c:pt idx="4231">
                  <c:v>0.37649409939010242</c:v>
                </c:pt>
                <c:pt idx="4232">
                  <c:v>0.30011233712930763</c:v>
                </c:pt>
                <c:pt idx="4233">
                  <c:v>0.55244124436279662</c:v>
                </c:pt>
                <c:pt idx="4234">
                  <c:v>0.20898382469030721</c:v>
                </c:pt>
                <c:pt idx="4235">
                  <c:v>0.390322219478409</c:v>
                </c:pt>
                <c:pt idx="4236">
                  <c:v>0.30039674806430244</c:v>
                </c:pt>
                <c:pt idx="4237">
                  <c:v>0.44631157372049551</c:v>
                </c:pt>
                <c:pt idx="4238">
                  <c:v>0.2951515644059981</c:v>
                </c:pt>
                <c:pt idx="4239">
                  <c:v>0.38672684055049561</c:v>
                </c:pt>
                <c:pt idx="4240">
                  <c:v>0.26946033747300646</c:v>
                </c:pt>
                <c:pt idx="4241">
                  <c:v>0.26793525152490361</c:v>
                </c:pt>
                <c:pt idx="4242">
                  <c:v>0.31035010130890139</c:v>
                </c:pt>
                <c:pt idx="4243">
                  <c:v>0.18574403953160043</c:v>
                </c:pt>
                <c:pt idx="4244">
                  <c:v>0.34263340974210627</c:v>
                </c:pt>
                <c:pt idx="4245">
                  <c:v>0.4514143563828994</c:v>
                </c:pt>
                <c:pt idx="4246">
                  <c:v>0.17314481659210032</c:v>
                </c:pt>
                <c:pt idx="4247">
                  <c:v>0.49489521279799931</c:v>
                </c:pt>
                <c:pt idx="4248">
                  <c:v>0.52269586537900936</c:v>
                </c:pt>
                <c:pt idx="4249">
                  <c:v>0.33546818015730911</c:v>
                </c:pt>
                <c:pt idx="4250">
                  <c:v>0.42785043216950813</c:v>
                </c:pt>
                <c:pt idx="4251">
                  <c:v>0.28570823043679511</c:v>
                </c:pt>
                <c:pt idx="4252">
                  <c:v>0.30743424112669981</c:v>
                </c:pt>
                <c:pt idx="4253">
                  <c:v>0.3261513328354938</c:v>
                </c:pt>
                <c:pt idx="4254">
                  <c:v>0.39314630703179887</c:v>
                </c:pt>
                <c:pt idx="4255">
                  <c:v>0.23128961463629594</c:v>
                </c:pt>
                <c:pt idx="4256">
                  <c:v>0.18231860294329749</c:v>
                </c:pt>
                <c:pt idx="4257">
                  <c:v>0.14839542270399891</c:v>
                </c:pt>
                <c:pt idx="4258">
                  <c:v>0.60003823223140174</c:v>
                </c:pt>
                <c:pt idx="4259">
                  <c:v>0.32747064008870702</c:v>
                </c:pt>
                <c:pt idx="4260">
                  <c:v>0.44662557211529597</c:v>
                </c:pt>
                <c:pt idx="4261">
                  <c:v>0.15190246524849804</c:v>
                </c:pt>
                <c:pt idx="4262">
                  <c:v>0.26567802333410512</c:v>
                </c:pt>
                <c:pt idx="4263">
                  <c:v>0.46237782048589798</c:v>
                </c:pt>
                <c:pt idx="4264">
                  <c:v>0.37406875781850746</c:v>
                </c:pt>
                <c:pt idx="4265">
                  <c:v>0.54787652242690399</c:v>
                </c:pt>
                <c:pt idx="4266">
                  <c:v>0.42521626376620425</c:v>
                </c:pt>
                <c:pt idx="4267">
                  <c:v>0.47222261003659577</c:v>
                </c:pt>
                <c:pt idx="4268">
                  <c:v>0.35748353179019432</c:v>
                </c:pt>
                <c:pt idx="4269">
                  <c:v>0.38513519398479573</c:v>
                </c:pt>
                <c:pt idx="4270">
                  <c:v>0.27778176631899498</c:v>
                </c:pt>
                <c:pt idx="4271">
                  <c:v>7.2381341641801419E-2</c:v>
                </c:pt>
                <c:pt idx="4272">
                  <c:v>0.30298060941500388</c:v>
                </c:pt>
                <c:pt idx="4273">
                  <c:v>0.25714858468249702</c:v>
                </c:pt>
                <c:pt idx="4274">
                  <c:v>0.27702109405800002</c:v>
                </c:pt>
                <c:pt idx="4275">
                  <c:v>0.43820057858850708</c:v>
                </c:pt>
                <c:pt idx="4276">
                  <c:v>0.23943462243660471</c:v>
                </c:pt>
                <c:pt idx="4277">
                  <c:v>0.36023937260719663</c:v>
                </c:pt>
                <c:pt idx="4278">
                  <c:v>0.59638964385820259</c:v>
                </c:pt>
                <c:pt idx="4279">
                  <c:v>0.4102537684602936</c:v>
                </c:pt>
                <c:pt idx="4280">
                  <c:v>0.32205848237579665</c:v>
                </c:pt>
                <c:pt idx="4281">
                  <c:v>0.20017251731140107</c:v>
                </c:pt>
                <c:pt idx="4282">
                  <c:v>0.22514849077370613</c:v>
                </c:pt>
                <c:pt idx="4283">
                  <c:v>0.43782914296990538</c:v>
                </c:pt>
                <c:pt idx="4284">
                  <c:v>0.31385617408349897</c:v>
                </c:pt>
                <c:pt idx="4285">
                  <c:v>0.23087477549340463</c:v>
                </c:pt>
                <c:pt idx="4286">
                  <c:v>0.41981326994670304</c:v>
                </c:pt>
                <c:pt idx="4287">
                  <c:v>0.26178661530470243</c:v>
                </c:pt>
                <c:pt idx="4288">
                  <c:v>0.35305975055409533</c:v>
                </c:pt>
                <c:pt idx="4289">
                  <c:v>0.40431471562330173</c:v>
                </c:pt>
                <c:pt idx="4290">
                  <c:v>0.27606080811480843</c:v>
                </c:pt>
                <c:pt idx="4291">
                  <c:v>0.27864375389970081</c:v>
                </c:pt>
                <c:pt idx="4292">
                  <c:v>0.33561946550919836</c:v>
                </c:pt>
                <c:pt idx="4293">
                  <c:v>0.45111154920340368</c:v>
                </c:pt>
                <c:pt idx="4294">
                  <c:v>0.2558702501691954</c:v>
                </c:pt>
                <c:pt idx="4295">
                  <c:v>0.32122230626790088</c:v>
                </c:pt>
                <c:pt idx="4296">
                  <c:v>0.34919118372009544</c:v>
                </c:pt>
                <c:pt idx="4297">
                  <c:v>0.35187522594020704</c:v>
                </c:pt>
                <c:pt idx="4298">
                  <c:v>0.37131392763490373</c:v>
                </c:pt>
                <c:pt idx="4299">
                  <c:v>0.37820479721290473</c:v>
                </c:pt>
                <c:pt idx="4300">
                  <c:v>0.36666510791739881</c:v>
                </c:pt>
                <c:pt idx="4301">
                  <c:v>0.20580919814750656</c:v>
                </c:pt>
                <c:pt idx="4302">
                  <c:v>0.29467266352550497</c:v>
                </c:pt>
                <c:pt idx="4303">
                  <c:v>0.21864009997760608</c:v>
                </c:pt>
                <c:pt idx="4304">
                  <c:v>0.28650061699809731</c:v>
                </c:pt>
                <c:pt idx="4305">
                  <c:v>0.22518216843400288</c:v>
                </c:pt>
                <c:pt idx="4306">
                  <c:v>0.13497535100719996</c:v>
                </c:pt>
                <c:pt idx="4307">
                  <c:v>0.22945303493969588</c:v>
                </c:pt>
                <c:pt idx="4308">
                  <c:v>0.38357363471469491</c:v>
                </c:pt>
                <c:pt idx="4309">
                  <c:v>0.28028407623850182</c:v>
                </c:pt>
                <c:pt idx="4310">
                  <c:v>0.38361143045369772</c:v>
                </c:pt>
                <c:pt idx="4311">
                  <c:v>0.23155830526549506</c:v>
                </c:pt>
                <c:pt idx="4312">
                  <c:v>0.11592825175100141</c:v>
                </c:pt>
                <c:pt idx="4313">
                  <c:v>0.39416971414199531</c:v>
                </c:pt>
                <c:pt idx="4314">
                  <c:v>0.38331895651269787</c:v>
                </c:pt>
                <c:pt idx="4315">
                  <c:v>0.35499273941640297</c:v>
                </c:pt>
                <c:pt idx="4316">
                  <c:v>0.32791727723020136</c:v>
                </c:pt>
                <c:pt idx="4317">
                  <c:v>0.23686524562190031</c:v>
                </c:pt>
                <c:pt idx="4318">
                  <c:v>0.20432991617599341</c:v>
                </c:pt>
                <c:pt idx="4319">
                  <c:v>0.37319568370149631</c:v>
                </c:pt>
                <c:pt idx="4320">
                  <c:v>0.30657906178049854</c:v>
                </c:pt>
                <c:pt idx="4321">
                  <c:v>0.298764519078206</c:v>
                </c:pt>
                <c:pt idx="4322">
                  <c:v>0.31114865128729863</c:v>
                </c:pt>
                <c:pt idx="4323">
                  <c:v>0.49075266278630636</c:v>
                </c:pt>
                <c:pt idx="4324">
                  <c:v>0.32458100000440238</c:v>
                </c:pt>
                <c:pt idx="4325">
                  <c:v>0.38441799168400637</c:v>
                </c:pt>
                <c:pt idx="4326">
                  <c:v>0.22710764887790544</c:v>
                </c:pt>
                <c:pt idx="4327">
                  <c:v>0.26923542737880268</c:v>
                </c:pt>
                <c:pt idx="4328">
                  <c:v>0.18857217296950068</c:v>
                </c:pt>
                <c:pt idx="4329">
                  <c:v>0.4057827488737048</c:v>
                </c:pt>
                <c:pt idx="4330">
                  <c:v>0.39750345147299981</c:v>
                </c:pt>
                <c:pt idx="4331">
                  <c:v>0.32300065339579648</c:v>
                </c:pt>
                <c:pt idx="4332">
                  <c:v>0.19361423696649777</c:v>
                </c:pt>
                <c:pt idx="4333">
                  <c:v>0.36478870719149542</c:v>
                </c:pt>
                <c:pt idx="4334">
                  <c:v>0.23175181173900228</c:v>
                </c:pt>
                <c:pt idx="4335">
                  <c:v>9.5623465023806822E-2</c:v>
                </c:pt>
                <c:pt idx="4336">
                  <c:v>0.21802234416820537</c:v>
                </c:pt>
                <c:pt idx="4337">
                  <c:v>0.16782543331520222</c:v>
                </c:pt>
                <c:pt idx="4338">
                  <c:v>0.28558121658059576</c:v>
                </c:pt>
                <c:pt idx="4339">
                  <c:v>0.34698274209739738</c:v>
                </c:pt>
                <c:pt idx="4340">
                  <c:v>0.26387880514610762</c:v>
                </c:pt>
                <c:pt idx="4341">
                  <c:v>0.37323662356109821</c:v>
                </c:pt>
                <c:pt idx="4342">
                  <c:v>0.17572048415550584</c:v>
                </c:pt>
                <c:pt idx="4343">
                  <c:v>0.19353413628360289</c:v>
                </c:pt>
                <c:pt idx="4344">
                  <c:v>0.23010382920909872</c:v>
                </c:pt>
                <c:pt idx="4345">
                  <c:v>0.36401187160120835</c:v>
                </c:pt>
                <c:pt idx="4346">
                  <c:v>0.1862112641027962</c:v>
                </c:pt>
                <c:pt idx="4347">
                  <c:v>9.3801517453002234E-2</c:v>
                </c:pt>
                <c:pt idx="4348">
                  <c:v>0.24228647810889531</c:v>
                </c:pt>
                <c:pt idx="4349">
                  <c:v>0.19512951187249533</c:v>
                </c:pt>
                <c:pt idx="4350">
                  <c:v>0.31307113926119712</c:v>
                </c:pt>
                <c:pt idx="4351">
                  <c:v>5.7792451575693828E-2</c:v>
                </c:pt>
                <c:pt idx="4352">
                  <c:v>0.38375635082469844</c:v>
                </c:pt>
                <c:pt idx="4353">
                  <c:v>0.21340671107169906</c:v>
                </c:pt>
                <c:pt idx="4354">
                  <c:v>0.3431791502179079</c:v>
                </c:pt>
                <c:pt idx="4355">
                  <c:v>0.30409893856500508</c:v>
                </c:pt>
                <c:pt idx="4356">
                  <c:v>0.14472229205070228</c:v>
                </c:pt>
                <c:pt idx="4357">
                  <c:v>0.31392651168710273</c:v>
                </c:pt>
                <c:pt idx="4358">
                  <c:v>0.43901725660080632</c:v>
                </c:pt>
                <c:pt idx="4359">
                  <c:v>0.18784922224080053</c:v>
                </c:pt>
                <c:pt idx="4360">
                  <c:v>0.31278631289190306</c:v>
                </c:pt>
                <c:pt idx="4361">
                  <c:v>0.35324395396709468</c:v>
                </c:pt>
                <c:pt idx="4362">
                  <c:v>0.21021227394159386</c:v>
                </c:pt>
                <c:pt idx="4363">
                  <c:v>0.34936590972340575</c:v>
                </c:pt>
                <c:pt idx="4364">
                  <c:v>0.33596623757110083</c:v>
                </c:pt>
                <c:pt idx="4365">
                  <c:v>0.2113966698116059</c:v>
                </c:pt>
                <c:pt idx="4366">
                  <c:v>0.40088222210569463</c:v>
                </c:pt>
                <c:pt idx="4367">
                  <c:v>0.16851737518280313</c:v>
                </c:pt>
                <c:pt idx="4368">
                  <c:v>0.16227398966150069</c:v>
                </c:pt>
                <c:pt idx="4369">
                  <c:v>0.34144906234129857</c:v>
                </c:pt>
                <c:pt idx="4370">
                  <c:v>0.33154119102320706</c:v>
                </c:pt>
                <c:pt idx="4371">
                  <c:v>0.27875736266359724</c:v>
                </c:pt>
                <c:pt idx="4372">
                  <c:v>0.12931893801740652</c:v>
                </c:pt>
                <c:pt idx="4373">
                  <c:v>0.29021637551879581</c:v>
                </c:pt>
                <c:pt idx="4374">
                  <c:v>0.16300883908249539</c:v>
                </c:pt>
                <c:pt idx="4375">
                  <c:v>0.29803847148440565</c:v>
                </c:pt>
                <c:pt idx="4376">
                  <c:v>0.25238440461930739</c:v>
                </c:pt>
                <c:pt idx="4377">
                  <c:v>0.22736571782759601</c:v>
                </c:pt>
                <c:pt idx="4378">
                  <c:v>0.43217547406540441</c:v>
                </c:pt>
                <c:pt idx="4379">
                  <c:v>0.15236900227429892</c:v>
                </c:pt>
                <c:pt idx="4380">
                  <c:v>0.22274807607719677</c:v>
                </c:pt>
                <c:pt idx="4381">
                  <c:v>0.28741800110840854</c:v>
                </c:pt>
                <c:pt idx="4382">
                  <c:v>0.44628171772899444</c:v>
                </c:pt>
                <c:pt idx="4383">
                  <c:v>0.22654668187489477</c:v>
                </c:pt>
                <c:pt idx="4384">
                  <c:v>0.27342174149090681</c:v>
                </c:pt>
                <c:pt idx="4385">
                  <c:v>0.24739964752619545</c:v>
                </c:pt>
                <c:pt idx="4386">
                  <c:v>0.13723617524250642</c:v>
                </c:pt>
                <c:pt idx="4387">
                  <c:v>0.18070614553610781</c:v>
                </c:pt>
                <c:pt idx="4388">
                  <c:v>0.29055124720579784</c:v>
                </c:pt>
                <c:pt idx="4389">
                  <c:v>0.35921852985720404</c:v>
                </c:pt>
                <c:pt idx="4390">
                  <c:v>0.32388984161839707</c:v>
                </c:pt>
                <c:pt idx="4391">
                  <c:v>0.33318429583779879</c:v>
                </c:pt>
                <c:pt idx="4392">
                  <c:v>0.34840328106170837</c:v>
                </c:pt>
                <c:pt idx="4393">
                  <c:v>0.33829708320679686</c:v>
                </c:pt>
                <c:pt idx="4394">
                  <c:v>0.35031437381450148</c:v>
                </c:pt>
                <c:pt idx="4395">
                  <c:v>8.0762873008695155E-2</c:v>
                </c:pt>
                <c:pt idx="4396">
                  <c:v>0.20794210460640386</c:v>
                </c:pt>
                <c:pt idx="4397">
                  <c:v>0.20852248165449894</c:v>
                </c:pt>
                <c:pt idx="4398">
                  <c:v>0.27795641115240455</c:v>
                </c:pt>
                <c:pt idx="4399">
                  <c:v>0.28050160689420639</c:v>
                </c:pt>
                <c:pt idx="4400">
                  <c:v>0.27554820231850385</c:v>
                </c:pt>
                <c:pt idx="4401">
                  <c:v>0.22209212962930289</c:v>
                </c:pt>
                <c:pt idx="4402">
                  <c:v>0.35890066617079847</c:v>
                </c:pt>
                <c:pt idx="4403">
                  <c:v>0.33047569439560542</c:v>
                </c:pt>
                <c:pt idx="4404">
                  <c:v>0.32957272037720325</c:v>
                </c:pt>
                <c:pt idx="4405">
                  <c:v>0.42227743489479508</c:v>
                </c:pt>
                <c:pt idx="4406">
                  <c:v>0.24603154474570491</c:v>
                </c:pt>
                <c:pt idx="4407">
                  <c:v>5.8335166990204392E-2</c:v>
                </c:pt>
                <c:pt idx="4408">
                  <c:v>0.24166266108670698</c:v>
                </c:pt>
                <c:pt idx="4409">
                  <c:v>0.28532550177000565</c:v>
                </c:pt>
                <c:pt idx="4410">
                  <c:v>0.18932971577210431</c:v>
                </c:pt>
                <c:pt idx="4411">
                  <c:v>0.25409503497830466</c:v>
                </c:pt>
                <c:pt idx="4412">
                  <c:v>0.28115759925439932</c:v>
                </c:pt>
                <c:pt idx="4413">
                  <c:v>0.26731885219959522</c:v>
                </c:pt>
                <c:pt idx="4414">
                  <c:v>0.21960042967299456</c:v>
                </c:pt>
                <c:pt idx="4415">
                  <c:v>0.41541119775880192</c:v>
                </c:pt>
                <c:pt idx="4416">
                  <c:v>0.18564737078459431</c:v>
                </c:pt>
                <c:pt idx="4417">
                  <c:v>0.26232836732770076</c:v>
                </c:pt>
                <c:pt idx="4418">
                  <c:v>0.316070007467803</c:v>
                </c:pt>
                <c:pt idx="4419">
                  <c:v>0.27900154429160295</c:v>
                </c:pt>
                <c:pt idx="4420">
                  <c:v>0.24138668689309453</c:v>
                </c:pt>
                <c:pt idx="4421">
                  <c:v>0.29986633458649692</c:v>
                </c:pt>
                <c:pt idx="4422">
                  <c:v>0.16977098890490092</c:v>
                </c:pt>
                <c:pt idx="4423">
                  <c:v>0.14073879067490241</c:v>
                </c:pt>
                <c:pt idx="4424">
                  <c:v>0.1478308683683025</c:v>
                </c:pt>
                <c:pt idx="4425">
                  <c:v>0.38917734863379394</c:v>
                </c:pt>
                <c:pt idx="4426">
                  <c:v>0.40772530803120333</c:v>
                </c:pt>
                <c:pt idx="4427">
                  <c:v>0.25951668908069964</c:v>
                </c:pt>
                <c:pt idx="4428">
                  <c:v>0.26380381703870631</c:v>
                </c:pt>
                <c:pt idx="4429">
                  <c:v>0.41708260746959674</c:v>
                </c:pt>
                <c:pt idx="4430">
                  <c:v>0.27611466834740617</c:v>
                </c:pt>
                <c:pt idx="4431">
                  <c:v>0.16506592488670513</c:v>
                </c:pt>
                <c:pt idx="4432">
                  <c:v>0.19830957036249774</c:v>
                </c:pt>
                <c:pt idx="4433">
                  <c:v>0.32986153027990189</c:v>
                </c:pt>
                <c:pt idx="4434">
                  <c:v>0.20395902343929678</c:v>
                </c:pt>
                <c:pt idx="4435">
                  <c:v>0.27052561228539684</c:v>
                </c:pt>
                <c:pt idx="4436">
                  <c:v>0.13195370026799941</c:v>
                </c:pt>
                <c:pt idx="4437">
                  <c:v>0.17315010936980002</c:v>
                </c:pt>
                <c:pt idx="4438">
                  <c:v>0.18552542232670541</c:v>
                </c:pt>
                <c:pt idx="4439">
                  <c:v>0.33586865131170196</c:v>
                </c:pt>
                <c:pt idx="4440">
                  <c:v>0.14767809524180109</c:v>
                </c:pt>
                <c:pt idx="4441">
                  <c:v>0.32469834436689382</c:v>
                </c:pt>
                <c:pt idx="4442">
                  <c:v>0.26860477727760473</c:v>
                </c:pt>
                <c:pt idx="4443">
                  <c:v>0.31030352379410597</c:v>
                </c:pt>
                <c:pt idx="4444">
                  <c:v>0.27242709403449838</c:v>
                </c:pt>
                <c:pt idx="4445">
                  <c:v>0.22942293375500458</c:v>
                </c:pt>
                <c:pt idx="4446">
                  <c:v>0.25567992621290631</c:v>
                </c:pt>
                <c:pt idx="4447">
                  <c:v>0.21303896140329989</c:v>
                </c:pt>
                <c:pt idx="4448">
                  <c:v>0.16589995899350637</c:v>
                </c:pt>
                <c:pt idx="4449">
                  <c:v>0.25441963657239325</c:v>
                </c:pt>
                <c:pt idx="4450">
                  <c:v>0.25421283308629933</c:v>
                </c:pt>
                <c:pt idx="4451">
                  <c:v>0.25198451367650432</c:v>
                </c:pt>
                <c:pt idx="4452">
                  <c:v>0.26465512079170123</c:v>
                </c:pt>
                <c:pt idx="4453">
                  <c:v>0.31507391964710657</c:v>
                </c:pt>
                <c:pt idx="4454">
                  <c:v>0.22140352378370667</c:v>
                </c:pt>
                <c:pt idx="4455">
                  <c:v>0.1863231955154003</c:v>
                </c:pt>
                <c:pt idx="4456">
                  <c:v>0.17427634806790673</c:v>
                </c:pt>
                <c:pt idx="4457">
                  <c:v>0.33776234701079488</c:v>
                </c:pt>
                <c:pt idx="4458">
                  <c:v>0.33878987564030394</c:v>
                </c:pt>
                <c:pt idx="4459">
                  <c:v>9.9308694535906752E-2</c:v>
                </c:pt>
                <c:pt idx="4460">
                  <c:v>0.3090762888696077</c:v>
                </c:pt>
                <c:pt idx="4461">
                  <c:v>0.2458370584587044</c:v>
                </c:pt>
                <c:pt idx="4462">
                  <c:v>0.10408922114250174</c:v>
                </c:pt>
                <c:pt idx="4463">
                  <c:v>0.25206648749400662</c:v>
                </c:pt>
                <c:pt idx="4464">
                  <c:v>0.33547475028800255</c:v>
                </c:pt>
                <c:pt idx="4465">
                  <c:v>0.10905754447229322</c:v>
                </c:pt>
                <c:pt idx="4466">
                  <c:v>0.10584407865469814</c:v>
                </c:pt>
                <c:pt idx="4467">
                  <c:v>0.1785384776695054</c:v>
                </c:pt>
                <c:pt idx="4468">
                  <c:v>0.26706836689000263</c:v>
                </c:pt>
                <c:pt idx="4469">
                  <c:v>5.6961573766002874E-2</c:v>
                </c:pt>
                <c:pt idx="4470">
                  <c:v>0.22554338941620403</c:v>
                </c:pt>
                <c:pt idx="4471">
                  <c:v>0.16811263383749689</c:v>
                </c:pt>
                <c:pt idx="4472">
                  <c:v>0.14702793963489574</c:v>
                </c:pt>
                <c:pt idx="4473">
                  <c:v>0.26430740315690582</c:v>
                </c:pt>
                <c:pt idx="4474">
                  <c:v>0.15747283350360441</c:v>
                </c:pt>
                <c:pt idx="4475">
                  <c:v>0.34164527247760756</c:v>
                </c:pt>
                <c:pt idx="4476">
                  <c:v>0.22782406192580137</c:v>
                </c:pt>
                <c:pt idx="4477">
                  <c:v>0.17985116274040541</c:v>
                </c:pt>
                <c:pt idx="4478">
                  <c:v>0.33796374633389986</c:v>
                </c:pt>
                <c:pt idx="4479">
                  <c:v>0.15526103211050307</c:v>
                </c:pt>
                <c:pt idx="4480">
                  <c:v>0.17772195030920571</c:v>
                </c:pt>
                <c:pt idx="4481">
                  <c:v>0.32904110397260145</c:v>
                </c:pt>
                <c:pt idx="4482">
                  <c:v>0.12748133870549444</c:v>
                </c:pt>
                <c:pt idx="4483">
                  <c:v>0.16695952176860368</c:v>
                </c:pt>
                <c:pt idx="4484">
                  <c:v>0.10835578136979507</c:v>
                </c:pt>
                <c:pt idx="4485">
                  <c:v>0.2453146012410059</c:v>
                </c:pt>
                <c:pt idx="4486">
                  <c:v>0.15043165759840446</c:v>
                </c:pt>
                <c:pt idx="4487">
                  <c:v>0.22264160438919639</c:v>
                </c:pt>
                <c:pt idx="4488">
                  <c:v>0.30616367999280936</c:v>
                </c:pt>
                <c:pt idx="4489">
                  <c:v>0.2375173825658993</c:v>
                </c:pt>
                <c:pt idx="4490">
                  <c:v>0.21251035942640456</c:v>
                </c:pt>
                <c:pt idx="4491">
                  <c:v>0.21682562391769977</c:v>
                </c:pt>
                <c:pt idx="4492">
                  <c:v>0.32510453333670053</c:v>
                </c:pt>
                <c:pt idx="4493">
                  <c:v>0.10247893432429546</c:v>
                </c:pt>
                <c:pt idx="4494">
                  <c:v>0.20076658015310112</c:v>
                </c:pt>
                <c:pt idx="4495">
                  <c:v>0.18493682888549887</c:v>
                </c:pt>
                <c:pt idx="4496">
                  <c:v>0.20265767176150007</c:v>
                </c:pt>
                <c:pt idx="4497">
                  <c:v>0.27997775735440433</c:v>
                </c:pt>
                <c:pt idx="4498">
                  <c:v>0.11310068522429649</c:v>
                </c:pt>
                <c:pt idx="4499">
                  <c:v>0.12564169985499521</c:v>
                </c:pt>
                <c:pt idx="4500">
                  <c:v>0.22599228693870621</c:v>
                </c:pt>
                <c:pt idx="4501">
                  <c:v>0.1236496136630052</c:v>
                </c:pt>
                <c:pt idx="4502">
                  <c:v>0.14794306008019606</c:v>
                </c:pt>
                <c:pt idx="4503">
                  <c:v>0.15404697686099775</c:v>
                </c:pt>
                <c:pt idx="4504">
                  <c:v>0.23613249606610581</c:v>
                </c:pt>
                <c:pt idx="4505">
                  <c:v>0.22845738054620504</c:v>
                </c:pt>
                <c:pt idx="4506">
                  <c:v>0.18528722981389548</c:v>
                </c:pt>
                <c:pt idx="4507">
                  <c:v>0.26973025531150074</c:v>
                </c:pt>
                <c:pt idx="4508">
                  <c:v>0.16352836614649527</c:v>
                </c:pt>
                <c:pt idx="4509">
                  <c:v>0.19204526919580298</c:v>
                </c:pt>
                <c:pt idx="4510">
                  <c:v>0.22967666820220237</c:v>
                </c:pt>
                <c:pt idx="4511">
                  <c:v>0.20146911199279413</c:v>
                </c:pt>
                <c:pt idx="4512">
                  <c:v>0.15202995131279878</c:v>
                </c:pt>
                <c:pt idx="4513">
                  <c:v>0.24038717982729549</c:v>
                </c:pt>
                <c:pt idx="4514">
                  <c:v>0.43497853609770437</c:v>
                </c:pt>
                <c:pt idx="4515">
                  <c:v>0.16705837557209827</c:v>
                </c:pt>
                <c:pt idx="4516">
                  <c:v>0.147798942131105</c:v>
                </c:pt>
                <c:pt idx="4517">
                  <c:v>0.12884651017209653</c:v>
                </c:pt>
                <c:pt idx="4518">
                  <c:v>0.10540985420459491</c:v>
                </c:pt>
                <c:pt idx="4519">
                  <c:v>0.22805118129609636</c:v>
                </c:pt>
                <c:pt idx="4520">
                  <c:v>0.19273077046349901</c:v>
                </c:pt>
                <c:pt idx="4521">
                  <c:v>0.15421851096280714</c:v>
                </c:pt>
                <c:pt idx="4522">
                  <c:v>0.27087656222770118</c:v>
                </c:pt>
                <c:pt idx="4523">
                  <c:v>0.18837557961499837</c:v>
                </c:pt>
                <c:pt idx="4524">
                  <c:v>0.17423267105209594</c:v>
                </c:pt>
                <c:pt idx="4525">
                  <c:v>0.104949251810595</c:v>
                </c:pt>
                <c:pt idx="4526">
                  <c:v>0.1620860294577974</c:v>
                </c:pt>
                <c:pt idx="4527">
                  <c:v>0.13856552786519671</c:v>
                </c:pt>
                <c:pt idx="4528">
                  <c:v>0.15274020584500764</c:v>
                </c:pt>
                <c:pt idx="4529">
                  <c:v>0.13976331360879621</c:v>
                </c:pt>
                <c:pt idx="4530">
                  <c:v>0.23875320262469304</c:v>
                </c:pt>
                <c:pt idx="4531">
                  <c:v>0.23291605802420257</c:v>
                </c:pt>
                <c:pt idx="4532">
                  <c:v>0.16419709920209946</c:v>
                </c:pt>
                <c:pt idx="4533">
                  <c:v>0.1152181557101957</c:v>
                </c:pt>
                <c:pt idx="4534">
                  <c:v>0.15816117117910294</c:v>
                </c:pt>
                <c:pt idx="4535">
                  <c:v>0.21795585560059294</c:v>
                </c:pt>
                <c:pt idx="4536">
                  <c:v>0.24050193645399601</c:v>
                </c:pt>
                <c:pt idx="4537">
                  <c:v>0.31264238484240703</c:v>
                </c:pt>
                <c:pt idx="4538">
                  <c:v>0.22727389212279653</c:v>
                </c:pt>
                <c:pt idx="4539">
                  <c:v>0.14107621671689691</c:v>
                </c:pt>
                <c:pt idx="4540">
                  <c:v>0.1556376592885016</c:v>
                </c:pt>
                <c:pt idx="4541">
                  <c:v>0.2203290205734027</c:v>
                </c:pt>
                <c:pt idx="4542">
                  <c:v>0.20808038489569575</c:v>
                </c:pt>
                <c:pt idx="4543">
                  <c:v>0.27294717718109496</c:v>
                </c:pt>
                <c:pt idx="4544">
                  <c:v>0.16258016132860567</c:v>
                </c:pt>
                <c:pt idx="4545">
                  <c:v>0.23393177731219394</c:v>
                </c:pt>
                <c:pt idx="4546">
                  <c:v>0.11389227676809864</c:v>
                </c:pt>
                <c:pt idx="4547">
                  <c:v>0.27595891117370441</c:v>
                </c:pt>
                <c:pt idx="4548">
                  <c:v>0.21565216856420491</c:v>
                </c:pt>
                <c:pt idx="4549">
                  <c:v>5.4723403572197134E-2</c:v>
                </c:pt>
                <c:pt idx="4550">
                  <c:v>0.18340931880240571</c:v>
                </c:pt>
                <c:pt idx="4551">
                  <c:v>0.17907849072119686</c:v>
                </c:pt>
                <c:pt idx="4552">
                  <c:v>0.23674498583909681</c:v>
                </c:pt>
                <c:pt idx="4553">
                  <c:v>0.21502052077279643</c:v>
                </c:pt>
                <c:pt idx="4554">
                  <c:v>0.19317475079439839</c:v>
                </c:pt>
                <c:pt idx="4555">
                  <c:v>8.0603661611405614E-2</c:v>
                </c:pt>
                <c:pt idx="4556">
                  <c:v>0.10686040134849861</c:v>
                </c:pt>
                <c:pt idx="4557">
                  <c:v>0.18192021097659974</c:v>
                </c:pt>
                <c:pt idx="4558">
                  <c:v>0.30457420296990539</c:v>
                </c:pt>
                <c:pt idx="4559">
                  <c:v>0.20229452675849321</c:v>
                </c:pt>
                <c:pt idx="4560">
                  <c:v>0.24551861761349891</c:v>
                </c:pt>
                <c:pt idx="4561">
                  <c:v>9.9715746875006589E-2</c:v>
                </c:pt>
                <c:pt idx="4562">
                  <c:v>0.19202951773090138</c:v>
                </c:pt>
                <c:pt idx="4563">
                  <c:v>0.20484814697769688</c:v>
                </c:pt>
                <c:pt idx="4564">
                  <c:v>0.25074590068500413</c:v>
                </c:pt>
                <c:pt idx="4565">
                  <c:v>0.16776211771750207</c:v>
                </c:pt>
                <c:pt idx="4566">
                  <c:v>0.22815824874969398</c:v>
                </c:pt>
                <c:pt idx="4567">
                  <c:v>0.24014618926159484</c:v>
                </c:pt>
                <c:pt idx="4568">
                  <c:v>0.15464527381119914</c:v>
                </c:pt>
                <c:pt idx="4569">
                  <c:v>9.0369557010902199E-2</c:v>
                </c:pt>
                <c:pt idx="4570">
                  <c:v>0.19640024422220506</c:v>
                </c:pt>
                <c:pt idx="4571">
                  <c:v>0.27079926014809524</c:v>
                </c:pt>
                <c:pt idx="4572">
                  <c:v>0.17129310732059391</c:v>
                </c:pt>
                <c:pt idx="4573">
                  <c:v>0.19070729345939844</c:v>
                </c:pt>
                <c:pt idx="4574">
                  <c:v>0.15254245522990642</c:v>
                </c:pt>
                <c:pt idx="4575">
                  <c:v>0.16563930352110501</c:v>
                </c:pt>
                <c:pt idx="4576">
                  <c:v>0.25869479153429631</c:v>
                </c:pt>
                <c:pt idx="4577">
                  <c:v>0.1193799095413936</c:v>
                </c:pt>
                <c:pt idx="4578">
                  <c:v>0.13390781232999421</c:v>
                </c:pt>
                <c:pt idx="4579">
                  <c:v>0.13488526463780204</c:v>
                </c:pt>
                <c:pt idx="4580">
                  <c:v>0.200069829814496</c:v>
                </c:pt>
                <c:pt idx="4581">
                  <c:v>5.4597599776400524E-2</c:v>
                </c:pt>
                <c:pt idx="4582">
                  <c:v>0.17528230421770274</c:v>
                </c:pt>
                <c:pt idx="4583">
                  <c:v>0.18555682539380314</c:v>
                </c:pt>
                <c:pt idx="4584">
                  <c:v>0.20703815157929858</c:v>
                </c:pt>
                <c:pt idx="4585">
                  <c:v>0.26440579825460192</c:v>
                </c:pt>
                <c:pt idx="4586">
                  <c:v>0.12794445663030368</c:v>
                </c:pt>
                <c:pt idx="4587">
                  <c:v>0.1170484496344954</c:v>
                </c:pt>
                <c:pt idx="4588">
                  <c:v>0.13952850844549441</c:v>
                </c:pt>
                <c:pt idx="4589">
                  <c:v>0.19216777310710198</c:v>
                </c:pt>
                <c:pt idx="4590">
                  <c:v>0.38621880055790037</c:v>
                </c:pt>
                <c:pt idx="4591">
                  <c:v>0.24834427417070584</c:v>
                </c:pt>
                <c:pt idx="4592">
                  <c:v>6.8851334628504901E-2</c:v>
                </c:pt>
                <c:pt idx="4593">
                  <c:v>0.12755394866660197</c:v>
                </c:pt>
                <c:pt idx="4594">
                  <c:v>0.12827894397470627</c:v>
                </c:pt>
                <c:pt idx="4595">
                  <c:v>0.11493441182169332</c:v>
                </c:pt>
                <c:pt idx="4596">
                  <c:v>0.21502321097770521</c:v>
                </c:pt>
                <c:pt idx="4597">
                  <c:v>0.15470312711789899</c:v>
                </c:pt>
                <c:pt idx="4598">
                  <c:v>0.15620656512089751</c:v>
                </c:pt>
                <c:pt idx="4599">
                  <c:v>0.25636022501619493</c:v>
                </c:pt>
                <c:pt idx="4600">
                  <c:v>0.20282023285040032</c:v>
                </c:pt>
                <c:pt idx="4601">
                  <c:v>0.15880757979090276</c:v>
                </c:pt>
                <c:pt idx="4602">
                  <c:v>0.16675475268749673</c:v>
                </c:pt>
                <c:pt idx="4603">
                  <c:v>0.20633935120730562</c:v>
                </c:pt>
                <c:pt idx="4604">
                  <c:v>0.27436786019740356</c:v>
                </c:pt>
                <c:pt idx="4605">
                  <c:v>0.23851289410519977</c:v>
                </c:pt>
                <c:pt idx="4606">
                  <c:v>9.0941252353601967E-2</c:v>
                </c:pt>
                <c:pt idx="4607">
                  <c:v>0.24758205361149613</c:v>
                </c:pt>
                <c:pt idx="4608">
                  <c:v>0.14166180053659624</c:v>
                </c:pt>
                <c:pt idx="4609">
                  <c:v>8.6069131447999311E-2</c:v>
                </c:pt>
                <c:pt idx="4610">
                  <c:v>0.11717309701720106</c:v>
                </c:pt>
                <c:pt idx="4611">
                  <c:v>0.32965666214239947</c:v>
                </c:pt>
                <c:pt idx="4612">
                  <c:v>0.2364746149903994</c:v>
                </c:pt>
                <c:pt idx="4613">
                  <c:v>0.17884918727739468</c:v>
                </c:pt>
                <c:pt idx="4614">
                  <c:v>0.19228476266299394</c:v>
                </c:pt>
                <c:pt idx="4615">
                  <c:v>0.14530861367980208</c:v>
                </c:pt>
                <c:pt idx="4616">
                  <c:v>0.18117791071600209</c:v>
                </c:pt>
                <c:pt idx="4617">
                  <c:v>7.8248055652394941E-2</c:v>
                </c:pt>
                <c:pt idx="4618">
                  <c:v>0.19625045842720243</c:v>
                </c:pt>
                <c:pt idx="4619">
                  <c:v>0.23272235195010191</c:v>
                </c:pt>
                <c:pt idx="4620">
                  <c:v>0.22254381363579573</c:v>
                </c:pt>
                <c:pt idx="4621">
                  <c:v>0.15592808013340814</c:v>
                </c:pt>
                <c:pt idx="4622">
                  <c:v>0.15887040067200145</c:v>
                </c:pt>
                <c:pt idx="4623">
                  <c:v>0.20961820759740285</c:v>
                </c:pt>
                <c:pt idx="4624">
                  <c:v>0.24820313696430751</c:v>
                </c:pt>
                <c:pt idx="4625">
                  <c:v>0.19814876492610325</c:v>
                </c:pt>
                <c:pt idx="4626">
                  <c:v>9.7392630668807059E-2</c:v>
                </c:pt>
                <c:pt idx="4627">
                  <c:v>0.20084913496190024</c:v>
                </c:pt>
                <c:pt idx="4628">
                  <c:v>0.19697562105830022</c:v>
                </c:pt>
                <c:pt idx="4629">
                  <c:v>0.15593194786190301</c:v>
                </c:pt>
                <c:pt idx="4630">
                  <c:v>0.20103339550270599</c:v>
                </c:pt>
                <c:pt idx="4631">
                  <c:v>0.22441418690400036</c:v>
                </c:pt>
                <c:pt idx="4632">
                  <c:v>7.1255047228206081E-2</c:v>
                </c:pt>
                <c:pt idx="4633">
                  <c:v>0.13957838684440652</c:v>
                </c:pt>
                <c:pt idx="4634">
                  <c:v>0.22595007353250274</c:v>
                </c:pt>
                <c:pt idx="4635">
                  <c:v>0.15994415515649718</c:v>
                </c:pt>
                <c:pt idx="4636">
                  <c:v>0.15961030461559744</c:v>
                </c:pt>
                <c:pt idx="4637">
                  <c:v>0.20704695454560432</c:v>
                </c:pt>
                <c:pt idx="4638">
                  <c:v>0.15940649923290229</c:v>
                </c:pt>
                <c:pt idx="4639">
                  <c:v>0.10726942968709352</c:v>
                </c:pt>
                <c:pt idx="4640">
                  <c:v>0.22388138948639533</c:v>
                </c:pt>
                <c:pt idx="4641">
                  <c:v>0.19936869494189663</c:v>
                </c:pt>
                <c:pt idx="4642">
                  <c:v>0.22155013732739923</c:v>
                </c:pt>
                <c:pt idx="4643">
                  <c:v>0.12787458458400636</c:v>
                </c:pt>
                <c:pt idx="4644">
                  <c:v>0.12306754954839506</c:v>
                </c:pt>
                <c:pt idx="4645">
                  <c:v>0.26138172071080262</c:v>
                </c:pt>
                <c:pt idx="4646">
                  <c:v>0.14640211012560694</c:v>
                </c:pt>
                <c:pt idx="4647">
                  <c:v>0.24037995179739463</c:v>
                </c:pt>
                <c:pt idx="4648">
                  <c:v>0.15501701490650541</c:v>
                </c:pt>
                <c:pt idx="4649">
                  <c:v>0.19187537465029442</c:v>
                </c:pt>
                <c:pt idx="4650">
                  <c:v>6.5948307173897547E-2</c:v>
                </c:pt>
                <c:pt idx="4651">
                  <c:v>6.4949253048993724E-2</c:v>
                </c:pt>
                <c:pt idx="4652">
                  <c:v>0.12315030378620447</c:v>
                </c:pt>
                <c:pt idx="4653">
                  <c:v>0.18355475999740695</c:v>
                </c:pt>
                <c:pt idx="4654">
                  <c:v>0.24896261455100538</c:v>
                </c:pt>
                <c:pt idx="4655">
                  <c:v>0.16265131182970538</c:v>
                </c:pt>
                <c:pt idx="4656">
                  <c:v>0.26090432120579982</c:v>
                </c:pt>
                <c:pt idx="4657">
                  <c:v>0.15839628726070112</c:v>
                </c:pt>
                <c:pt idx="4658">
                  <c:v>0.13416578286070546</c:v>
                </c:pt>
                <c:pt idx="4659">
                  <c:v>0.20976953004060367</c:v>
                </c:pt>
                <c:pt idx="4660">
                  <c:v>0.17515036785030721</c:v>
                </c:pt>
                <c:pt idx="4661">
                  <c:v>0.30176838053830585</c:v>
                </c:pt>
                <c:pt idx="4662">
                  <c:v>0.21729669808979757</c:v>
                </c:pt>
                <c:pt idx="4663">
                  <c:v>0.16819018475780581</c:v>
                </c:pt>
                <c:pt idx="4664">
                  <c:v>0.13551189754190399</c:v>
                </c:pt>
                <c:pt idx="4665">
                  <c:v>0.26882943046220481</c:v>
                </c:pt>
                <c:pt idx="4666">
                  <c:v>0.20777486382209601</c:v>
                </c:pt>
                <c:pt idx="4667">
                  <c:v>0.11825431174820319</c:v>
                </c:pt>
                <c:pt idx="4668">
                  <c:v>0.14718016183640331</c:v>
                </c:pt>
                <c:pt idx="4669">
                  <c:v>0.12450944403090602</c:v>
                </c:pt>
                <c:pt idx="4670">
                  <c:v>0.1898437056286042</c:v>
                </c:pt>
                <c:pt idx="4671">
                  <c:v>0.13912090611009376</c:v>
                </c:pt>
                <c:pt idx="4672">
                  <c:v>0.27544891633300611</c:v>
                </c:pt>
                <c:pt idx="4673">
                  <c:v>0.12607316747499908</c:v>
                </c:pt>
                <c:pt idx="4674">
                  <c:v>0.16235829684539868</c:v>
                </c:pt>
                <c:pt idx="4675">
                  <c:v>7.1754863286997761E-2</c:v>
                </c:pt>
                <c:pt idx="4676">
                  <c:v>0.27669623857799763</c:v>
                </c:pt>
                <c:pt idx="4677">
                  <c:v>0.2222754315028953</c:v>
                </c:pt>
                <c:pt idx="4678">
                  <c:v>0.23238577921419787</c:v>
                </c:pt>
                <c:pt idx="4679">
                  <c:v>0.23714083408509692</c:v>
                </c:pt>
                <c:pt idx="4680">
                  <c:v>0.15085693063960548</c:v>
                </c:pt>
                <c:pt idx="4681">
                  <c:v>0.19344357574000581</c:v>
                </c:pt>
                <c:pt idx="4682">
                  <c:v>0.15290299644840494</c:v>
                </c:pt>
                <c:pt idx="4683">
                  <c:v>8.6925768799802322E-2</c:v>
                </c:pt>
                <c:pt idx="4684">
                  <c:v>0.24353137367090491</c:v>
                </c:pt>
                <c:pt idx="4685">
                  <c:v>9.88976464193035E-2</c:v>
                </c:pt>
                <c:pt idx="4686">
                  <c:v>0.23357482312700029</c:v>
                </c:pt>
                <c:pt idx="4687">
                  <c:v>0.20902791202550475</c:v>
                </c:pt>
                <c:pt idx="4688">
                  <c:v>8.4505107524606785E-2</c:v>
                </c:pt>
                <c:pt idx="4689">
                  <c:v>0.20480853088240397</c:v>
                </c:pt>
                <c:pt idx="4690">
                  <c:v>0.14336226134069821</c:v>
                </c:pt>
                <c:pt idx="4691">
                  <c:v>0.10475356912719747</c:v>
                </c:pt>
                <c:pt idx="4692">
                  <c:v>0.19189372109460118</c:v>
                </c:pt>
                <c:pt idx="4693">
                  <c:v>0.18137859083090291</c:v>
                </c:pt>
                <c:pt idx="4694">
                  <c:v>0.19974680541639761</c:v>
                </c:pt>
                <c:pt idx="4695">
                  <c:v>8.4690853407494784E-2</c:v>
                </c:pt>
                <c:pt idx="4696">
                  <c:v>0.19479958083350446</c:v>
                </c:pt>
                <c:pt idx="4697">
                  <c:v>0.15947082477539781</c:v>
                </c:pt>
                <c:pt idx="4698">
                  <c:v>7.8086143742694958E-2</c:v>
                </c:pt>
                <c:pt idx="4699">
                  <c:v>0.16596092008380531</c:v>
                </c:pt>
                <c:pt idx="4700">
                  <c:v>0.2310154117223972</c:v>
                </c:pt>
                <c:pt idx="4701">
                  <c:v>0.14735181127190342</c:v>
                </c:pt>
                <c:pt idx="4702">
                  <c:v>0.14075348173369734</c:v>
                </c:pt>
                <c:pt idx="4703">
                  <c:v>0.27281428952190501</c:v>
                </c:pt>
                <c:pt idx="4704">
                  <c:v>0.16910328041869688</c:v>
                </c:pt>
                <c:pt idx="4705">
                  <c:v>0.20910059666499592</c:v>
                </c:pt>
                <c:pt idx="4706">
                  <c:v>9.6042127258598939E-2</c:v>
                </c:pt>
                <c:pt idx="4707">
                  <c:v>0.12214595201230342</c:v>
                </c:pt>
                <c:pt idx="4708">
                  <c:v>0.22521781204359625</c:v>
                </c:pt>
                <c:pt idx="4709">
                  <c:v>0.15529557136440544</c:v>
                </c:pt>
                <c:pt idx="4710">
                  <c:v>0.13319324339700306</c:v>
                </c:pt>
                <c:pt idx="4711">
                  <c:v>0.21742515727659462</c:v>
                </c:pt>
                <c:pt idx="4712">
                  <c:v>0.11457040504200221</c:v>
                </c:pt>
                <c:pt idx="4713">
                  <c:v>0.25683119753230699</c:v>
                </c:pt>
                <c:pt idx="4714">
                  <c:v>0.17470952858080591</c:v>
                </c:pt>
                <c:pt idx="4715">
                  <c:v>7.1526385786796709E-2</c:v>
                </c:pt>
                <c:pt idx="4716">
                  <c:v>0.13776083324030741</c:v>
                </c:pt>
                <c:pt idx="4717">
                  <c:v>6.6949102536398145E-2</c:v>
                </c:pt>
                <c:pt idx="4718">
                  <c:v>0.20968895210279537</c:v>
                </c:pt>
                <c:pt idx="4719">
                  <c:v>0.15082045315610143</c:v>
                </c:pt>
                <c:pt idx="4720">
                  <c:v>0.11734932357519762</c:v>
                </c:pt>
                <c:pt idx="4721">
                  <c:v>0.12605097714819635</c:v>
                </c:pt>
                <c:pt idx="4722">
                  <c:v>0.12778201157729632</c:v>
                </c:pt>
                <c:pt idx="4723">
                  <c:v>0.13175357716720271</c:v>
                </c:pt>
                <c:pt idx="4724">
                  <c:v>0.23037671371869767</c:v>
                </c:pt>
                <c:pt idx="4725">
                  <c:v>0.19669850632540486</c:v>
                </c:pt>
                <c:pt idx="4726">
                  <c:v>0.12338517337430242</c:v>
                </c:pt>
                <c:pt idx="4727">
                  <c:v>6.0363333517003501E-2</c:v>
                </c:pt>
                <c:pt idx="4728">
                  <c:v>0.19009400621310138</c:v>
                </c:pt>
                <c:pt idx="4729">
                  <c:v>0.13594848887420749</c:v>
                </c:pt>
                <c:pt idx="4730">
                  <c:v>0.21175883335189488</c:v>
                </c:pt>
                <c:pt idx="4731">
                  <c:v>0.15024597983850191</c:v>
                </c:pt>
                <c:pt idx="4732">
                  <c:v>0.20458761706299824</c:v>
                </c:pt>
                <c:pt idx="4733">
                  <c:v>0.14968107848730491</c:v>
                </c:pt>
                <c:pt idx="4734">
                  <c:v>9.7876821149797066E-2</c:v>
                </c:pt>
                <c:pt idx="4735">
                  <c:v>6.9960034979800939E-2</c:v>
                </c:pt>
                <c:pt idx="4736">
                  <c:v>0.17126704226559791</c:v>
                </c:pt>
                <c:pt idx="4737">
                  <c:v>0.2339892284487064</c:v>
                </c:pt>
                <c:pt idx="4738">
                  <c:v>0.22148413950380169</c:v>
                </c:pt>
                <c:pt idx="4739">
                  <c:v>0.12447922699469416</c:v>
                </c:pt>
                <c:pt idx="4740">
                  <c:v>9.4824270536705266E-2</c:v>
                </c:pt>
                <c:pt idx="4741">
                  <c:v>0.10675057520930409</c:v>
                </c:pt>
                <c:pt idx="4742">
                  <c:v>0.21243035142470112</c:v>
                </c:pt>
                <c:pt idx="4743">
                  <c:v>0.22838361819749872</c:v>
                </c:pt>
                <c:pt idx="4744">
                  <c:v>0.15353934673810082</c:v>
                </c:pt>
                <c:pt idx="4745">
                  <c:v>8.3719532329099081E-2</c:v>
                </c:pt>
                <c:pt idx="4746">
                  <c:v>0.11095464654370371</c:v>
                </c:pt>
                <c:pt idx="4747">
                  <c:v>5.5987092324699027E-2</c:v>
                </c:pt>
                <c:pt idx="4748">
                  <c:v>0.13860809542620744</c:v>
                </c:pt>
                <c:pt idx="4749">
                  <c:v>0.17640553525500041</c:v>
                </c:pt>
                <c:pt idx="4750">
                  <c:v>0.23307801687519741</c:v>
                </c:pt>
                <c:pt idx="4751">
                  <c:v>0.14823364466420241</c:v>
                </c:pt>
                <c:pt idx="4752">
                  <c:v>0.1391219973113067</c:v>
                </c:pt>
                <c:pt idx="4753">
                  <c:v>0.13522352427560175</c:v>
                </c:pt>
                <c:pt idx="4754">
                  <c:v>8.0219158577094246E-2</c:v>
                </c:pt>
                <c:pt idx="4755">
                  <c:v>0.17654858897080344</c:v>
                </c:pt>
                <c:pt idx="4756">
                  <c:v>0.18224965338529953</c:v>
                </c:pt>
                <c:pt idx="4757">
                  <c:v>0.15808952320909953</c:v>
                </c:pt>
                <c:pt idx="4758">
                  <c:v>0.11710056551810098</c:v>
                </c:pt>
                <c:pt idx="4759">
                  <c:v>0.11616777385900473</c:v>
                </c:pt>
                <c:pt idx="4760">
                  <c:v>9.8397211681600538E-2</c:v>
                </c:pt>
                <c:pt idx="4761">
                  <c:v>0.19968066952479538</c:v>
                </c:pt>
                <c:pt idx="4762">
                  <c:v>0.14389540514430704</c:v>
                </c:pt>
                <c:pt idx="4763">
                  <c:v>6.9460834668305771E-2</c:v>
                </c:pt>
                <c:pt idx="4764">
                  <c:v>7.2372670024805602E-2</c:v>
                </c:pt>
                <c:pt idx="4765">
                  <c:v>0.23308009705540694</c:v>
                </c:pt>
                <c:pt idx="4766">
                  <c:v>7.4547926554203475E-2</c:v>
                </c:pt>
                <c:pt idx="4767">
                  <c:v>0.16729174444830713</c:v>
                </c:pt>
                <c:pt idx="4768">
                  <c:v>0.11005822310110601</c:v>
                </c:pt>
                <c:pt idx="4769">
                  <c:v>0.11180883898970244</c:v>
                </c:pt>
                <c:pt idx="4770">
                  <c:v>0.10820978636090255</c:v>
                </c:pt>
                <c:pt idx="4771">
                  <c:v>0.18367249977289726</c:v>
                </c:pt>
                <c:pt idx="4772">
                  <c:v>0.10640146083279944</c:v>
                </c:pt>
                <c:pt idx="4773">
                  <c:v>7.3006550734206491E-2</c:v>
                </c:pt>
                <c:pt idx="4774">
                  <c:v>0.1642709440965012</c:v>
                </c:pt>
                <c:pt idx="4775">
                  <c:v>0.13179132811980321</c:v>
                </c:pt>
                <c:pt idx="4776">
                  <c:v>0.11079789556879405</c:v>
                </c:pt>
                <c:pt idx="4777">
                  <c:v>8.0026121762401675E-2</c:v>
                </c:pt>
                <c:pt idx="4778">
                  <c:v>0.10992352416029451</c:v>
                </c:pt>
                <c:pt idx="4779">
                  <c:v>0.16918340116980424</c:v>
                </c:pt>
                <c:pt idx="4780">
                  <c:v>0.13604810542540338</c:v>
                </c:pt>
                <c:pt idx="4781">
                  <c:v>0.11471551638909715</c:v>
                </c:pt>
                <c:pt idx="4782">
                  <c:v>0.16226375921260688</c:v>
                </c:pt>
                <c:pt idx="4783">
                  <c:v>6.3797156806501637E-2</c:v>
                </c:pt>
                <c:pt idx="4784">
                  <c:v>0.14801261920869987</c:v>
                </c:pt>
                <c:pt idx="4785">
                  <c:v>7.8809237718801065E-2</c:v>
                </c:pt>
                <c:pt idx="4786">
                  <c:v>0.10505489401789685</c:v>
                </c:pt>
                <c:pt idx="4787">
                  <c:v>0.21145435511860491</c:v>
                </c:pt>
                <c:pt idx="4788">
                  <c:v>0.12189176555280312</c:v>
                </c:pt>
                <c:pt idx="4789">
                  <c:v>8.9690995939904677E-2</c:v>
                </c:pt>
                <c:pt idx="4790">
                  <c:v>0.1980414352954955</c:v>
                </c:pt>
                <c:pt idx="4791">
                  <c:v>0.14804819936000607</c:v>
                </c:pt>
                <c:pt idx="4792">
                  <c:v>0.20141729606959408</c:v>
                </c:pt>
                <c:pt idx="4793">
                  <c:v>5.3169609092293513E-2</c:v>
                </c:pt>
                <c:pt idx="4794">
                  <c:v>0.17664064926650269</c:v>
                </c:pt>
                <c:pt idx="4795">
                  <c:v>0.16683560063749886</c:v>
                </c:pt>
                <c:pt idx="4796">
                  <c:v>0.15951411424700349</c:v>
                </c:pt>
                <c:pt idx="4797">
                  <c:v>0.11180375586529616</c:v>
                </c:pt>
                <c:pt idx="4798">
                  <c:v>4.6590847339899696E-2</c:v>
                </c:pt>
                <c:pt idx="4799">
                  <c:v>0.10396030160730158</c:v>
                </c:pt>
                <c:pt idx="4800">
                  <c:v>0.15260462462080682</c:v>
                </c:pt>
                <c:pt idx="4801">
                  <c:v>0.12300963237889562</c:v>
                </c:pt>
                <c:pt idx="4802">
                  <c:v>0.140272009068795</c:v>
                </c:pt>
                <c:pt idx="4803">
                  <c:v>4.1983503452399866E-2</c:v>
                </c:pt>
                <c:pt idx="4804">
                  <c:v>5.3607563442099604E-2</c:v>
                </c:pt>
                <c:pt idx="4805">
                  <c:v>0.13121487959139799</c:v>
                </c:pt>
                <c:pt idx="4806">
                  <c:v>0.17025487450939641</c:v>
                </c:pt>
                <c:pt idx="4807">
                  <c:v>9.9723544982595266E-2</c:v>
                </c:pt>
                <c:pt idx="4808">
                  <c:v>0.15294497291769552</c:v>
                </c:pt>
                <c:pt idx="4809">
                  <c:v>0.14966366322930469</c:v>
                </c:pt>
                <c:pt idx="4810">
                  <c:v>0.21193526796210546</c:v>
                </c:pt>
                <c:pt idx="4811">
                  <c:v>0.15207275223509953</c:v>
                </c:pt>
                <c:pt idx="4812">
                  <c:v>0.14354490743809895</c:v>
                </c:pt>
                <c:pt idx="4813">
                  <c:v>0.10952640186729989</c:v>
                </c:pt>
                <c:pt idx="4814">
                  <c:v>0.12081754681419445</c:v>
                </c:pt>
                <c:pt idx="4815">
                  <c:v>0.14338281138140024</c:v>
                </c:pt>
                <c:pt idx="4816">
                  <c:v>7.3129845598501206E-2</c:v>
                </c:pt>
                <c:pt idx="4817">
                  <c:v>0.15920455284680299</c:v>
                </c:pt>
                <c:pt idx="4818">
                  <c:v>0.18700421834739819</c:v>
                </c:pt>
                <c:pt idx="4819">
                  <c:v>0.17407385788850147</c:v>
                </c:pt>
                <c:pt idx="4820">
                  <c:v>0.15846846504810336</c:v>
                </c:pt>
                <c:pt idx="4821">
                  <c:v>6.5917672887593842E-2</c:v>
                </c:pt>
                <c:pt idx="4822">
                  <c:v>0.18894989705170095</c:v>
                </c:pt>
                <c:pt idx="4823">
                  <c:v>0.12320461035210467</c:v>
                </c:pt>
                <c:pt idx="4824">
                  <c:v>0.12146690386289549</c:v>
                </c:pt>
                <c:pt idx="4825">
                  <c:v>0.17170604173219442</c:v>
                </c:pt>
                <c:pt idx="4826">
                  <c:v>0.13216917510770543</c:v>
                </c:pt>
                <c:pt idx="4827">
                  <c:v>0.12117586833039695</c:v>
                </c:pt>
                <c:pt idx="4828">
                  <c:v>0.10238862480190392</c:v>
                </c:pt>
                <c:pt idx="4829">
                  <c:v>0.16677143154589799</c:v>
                </c:pt>
                <c:pt idx="4830">
                  <c:v>0.11680463638229821</c:v>
                </c:pt>
                <c:pt idx="4831">
                  <c:v>0.12507638859780543</c:v>
                </c:pt>
                <c:pt idx="4832">
                  <c:v>0.1862349461213042</c:v>
                </c:pt>
                <c:pt idx="4833">
                  <c:v>0.11652124888129919</c:v>
                </c:pt>
                <c:pt idx="4834">
                  <c:v>0.1257381777018054</c:v>
                </c:pt>
                <c:pt idx="4835">
                  <c:v>0.13949104210020483</c:v>
                </c:pt>
                <c:pt idx="4836">
                  <c:v>0.15662148867539924</c:v>
                </c:pt>
                <c:pt idx="4837">
                  <c:v>0.1649683331612998</c:v>
                </c:pt>
                <c:pt idx="4838">
                  <c:v>0.11139500517509758</c:v>
                </c:pt>
                <c:pt idx="4839">
                  <c:v>0.12418491192970293</c:v>
                </c:pt>
                <c:pt idx="4840">
                  <c:v>0.19220184667200693</c:v>
                </c:pt>
                <c:pt idx="4841">
                  <c:v>6.1711597658004144E-2</c:v>
                </c:pt>
                <c:pt idx="4842">
                  <c:v>0.16629216775319924</c:v>
                </c:pt>
                <c:pt idx="4843">
                  <c:v>7.5953145391693497E-2</c:v>
                </c:pt>
                <c:pt idx="4844">
                  <c:v>9.5569433591095557E-2</c:v>
                </c:pt>
                <c:pt idx="4845">
                  <c:v>0.11183641363250268</c:v>
                </c:pt>
                <c:pt idx="4846">
                  <c:v>0.14655435528220623</c:v>
                </c:pt>
                <c:pt idx="4847">
                  <c:v>8.7094783634498213E-2</c:v>
                </c:pt>
                <c:pt idx="4848">
                  <c:v>8.852217698610397E-2</c:v>
                </c:pt>
                <c:pt idx="4849">
                  <c:v>0.16647410663780773</c:v>
                </c:pt>
                <c:pt idx="4850">
                  <c:v>6.973098149410413E-2</c:v>
                </c:pt>
                <c:pt idx="4851">
                  <c:v>0.15973666439859371</c:v>
                </c:pt>
                <c:pt idx="4852">
                  <c:v>0.12355406440460116</c:v>
                </c:pt>
                <c:pt idx="4853">
                  <c:v>0.11908422753529695</c:v>
                </c:pt>
                <c:pt idx="4854">
                  <c:v>0.10828078163319819</c:v>
                </c:pt>
                <c:pt idx="4855">
                  <c:v>0.16180678852640651</c:v>
                </c:pt>
                <c:pt idx="4856">
                  <c:v>0.10992016097999663</c:v>
                </c:pt>
                <c:pt idx="4857">
                  <c:v>6.8827437235100791E-2</c:v>
                </c:pt>
                <c:pt idx="4858">
                  <c:v>6.9259490289496933E-2</c:v>
                </c:pt>
                <c:pt idx="4859">
                  <c:v>0.14358527018140513</c:v>
                </c:pt>
                <c:pt idx="4860">
                  <c:v>0.16427266132819787</c:v>
                </c:pt>
                <c:pt idx="4861">
                  <c:v>7.4784905720704939E-2</c:v>
                </c:pt>
                <c:pt idx="4862">
                  <c:v>0.12704309922540349</c:v>
                </c:pt>
                <c:pt idx="4863">
                  <c:v>0.16916984076469613</c:v>
                </c:pt>
                <c:pt idx="4864">
                  <c:v>0.13524040266030207</c:v>
                </c:pt>
                <c:pt idx="4865">
                  <c:v>0.17807387178949341</c:v>
                </c:pt>
                <c:pt idx="4866">
                  <c:v>0.11080399144380261</c:v>
                </c:pt>
                <c:pt idx="4867">
                  <c:v>0.11215433637019601</c:v>
                </c:pt>
                <c:pt idx="4868">
                  <c:v>0.1262012171349057</c:v>
                </c:pt>
                <c:pt idx="4869">
                  <c:v>0.16351893314579657</c:v>
                </c:pt>
                <c:pt idx="4870">
                  <c:v>0.10656777833260379</c:v>
                </c:pt>
                <c:pt idx="4871">
                  <c:v>0.13332496870090438</c:v>
                </c:pt>
                <c:pt idx="4872">
                  <c:v>4.4127390561996584E-2</c:v>
                </c:pt>
                <c:pt idx="4873">
                  <c:v>0.17148260646770574</c:v>
                </c:pt>
                <c:pt idx="4874">
                  <c:v>9.2600726477797948E-2</c:v>
                </c:pt>
                <c:pt idx="4875">
                  <c:v>0.10510030082760126</c:v>
                </c:pt>
                <c:pt idx="4876">
                  <c:v>0.15737230807920374</c:v>
                </c:pt>
                <c:pt idx="4877">
                  <c:v>0.13497339347100101</c:v>
                </c:pt>
                <c:pt idx="4878">
                  <c:v>0.13314515947439601</c:v>
                </c:pt>
                <c:pt idx="4879">
                  <c:v>9.9509341651100258E-2</c:v>
                </c:pt>
                <c:pt idx="4880">
                  <c:v>0.16483393595629647</c:v>
                </c:pt>
                <c:pt idx="4881">
                  <c:v>0.13485241311789828</c:v>
                </c:pt>
                <c:pt idx="4882">
                  <c:v>0.15635738209970024</c:v>
                </c:pt>
                <c:pt idx="4883">
                  <c:v>9.7618034650395119E-2</c:v>
                </c:pt>
                <c:pt idx="4884">
                  <c:v>0.12475787088590112</c:v>
                </c:pt>
                <c:pt idx="4885">
                  <c:v>5.8045360712895865E-2</c:v>
                </c:pt>
                <c:pt idx="4886">
                  <c:v>0.14961798316379407</c:v>
                </c:pt>
                <c:pt idx="4887">
                  <c:v>0.15353237787420063</c:v>
                </c:pt>
                <c:pt idx="4888">
                  <c:v>0.10300142166489942</c:v>
                </c:pt>
                <c:pt idx="4889">
                  <c:v>9.2768624767501209E-2</c:v>
                </c:pt>
                <c:pt idx="4890">
                  <c:v>9.0600206587197765E-2</c:v>
                </c:pt>
                <c:pt idx="4891">
                  <c:v>0.12092057775500149</c:v>
                </c:pt>
                <c:pt idx="4892">
                  <c:v>9.4504085866206053E-2</c:v>
                </c:pt>
                <c:pt idx="4893">
                  <c:v>0.15914162493359638</c:v>
                </c:pt>
                <c:pt idx="4894">
                  <c:v>0.12712051357409837</c:v>
                </c:pt>
                <c:pt idx="4895">
                  <c:v>0.12160082776119968</c:v>
                </c:pt>
                <c:pt idx="4896">
                  <c:v>7.3617909889094432E-2</c:v>
                </c:pt>
                <c:pt idx="4897">
                  <c:v>0.12636258819650001</c:v>
                </c:pt>
                <c:pt idx="4898">
                  <c:v>0.13854338090389787</c:v>
                </c:pt>
                <c:pt idx="4899">
                  <c:v>0.12485218362159856</c:v>
                </c:pt>
                <c:pt idx="4900">
                  <c:v>0.12183577579850226</c:v>
                </c:pt>
                <c:pt idx="4901">
                  <c:v>9.7176975918202957E-2</c:v>
                </c:pt>
                <c:pt idx="4902">
                  <c:v>4.7231275231894167E-2</c:v>
                </c:pt>
                <c:pt idx="4903">
                  <c:v>0.13369348539140546</c:v>
                </c:pt>
                <c:pt idx="4904">
                  <c:v>0.15521575064239945</c:v>
                </c:pt>
                <c:pt idx="4905">
                  <c:v>9.3113273967404084E-2</c:v>
                </c:pt>
                <c:pt idx="4906">
                  <c:v>0.11358718552069999</c:v>
                </c:pt>
                <c:pt idx="4907">
                  <c:v>0.13633442431590481</c:v>
                </c:pt>
                <c:pt idx="4908">
                  <c:v>0.13810341815279584</c:v>
                </c:pt>
                <c:pt idx="4909">
                  <c:v>4.7378363256598492E-2</c:v>
                </c:pt>
                <c:pt idx="4910">
                  <c:v>0.10251710498140212</c:v>
                </c:pt>
                <c:pt idx="4911">
                  <c:v>0.1190241144835945</c:v>
                </c:pt>
                <c:pt idx="4912">
                  <c:v>6.2037066964706199E-2</c:v>
                </c:pt>
                <c:pt idx="4913">
                  <c:v>3.0343296535406357E-2</c:v>
                </c:pt>
                <c:pt idx="4914">
                  <c:v>9.6372423409505178E-2</c:v>
                </c:pt>
                <c:pt idx="4915">
                  <c:v>9.0532014566505781E-2</c:v>
                </c:pt>
                <c:pt idx="4916">
                  <c:v>8.6919213721003488E-2</c:v>
                </c:pt>
                <c:pt idx="4917">
                  <c:v>8.2858555816898244E-2</c:v>
                </c:pt>
                <c:pt idx="4918">
                  <c:v>9.9361200013504458E-2</c:v>
                </c:pt>
                <c:pt idx="4919">
                  <c:v>0.11334763284719419</c:v>
                </c:pt>
                <c:pt idx="4920">
                  <c:v>0.11850027120250727</c:v>
                </c:pt>
                <c:pt idx="4921">
                  <c:v>9.5712436937105738E-2</c:v>
                </c:pt>
                <c:pt idx="4922">
                  <c:v>0.12732662463089617</c:v>
                </c:pt>
                <c:pt idx="4923">
                  <c:v>0.16419849317320379</c:v>
                </c:pt>
                <c:pt idx="4924">
                  <c:v>0.14854643791440597</c:v>
                </c:pt>
                <c:pt idx="4925">
                  <c:v>5.4694130442897185E-2</c:v>
                </c:pt>
                <c:pt idx="4926">
                  <c:v>7.2604514733995984E-2</c:v>
                </c:pt>
                <c:pt idx="4927">
                  <c:v>8.7733339945700081E-2</c:v>
                </c:pt>
                <c:pt idx="4928">
                  <c:v>0.10791809129369755</c:v>
                </c:pt>
                <c:pt idx="4929">
                  <c:v>0.10909443146700039</c:v>
                </c:pt>
                <c:pt idx="4930">
                  <c:v>0.11768117436679452</c:v>
                </c:pt>
                <c:pt idx="4931">
                  <c:v>9.9716139281597047E-2</c:v>
                </c:pt>
                <c:pt idx="4932">
                  <c:v>0.16805649118589527</c:v>
                </c:pt>
                <c:pt idx="4933">
                  <c:v>8.2443489883004484E-2</c:v>
                </c:pt>
                <c:pt idx="4934">
                  <c:v>0.10298887479990489</c:v>
                </c:pt>
                <c:pt idx="4935">
                  <c:v>0.11917530522819722</c:v>
                </c:pt>
                <c:pt idx="4936">
                  <c:v>0.12751781191479947</c:v>
                </c:pt>
                <c:pt idx="4937">
                  <c:v>3.2565132719696695E-2</c:v>
                </c:pt>
                <c:pt idx="4938">
                  <c:v>0.13693220558470012</c:v>
                </c:pt>
                <c:pt idx="4939">
                  <c:v>9.5353968269904568E-2</c:v>
                </c:pt>
                <c:pt idx="4940">
                  <c:v>0.11391039780730218</c:v>
                </c:pt>
                <c:pt idx="4941">
                  <c:v>7.3711978665201724E-2</c:v>
                </c:pt>
                <c:pt idx="4942">
                  <c:v>0.12475704795269862</c:v>
                </c:pt>
                <c:pt idx="4943">
                  <c:v>0.10354609112559389</c:v>
                </c:pt>
                <c:pt idx="4944">
                  <c:v>0.10732036748369472</c:v>
                </c:pt>
                <c:pt idx="4945">
                  <c:v>0.11061257187400066</c:v>
                </c:pt>
                <c:pt idx="4946">
                  <c:v>8.4122690008698264E-2</c:v>
                </c:pt>
                <c:pt idx="4947">
                  <c:v>9.6808443398303023E-2</c:v>
                </c:pt>
                <c:pt idx="4948">
                  <c:v>0.10682618615329935</c:v>
                </c:pt>
                <c:pt idx="4949">
                  <c:v>0.16359702303759691</c:v>
                </c:pt>
                <c:pt idx="4950">
                  <c:v>7.3146968280994415E-2</c:v>
                </c:pt>
                <c:pt idx="4951">
                  <c:v>0.16849690636769443</c:v>
                </c:pt>
                <c:pt idx="4952">
                  <c:v>0.10125397060130582</c:v>
                </c:pt>
                <c:pt idx="4953">
                  <c:v>8.4820826515198885E-2</c:v>
                </c:pt>
                <c:pt idx="4954">
                  <c:v>0.13193533781530792</c:v>
                </c:pt>
                <c:pt idx="4955">
                  <c:v>0.11322464089350669</c:v>
                </c:pt>
                <c:pt idx="4956">
                  <c:v>0.14630807125040241</c:v>
                </c:pt>
                <c:pt idx="4957">
                  <c:v>0.11444868595390323</c:v>
                </c:pt>
                <c:pt idx="4958">
                  <c:v>0.11026891408610627</c:v>
                </c:pt>
                <c:pt idx="4959">
                  <c:v>6.3636386912804904E-2</c:v>
                </c:pt>
                <c:pt idx="4960">
                  <c:v>0.13933861795689495</c:v>
                </c:pt>
                <c:pt idx="4961">
                  <c:v>8.8086017398595201E-2</c:v>
                </c:pt>
                <c:pt idx="4962">
                  <c:v>9.9879849651103067E-2</c:v>
                </c:pt>
                <c:pt idx="4963">
                  <c:v>0.10184435126629419</c:v>
                </c:pt>
                <c:pt idx="4964">
                  <c:v>0.11034296687360268</c:v>
                </c:pt>
                <c:pt idx="4965">
                  <c:v>0.13473522104429494</c:v>
                </c:pt>
                <c:pt idx="4966">
                  <c:v>0.1036984014165942</c:v>
                </c:pt>
                <c:pt idx="4967">
                  <c:v>0.16484563382749859</c:v>
                </c:pt>
                <c:pt idx="4968">
                  <c:v>0.12182321398279329</c:v>
                </c:pt>
                <c:pt idx="4969">
                  <c:v>0.12333678891380417</c:v>
                </c:pt>
                <c:pt idx="4970">
                  <c:v>0.13296529393260034</c:v>
                </c:pt>
                <c:pt idx="4971">
                  <c:v>8.0084375727097645E-2</c:v>
                </c:pt>
                <c:pt idx="4972">
                  <c:v>0.12064295061929897</c:v>
                </c:pt>
                <c:pt idx="4973">
                  <c:v>6.1585094870693524E-2</c:v>
                </c:pt>
                <c:pt idx="4974">
                  <c:v>6.3572934790599334E-2</c:v>
                </c:pt>
                <c:pt idx="4975">
                  <c:v>0.15282077961319368</c:v>
                </c:pt>
                <c:pt idx="4976">
                  <c:v>0.16413087097309637</c:v>
                </c:pt>
                <c:pt idx="4977">
                  <c:v>8.185712661649841E-2</c:v>
                </c:pt>
                <c:pt idx="4978">
                  <c:v>8.8428331581000205E-2</c:v>
                </c:pt>
                <c:pt idx="4979">
                  <c:v>5.5669219797692876E-2</c:v>
                </c:pt>
                <c:pt idx="4980">
                  <c:v>0.15635780273919472</c:v>
                </c:pt>
                <c:pt idx="4981">
                  <c:v>8.8654338156105059E-2</c:v>
                </c:pt>
                <c:pt idx="4982">
                  <c:v>0.13369529194109536</c:v>
                </c:pt>
                <c:pt idx="4983">
                  <c:v>0.1183270757608032</c:v>
                </c:pt>
                <c:pt idx="4984">
                  <c:v>9.4035054755693973E-2</c:v>
                </c:pt>
                <c:pt idx="4985">
                  <c:v>7.0907459240104054E-2</c:v>
                </c:pt>
                <c:pt idx="4986">
                  <c:v>0.12738323702519949</c:v>
                </c:pt>
                <c:pt idx="4987">
                  <c:v>8.0608747090096786E-2</c:v>
                </c:pt>
                <c:pt idx="4988">
                  <c:v>0.16232712314460682</c:v>
                </c:pt>
                <c:pt idx="4989">
                  <c:v>9.3164973881500454E-2</c:v>
                </c:pt>
                <c:pt idx="4990">
                  <c:v>0.10732492924739746</c:v>
                </c:pt>
                <c:pt idx="4991">
                  <c:v>6.6230098693495165E-2</c:v>
                </c:pt>
                <c:pt idx="4992">
                  <c:v>4.8484313995501994E-2</c:v>
                </c:pt>
                <c:pt idx="4993">
                  <c:v>9.1011592406303493E-2</c:v>
                </c:pt>
                <c:pt idx="4994">
                  <c:v>6.5713430355601246E-2</c:v>
                </c:pt>
                <c:pt idx="4995">
                  <c:v>9.344128444119798E-2</c:v>
                </c:pt>
                <c:pt idx="4996">
                  <c:v>0.11674733768829525</c:v>
                </c:pt>
                <c:pt idx="4997">
                  <c:v>6.0937090171194114E-2</c:v>
                </c:pt>
                <c:pt idx="4998">
                  <c:v>0.13009197985070386</c:v>
                </c:pt>
                <c:pt idx="4999">
                  <c:v>0.15897005603000086</c:v>
                </c:pt>
              </c:numCache>
            </c:numRef>
          </c:yVal>
        </c:ser>
        <c:ser>
          <c:idx val="1"/>
          <c:order val="1"/>
          <c:tx>
            <c:v>Typical Adult</c:v>
          </c:tx>
          <c:spPr>
            <a:ln w="28575">
              <a:solidFill>
                <a:schemeClr val="tx1"/>
              </a:solidFill>
            </a:ln>
          </c:spPr>
          <c:marker>
            <c:symbol val="none"/>
          </c:marker>
          <c:xVal>
            <c:numRef>
              <c:f>'Figs 40 and 41'!$Y$5:$Y$16</c:f>
              <c:numCache>
                <c:formatCode>General</c:formatCode>
                <c:ptCount val="12"/>
                <c:pt idx="0">
                  <c:v>1.0000000000000084E-6</c:v>
                </c:pt>
                <c:pt idx="1">
                  <c:v>1.0000000000000096E-5</c:v>
                </c:pt>
                <c:pt idx="2">
                  <c:v>1.0000000000000071E-4</c:v>
                </c:pt>
                <c:pt idx="3">
                  <c:v>1.0000000000000041E-3</c:v>
                </c:pt>
                <c:pt idx="4">
                  <c:v>1.0000000000000045E-2</c:v>
                </c:pt>
                <c:pt idx="5">
                  <c:v>0.1</c:v>
                </c:pt>
                <c:pt idx="6">
                  <c:v>0.5</c:v>
                </c:pt>
                <c:pt idx="7">
                  <c:v>1</c:v>
                </c:pt>
                <c:pt idx="8">
                  <c:v>2</c:v>
                </c:pt>
                <c:pt idx="9">
                  <c:v>5</c:v>
                </c:pt>
                <c:pt idx="10">
                  <c:v>10</c:v>
                </c:pt>
                <c:pt idx="11">
                  <c:v>50</c:v>
                </c:pt>
              </c:numCache>
            </c:numRef>
          </c:xVal>
          <c:yVal>
            <c:numRef>
              <c:f>'Figs 40 and 41'!$Z$5:$Z$16</c:f>
              <c:numCache>
                <c:formatCode>General</c:formatCode>
                <c:ptCount val="12"/>
                <c:pt idx="0">
                  <c:v>9.7000000000000562E-6</c:v>
                </c:pt>
                <c:pt idx="1">
                  <c:v>9.7500000000000811E-5</c:v>
                </c:pt>
                <c:pt idx="2">
                  <c:v>1.0000000000000041E-3</c:v>
                </c:pt>
                <c:pt idx="3">
                  <c:v>9.8000000000000535E-3</c:v>
                </c:pt>
                <c:pt idx="4">
                  <c:v>9.8200000000000509E-2</c:v>
                </c:pt>
                <c:pt idx="5">
                  <c:v>1.0102</c:v>
                </c:pt>
                <c:pt idx="6">
                  <c:v>6.7369000000000003</c:v>
                </c:pt>
                <c:pt idx="7">
                  <c:v>26.965699999999835</c:v>
                </c:pt>
                <c:pt idx="8">
                  <c:v>67.488900000000001</c:v>
                </c:pt>
                <c:pt idx="9">
                  <c:v>96.36569999999999</c:v>
                </c:pt>
                <c:pt idx="10">
                  <c:v>98.934100000000313</c:v>
                </c:pt>
                <c:pt idx="11">
                  <c:v>98.9</c:v>
                </c:pt>
              </c:numCache>
            </c:numRef>
          </c:yVal>
        </c:ser>
        <c:axId val="113945984"/>
        <c:axId val="127079936"/>
      </c:scatterChart>
      <c:valAx>
        <c:axId val="113945984"/>
        <c:scaling>
          <c:logBase val="10"/>
          <c:orientation val="minMax"/>
          <c:max val="10"/>
          <c:min val="1.0000000000000047E-2"/>
        </c:scaling>
        <c:axPos val="b"/>
        <c:title>
          <c:tx>
            <c:rich>
              <a:bodyPr/>
              <a:lstStyle/>
              <a:p>
                <a:pPr>
                  <a:defRPr sz="1600"/>
                </a:pPr>
                <a:r>
                  <a:rPr lang="en-US" sz="1600" dirty="0"/>
                  <a:t>Dose </a:t>
                </a:r>
                <a:r>
                  <a:rPr lang="en-US" sz="1600" baseline="0" dirty="0"/>
                  <a:t> mg/kg</a:t>
                </a:r>
                <a:endParaRPr lang="en-US" sz="1600" dirty="0"/>
              </a:p>
            </c:rich>
          </c:tx>
          <c:layout/>
        </c:title>
        <c:numFmt formatCode="General" sourceLinked="1"/>
        <c:majorTickMark val="none"/>
        <c:tickLblPos val="nextTo"/>
        <c:txPr>
          <a:bodyPr rot="0" vert="horz"/>
          <a:lstStyle/>
          <a:p>
            <a:pPr>
              <a:defRPr sz="1100" b="1" i="0" u="none" strike="noStrike" baseline="0">
                <a:solidFill>
                  <a:srgbClr val="000000"/>
                </a:solidFill>
                <a:latin typeface="Calibri"/>
                <a:ea typeface="Calibri"/>
                <a:cs typeface="Calibri"/>
              </a:defRPr>
            </a:pPr>
            <a:endParaRPr lang="en-US"/>
          </a:p>
        </c:txPr>
        <c:crossAx val="127079936"/>
        <c:crossesAt val="1.0000000000000093E-6"/>
        <c:crossBetween val="midCat"/>
      </c:valAx>
      <c:valAx>
        <c:axId val="127079936"/>
        <c:scaling>
          <c:logBase val="10"/>
          <c:orientation val="minMax"/>
          <c:max val="100"/>
          <c:min val="0.1"/>
        </c:scaling>
        <c:axPos val="l"/>
        <c:majorGridlines/>
        <c:title>
          <c:tx>
            <c:rich>
              <a:bodyPr/>
              <a:lstStyle/>
              <a:p>
                <a:pPr>
                  <a:defRPr sz="1600"/>
                </a:pPr>
                <a:r>
                  <a:rPr lang="en-US" sz="1600" dirty="0"/>
                  <a:t>Percent Inhibition of RBC AChE</a:t>
                </a:r>
              </a:p>
            </c:rich>
          </c:tx>
          <c:layout/>
        </c:title>
        <c:numFmt formatCode="General" sourceLinked="0"/>
        <c:majorTickMark val="none"/>
        <c:tickLblPos val="nextTo"/>
        <c:txPr>
          <a:bodyPr/>
          <a:lstStyle/>
          <a:p>
            <a:pPr>
              <a:defRPr sz="1100" b="1"/>
            </a:pPr>
            <a:endParaRPr lang="en-US"/>
          </a:p>
        </c:txPr>
        <c:crossAx val="113945984"/>
        <c:crossesAt val="1.0000000000000041E-3"/>
        <c:crossBetween val="midCat"/>
      </c:valAx>
    </c:plotArea>
    <c:legend>
      <c:legendPos val="r"/>
      <c:layout>
        <c:manualLayout>
          <c:xMode val="edge"/>
          <c:yMode val="edge"/>
          <c:x val="0.74039667638420603"/>
          <c:y val="0.59980480966442262"/>
          <c:w val="0.17791095839594356"/>
          <c:h val="0.2051834989163164"/>
        </c:manualLayout>
      </c:layout>
      <c:txPr>
        <a:bodyPr/>
        <a:lstStyle/>
        <a:p>
          <a:pPr>
            <a:defRPr sz="1050"/>
          </a:pPr>
          <a:endParaRPr lang="en-US"/>
        </a:p>
      </c:txPr>
    </c:legend>
    <c:plotVisOnly val="1"/>
    <c:dispBlanksAs val="gap"/>
  </c:chart>
  <c:spPr>
    <a:solidFill>
      <a:schemeClr val="bg1"/>
    </a:solidFill>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739156458653679"/>
          <c:y val="4.8665701937218538E-2"/>
          <c:w val="0.80110402056900665"/>
          <c:h val="0.80799860117805911"/>
        </c:manualLayout>
      </c:layout>
      <c:scatterChart>
        <c:scatterStyle val="lineMarker"/>
        <c:ser>
          <c:idx val="0"/>
          <c:order val="0"/>
          <c:tx>
            <c:strRef>
              <c:f>'Figs 40 and 41'!$T$2</c:f>
              <c:strCache>
                <c:ptCount val="1"/>
                <c:pt idx="0">
                  <c:v>RBC Inhibition Adults</c:v>
                </c:pt>
              </c:strCache>
            </c:strRef>
          </c:tx>
          <c:spPr>
            <a:ln w="28575">
              <a:noFill/>
            </a:ln>
          </c:spPr>
          <c:marker>
            <c:symbol val="diamond"/>
            <c:size val="2"/>
            <c:spPr>
              <a:solidFill>
                <a:schemeClr val="accent1"/>
              </a:solidFill>
              <a:ln>
                <a:solidFill>
                  <a:srgbClr val="1F497D">
                    <a:lumMod val="40000"/>
                    <a:lumOff val="60000"/>
                    <a:alpha val="47000"/>
                  </a:srgbClr>
                </a:solidFill>
              </a:ln>
            </c:spPr>
          </c:marker>
          <c:xVal>
            <c:numRef>
              <c:f>'Figs 40 and 41'!$S$3:$S$5002</c:f>
              <c:numCache>
                <c:formatCode>General</c:formatCode>
                <c:ptCount val="5000"/>
                <c:pt idx="0">
                  <c:v>10</c:v>
                </c:pt>
                <c:pt idx="1">
                  <c:v>9.9861940280000248</c:v>
                </c:pt>
                <c:pt idx="2">
                  <c:v>9.9724071170000563</c:v>
                </c:pt>
                <c:pt idx="3">
                  <c:v>9.9586392410000268</c:v>
                </c:pt>
                <c:pt idx="4">
                  <c:v>9.9448903719999997</c:v>
                </c:pt>
                <c:pt idx="5">
                  <c:v>9.9311604839999639</c:v>
                </c:pt>
                <c:pt idx="6">
                  <c:v>9.9174495520000523</c:v>
                </c:pt>
                <c:pt idx="7">
                  <c:v>9.9037575500000248</c:v>
                </c:pt>
                <c:pt idx="8">
                  <c:v>9.8900844500000247</c:v>
                </c:pt>
                <c:pt idx="9">
                  <c:v>9.8764302280000713</c:v>
                </c:pt>
                <c:pt idx="10">
                  <c:v>9.8627948560000771</c:v>
                </c:pt>
                <c:pt idx="11">
                  <c:v>9.8491783099999992</c:v>
                </c:pt>
                <c:pt idx="12">
                  <c:v>9.8355805620000414</c:v>
                </c:pt>
                <c:pt idx="13">
                  <c:v>9.8220015880000027</c:v>
                </c:pt>
                <c:pt idx="14">
                  <c:v>9.8084413600000016</c:v>
                </c:pt>
                <c:pt idx="15">
                  <c:v>9.7948998540000005</c:v>
                </c:pt>
                <c:pt idx="16">
                  <c:v>9.7813770429999689</c:v>
                </c:pt>
                <c:pt idx="17">
                  <c:v>9.7678729019999988</c:v>
                </c:pt>
                <c:pt idx="18">
                  <c:v>9.7543874039999992</c:v>
                </c:pt>
                <c:pt idx="19">
                  <c:v>9.7409205249999999</c:v>
                </c:pt>
                <c:pt idx="20">
                  <c:v>9.7274722380000007</c:v>
                </c:pt>
                <c:pt idx="21">
                  <c:v>9.7140425170000047</c:v>
                </c:pt>
                <c:pt idx="22">
                  <c:v>9.7006313380000027</c:v>
                </c:pt>
                <c:pt idx="23">
                  <c:v>9.6872386739999996</c:v>
                </c:pt>
                <c:pt idx="24">
                  <c:v>9.6738645000000005</c:v>
                </c:pt>
                <c:pt idx="25">
                  <c:v>9.6605087899999997</c:v>
                </c:pt>
                <c:pt idx="26">
                  <c:v>9.6471715189999987</c:v>
                </c:pt>
                <c:pt idx="27">
                  <c:v>9.6338526609999988</c:v>
                </c:pt>
                <c:pt idx="28">
                  <c:v>9.6205521920000017</c:v>
                </c:pt>
                <c:pt idx="29">
                  <c:v>9.6072700849999979</c:v>
                </c:pt>
                <c:pt idx="30">
                  <c:v>9.5940063150000068</c:v>
                </c:pt>
                <c:pt idx="31">
                  <c:v>9.5807608570000067</c:v>
                </c:pt>
                <c:pt idx="32">
                  <c:v>9.5675336860000026</c:v>
                </c:pt>
                <c:pt idx="33">
                  <c:v>9.5543247759999996</c:v>
                </c:pt>
                <c:pt idx="34">
                  <c:v>9.5411341029999992</c:v>
                </c:pt>
                <c:pt idx="35">
                  <c:v>9.5279616399999991</c:v>
                </c:pt>
                <c:pt idx="36">
                  <c:v>9.5148073639999993</c:v>
                </c:pt>
                <c:pt idx="37">
                  <c:v>9.5016712479999992</c:v>
                </c:pt>
                <c:pt idx="38">
                  <c:v>9.4885532670000003</c:v>
                </c:pt>
                <c:pt idx="39">
                  <c:v>9.4754533980000524</c:v>
                </c:pt>
                <c:pt idx="40">
                  <c:v>9.4623716140000003</c:v>
                </c:pt>
                <c:pt idx="41">
                  <c:v>9.44930789</c:v>
                </c:pt>
                <c:pt idx="42">
                  <c:v>9.4362622030000001</c:v>
                </c:pt>
                <c:pt idx="43">
                  <c:v>9.4232345260000248</c:v>
                </c:pt>
                <c:pt idx="44">
                  <c:v>9.4102248350000028</c:v>
                </c:pt>
                <c:pt idx="45">
                  <c:v>9.3972331059999998</c:v>
                </c:pt>
                <c:pt idx="46">
                  <c:v>9.3842593120000046</c:v>
                </c:pt>
                <c:pt idx="47">
                  <c:v>9.3713034309999994</c:v>
                </c:pt>
                <c:pt idx="48">
                  <c:v>9.3583654359999997</c:v>
                </c:pt>
                <c:pt idx="49">
                  <c:v>9.3454453030000266</c:v>
                </c:pt>
                <c:pt idx="50">
                  <c:v>9.3325430080000267</c:v>
                </c:pt>
                <c:pt idx="51">
                  <c:v>9.3196585260000067</c:v>
                </c:pt>
                <c:pt idx="52">
                  <c:v>9.3067918320000267</c:v>
                </c:pt>
                <c:pt idx="53">
                  <c:v>9.2939429009999994</c:v>
                </c:pt>
                <c:pt idx="54">
                  <c:v>9.2811117099999603</c:v>
                </c:pt>
                <c:pt idx="55">
                  <c:v>9.2682982339999995</c:v>
                </c:pt>
                <c:pt idx="56">
                  <c:v>9.2555024480000068</c:v>
                </c:pt>
                <c:pt idx="57">
                  <c:v>9.2427243269999995</c:v>
                </c:pt>
                <c:pt idx="58">
                  <c:v>9.2299638479999988</c:v>
                </c:pt>
                <c:pt idx="59">
                  <c:v>9.2172209869999939</c:v>
                </c:pt>
                <c:pt idx="60">
                  <c:v>9.2044957180000004</c:v>
                </c:pt>
                <c:pt idx="61">
                  <c:v>9.1917880170000004</c:v>
                </c:pt>
                <c:pt idx="62">
                  <c:v>9.1790978610000007</c:v>
                </c:pt>
                <c:pt idx="63">
                  <c:v>9.1664252240000028</c:v>
                </c:pt>
                <c:pt idx="64">
                  <c:v>9.1537700839999996</c:v>
                </c:pt>
                <c:pt idx="65">
                  <c:v>9.1411324149999995</c:v>
                </c:pt>
                <c:pt idx="66">
                  <c:v>9.1285121929999988</c:v>
                </c:pt>
                <c:pt idx="67">
                  <c:v>9.1159093950000027</c:v>
                </c:pt>
                <c:pt idx="68">
                  <c:v>9.1033239969999986</c:v>
                </c:pt>
                <c:pt idx="69">
                  <c:v>9.0907559740000004</c:v>
                </c:pt>
                <c:pt idx="70">
                  <c:v>9.0782053019999989</c:v>
                </c:pt>
                <c:pt idx="71">
                  <c:v>9.0656719570000028</c:v>
                </c:pt>
                <c:pt idx="72">
                  <c:v>9.0531559160000068</c:v>
                </c:pt>
                <c:pt idx="73">
                  <c:v>9.0406571550000017</c:v>
                </c:pt>
                <c:pt idx="74">
                  <c:v>9.0281756499999979</c:v>
                </c:pt>
                <c:pt idx="75">
                  <c:v>9.0157113760000005</c:v>
                </c:pt>
                <c:pt idx="76">
                  <c:v>9.0032643110000006</c:v>
                </c:pt>
                <c:pt idx="77">
                  <c:v>8.9908344300000067</c:v>
                </c:pt>
                <c:pt idx="78">
                  <c:v>8.9784217089999991</c:v>
                </c:pt>
                <c:pt idx="79">
                  <c:v>8.9660261260000027</c:v>
                </c:pt>
                <c:pt idx="80">
                  <c:v>8.9536476550000526</c:v>
                </c:pt>
                <c:pt idx="81">
                  <c:v>8.9412862750000048</c:v>
                </c:pt>
                <c:pt idx="82">
                  <c:v>8.9289419609999889</c:v>
                </c:pt>
                <c:pt idx="83">
                  <c:v>8.9166146890000046</c:v>
                </c:pt>
                <c:pt idx="84">
                  <c:v>8.9043044360000003</c:v>
                </c:pt>
                <c:pt idx="85">
                  <c:v>8.8920111790000007</c:v>
                </c:pt>
                <c:pt idx="86">
                  <c:v>8.8797348930000712</c:v>
                </c:pt>
                <c:pt idx="87">
                  <c:v>8.867475557000045</c:v>
                </c:pt>
                <c:pt idx="88">
                  <c:v>8.8552331450000068</c:v>
                </c:pt>
                <c:pt idx="89">
                  <c:v>8.8430076350000046</c:v>
                </c:pt>
                <c:pt idx="90">
                  <c:v>8.8307990040000028</c:v>
                </c:pt>
                <c:pt idx="91">
                  <c:v>8.8186072280000047</c:v>
                </c:pt>
                <c:pt idx="92">
                  <c:v>8.8064322840000564</c:v>
                </c:pt>
                <c:pt idx="93">
                  <c:v>8.7942741489999889</c:v>
                </c:pt>
                <c:pt idx="94">
                  <c:v>8.7821327990000047</c:v>
                </c:pt>
                <c:pt idx="95">
                  <c:v>8.7700082110000004</c:v>
                </c:pt>
                <c:pt idx="96">
                  <c:v>8.7579003629999992</c:v>
                </c:pt>
                <c:pt idx="97">
                  <c:v>8.7458092310000008</c:v>
                </c:pt>
                <c:pt idx="98">
                  <c:v>8.7337347909999998</c:v>
                </c:pt>
                <c:pt idx="99">
                  <c:v>8.7216770219999979</c:v>
                </c:pt>
                <c:pt idx="100">
                  <c:v>8.7096359000000003</c:v>
                </c:pt>
                <c:pt idx="101">
                  <c:v>8.6976114009999979</c:v>
                </c:pt>
                <c:pt idx="102">
                  <c:v>8.6856035030000047</c:v>
                </c:pt>
                <c:pt idx="103">
                  <c:v>8.6736121839999996</c:v>
                </c:pt>
                <c:pt idx="104">
                  <c:v>8.6616374200000035</c:v>
                </c:pt>
                <c:pt idx="105">
                  <c:v>8.6496791879999986</c:v>
                </c:pt>
                <c:pt idx="106">
                  <c:v>8.6377374649999989</c:v>
                </c:pt>
                <c:pt idx="107">
                  <c:v>8.6258122300000046</c:v>
                </c:pt>
                <c:pt idx="108">
                  <c:v>8.6139034579999993</c:v>
                </c:pt>
                <c:pt idx="109">
                  <c:v>8.602011126999999</c:v>
                </c:pt>
                <c:pt idx="110">
                  <c:v>8.5901352150000267</c:v>
                </c:pt>
                <c:pt idx="111">
                  <c:v>8.5782756989999989</c:v>
                </c:pt>
                <c:pt idx="112">
                  <c:v>8.5664325560000734</c:v>
                </c:pt>
                <c:pt idx="113">
                  <c:v>8.5546057629999996</c:v>
                </c:pt>
                <c:pt idx="114">
                  <c:v>8.5427952990000247</c:v>
                </c:pt>
                <c:pt idx="115">
                  <c:v>8.5310011399999972</c:v>
                </c:pt>
                <c:pt idx="116">
                  <c:v>8.519223263999999</c:v>
                </c:pt>
                <c:pt idx="117">
                  <c:v>8.5074616489999997</c:v>
                </c:pt>
                <c:pt idx="118">
                  <c:v>8.4957162720000525</c:v>
                </c:pt>
                <c:pt idx="119">
                  <c:v>8.4839871100000028</c:v>
                </c:pt>
                <c:pt idx="120">
                  <c:v>8.4722741409999998</c:v>
                </c:pt>
                <c:pt idx="121">
                  <c:v>8.4605773440000007</c:v>
                </c:pt>
                <c:pt idx="122">
                  <c:v>8.4488966950000002</c:v>
                </c:pt>
                <c:pt idx="123">
                  <c:v>8.4372321720000016</c:v>
                </c:pt>
                <c:pt idx="124">
                  <c:v>8.4255837530000068</c:v>
                </c:pt>
                <c:pt idx="125">
                  <c:v>8.4139514159999997</c:v>
                </c:pt>
                <c:pt idx="126">
                  <c:v>8.4023351390000247</c:v>
                </c:pt>
                <c:pt idx="127">
                  <c:v>8.3907348990000692</c:v>
                </c:pt>
                <c:pt idx="128">
                  <c:v>8.3791506740000248</c:v>
                </c:pt>
                <c:pt idx="129">
                  <c:v>8.3675824430000247</c:v>
                </c:pt>
                <c:pt idx="130">
                  <c:v>8.3560301820000067</c:v>
                </c:pt>
                <c:pt idx="131">
                  <c:v>8.3444938710000027</c:v>
                </c:pt>
                <c:pt idx="132">
                  <c:v>8.3329734859999984</c:v>
                </c:pt>
                <c:pt idx="133">
                  <c:v>8.3214690070000028</c:v>
                </c:pt>
                <c:pt idx="134">
                  <c:v>8.3099804100000068</c:v>
                </c:pt>
                <c:pt idx="135">
                  <c:v>8.2985076749999998</c:v>
                </c:pt>
                <c:pt idx="136">
                  <c:v>8.2870507789999994</c:v>
                </c:pt>
                <c:pt idx="137">
                  <c:v>8.2756097000000004</c:v>
                </c:pt>
                <c:pt idx="138">
                  <c:v>8.2641844170000027</c:v>
                </c:pt>
                <c:pt idx="139">
                  <c:v>8.2527749080000028</c:v>
                </c:pt>
                <c:pt idx="140">
                  <c:v>8.2413811499999472</c:v>
                </c:pt>
                <c:pt idx="141">
                  <c:v>8.2300031229999959</c:v>
                </c:pt>
                <c:pt idx="142">
                  <c:v>8.2186408039999996</c:v>
                </c:pt>
                <c:pt idx="143">
                  <c:v>8.2072941719999992</c:v>
                </c:pt>
                <c:pt idx="144">
                  <c:v>8.195963205</c:v>
                </c:pt>
                <c:pt idx="145">
                  <c:v>8.1846478810000001</c:v>
                </c:pt>
                <c:pt idx="146">
                  <c:v>8.1733481799999996</c:v>
                </c:pt>
                <c:pt idx="147">
                  <c:v>8.1620640790000394</c:v>
                </c:pt>
                <c:pt idx="148">
                  <c:v>8.1507955560000376</c:v>
                </c:pt>
                <c:pt idx="149">
                  <c:v>8.1395425910000068</c:v>
                </c:pt>
                <c:pt idx="150">
                  <c:v>8.1283051619999451</c:v>
                </c:pt>
                <c:pt idx="151">
                  <c:v>8.1170832470000001</c:v>
                </c:pt>
                <c:pt idx="152">
                  <c:v>8.1058768250000028</c:v>
                </c:pt>
                <c:pt idx="153">
                  <c:v>8.0946858740000067</c:v>
                </c:pt>
                <c:pt idx="154">
                  <c:v>8.0835103740000047</c:v>
                </c:pt>
                <c:pt idx="155">
                  <c:v>8.0723503020000003</c:v>
                </c:pt>
                <c:pt idx="156">
                  <c:v>8.0612056390000006</c:v>
                </c:pt>
                <c:pt idx="157">
                  <c:v>8.0500763610000003</c:v>
                </c:pt>
                <c:pt idx="158">
                  <c:v>8.0389624489999889</c:v>
                </c:pt>
                <c:pt idx="159">
                  <c:v>8.0278638799999982</c:v>
                </c:pt>
                <c:pt idx="160">
                  <c:v>8.0167806340000247</c:v>
                </c:pt>
                <c:pt idx="161">
                  <c:v>8.0057126890000028</c:v>
                </c:pt>
                <c:pt idx="162">
                  <c:v>7.9946600249999999</c:v>
                </c:pt>
                <c:pt idx="163">
                  <c:v>7.983622620000018</c:v>
                </c:pt>
                <c:pt idx="164">
                  <c:v>7.9726004540000179</c:v>
                </c:pt>
                <c:pt idx="165">
                  <c:v>7.9615935039999997</c:v>
                </c:pt>
                <c:pt idx="166">
                  <c:v>7.9506017509999998</c:v>
                </c:pt>
                <c:pt idx="167">
                  <c:v>7.9396251730000236</c:v>
                </c:pt>
                <c:pt idx="168">
                  <c:v>7.9286637490000134</c:v>
                </c:pt>
                <c:pt idx="169">
                  <c:v>7.9177174579999798</c:v>
                </c:pt>
                <c:pt idx="170">
                  <c:v>7.9067862800000004</c:v>
                </c:pt>
                <c:pt idx="171">
                  <c:v>7.8958701930000004</c:v>
                </c:pt>
                <c:pt idx="172">
                  <c:v>7.8849691769999808</c:v>
                </c:pt>
                <c:pt idx="173">
                  <c:v>7.8740832109999799</c:v>
                </c:pt>
                <c:pt idx="174">
                  <c:v>7.8632122749999827</c:v>
                </c:pt>
                <c:pt idx="175">
                  <c:v>7.8523563459999846</c:v>
                </c:pt>
                <c:pt idx="176">
                  <c:v>7.841515405</c:v>
                </c:pt>
                <c:pt idx="177">
                  <c:v>7.8306894309999997</c:v>
                </c:pt>
                <c:pt idx="178">
                  <c:v>7.8198784039999998</c:v>
                </c:pt>
                <c:pt idx="179">
                  <c:v>7.8090823020000002</c:v>
                </c:pt>
                <c:pt idx="180">
                  <c:v>7.7983011050000179</c:v>
                </c:pt>
                <c:pt idx="181">
                  <c:v>7.7875347929999945</c:v>
                </c:pt>
                <c:pt idx="182">
                  <c:v>7.7767833450000134</c:v>
                </c:pt>
                <c:pt idx="183">
                  <c:v>7.7660467400000002</c:v>
                </c:pt>
                <c:pt idx="184">
                  <c:v>7.7553249579999779</c:v>
                </c:pt>
                <c:pt idx="185">
                  <c:v>7.744617977999976</c:v>
                </c:pt>
                <c:pt idx="186">
                  <c:v>7.7339257799999945</c:v>
                </c:pt>
                <c:pt idx="187">
                  <c:v>7.7232483450000124</c:v>
                </c:pt>
                <c:pt idx="188">
                  <c:v>7.7125856499999657</c:v>
                </c:pt>
                <c:pt idx="189">
                  <c:v>7.7019376759999965</c:v>
                </c:pt>
                <c:pt idx="190">
                  <c:v>7.6913044030000002</c:v>
                </c:pt>
                <c:pt idx="191">
                  <c:v>7.6806858099999751</c:v>
                </c:pt>
                <c:pt idx="192">
                  <c:v>7.6700818769999666</c:v>
                </c:pt>
                <c:pt idx="193">
                  <c:v>7.6594925839999997</c:v>
                </c:pt>
                <c:pt idx="194">
                  <c:v>7.6489179099999713</c:v>
                </c:pt>
                <c:pt idx="195">
                  <c:v>7.6383578359999955</c:v>
                </c:pt>
                <c:pt idx="196">
                  <c:v>7.6278123409999656</c:v>
                </c:pt>
                <c:pt idx="197">
                  <c:v>7.6172814049999955</c:v>
                </c:pt>
                <c:pt idx="198">
                  <c:v>7.606765008</c:v>
                </c:pt>
                <c:pt idx="199">
                  <c:v>7.5962631300000236</c:v>
                </c:pt>
                <c:pt idx="200">
                  <c:v>7.5857757499999945</c:v>
                </c:pt>
                <c:pt idx="201">
                  <c:v>7.5753028499999955</c:v>
                </c:pt>
                <c:pt idx="202">
                  <c:v>7.5648444079999742</c:v>
                </c:pt>
                <c:pt idx="203">
                  <c:v>7.5544004059999965</c:v>
                </c:pt>
                <c:pt idx="204">
                  <c:v>7.5439708219999826</c:v>
                </c:pt>
                <c:pt idx="205">
                  <c:v>7.533555636999977</c:v>
                </c:pt>
                <c:pt idx="206">
                  <c:v>7.5231548319999666</c:v>
                </c:pt>
                <c:pt idx="207">
                  <c:v>7.5127683860000003</c:v>
                </c:pt>
                <c:pt idx="208">
                  <c:v>7.502396278999977</c:v>
                </c:pt>
                <c:pt idx="209">
                  <c:v>7.4920384919999998</c:v>
                </c:pt>
                <c:pt idx="210">
                  <c:v>7.4816950050000255</c:v>
                </c:pt>
                <c:pt idx="211">
                  <c:v>7.4713657980000301</c:v>
                </c:pt>
                <c:pt idx="212">
                  <c:v>7.4610508519999845</c:v>
                </c:pt>
                <c:pt idx="213">
                  <c:v>7.4507501459999999</c:v>
                </c:pt>
                <c:pt idx="214">
                  <c:v>7.4404636620000124</c:v>
                </c:pt>
                <c:pt idx="215">
                  <c:v>7.430191379</c:v>
                </c:pt>
                <c:pt idx="216">
                  <c:v>7.4199332779999798</c:v>
                </c:pt>
                <c:pt idx="217">
                  <c:v>7.4096893389999998</c:v>
                </c:pt>
                <c:pt idx="218">
                  <c:v>7.3994595429999945</c:v>
                </c:pt>
                <c:pt idx="219">
                  <c:v>7.3892438699999996</c:v>
                </c:pt>
                <c:pt idx="220">
                  <c:v>7.3790423010000179</c:v>
                </c:pt>
                <c:pt idx="221">
                  <c:v>7.3688548159999741</c:v>
                </c:pt>
                <c:pt idx="222">
                  <c:v>7.3586813969999945</c:v>
                </c:pt>
                <c:pt idx="223">
                  <c:v>7.348522022</c:v>
                </c:pt>
                <c:pt idx="224">
                  <c:v>7.338376673</c:v>
                </c:pt>
                <c:pt idx="225">
                  <c:v>7.3282453309999855</c:v>
                </c:pt>
                <c:pt idx="226">
                  <c:v>7.3181279769999685</c:v>
                </c:pt>
                <c:pt idx="227">
                  <c:v>7.3080245899999845</c:v>
                </c:pt>
                <c:pt idx="228">
                  <c:v>7.297935151999976</c:v>
                </c:pt>
                <c:pt idx="229">
                  <c:v>7.2878596440000001</c:v>
                </c:pt>
                <c:pt idx="230">
                  <c:v>7.2777980449999999</c:v>
                </c:pt>
                <c:pt idx="231">
                  <c:v>7.2677503379999742</c:v>
                </c:pt>
                <c:pt idx="232">
                  <c:v>7.2577165029999788</c:v>
                </c:pt>
                <c:pt idx="233">
                  <c:v>7.2476965199999945</c:v>
                </c:pt>
                <c:pt idx="234">
                  <c:v>7.2376903710000002</c:v>
                </c:pt>
                <c:pt idx="235">
                  <c:v>7.2276980359999996</c:v>
                </c:pt>
                <c:pt idx="236">
                  <c:v>7.217719497</c:v>
                </c:pt>
                <c:pt idx="237">
                  <c:v>7.2077547339999946</c:v>
                </c:pt>
                <c:pt idx="238">
                  <c:v>7.1978037279999798</c:v>
                </c:pt>
                <c:pt idx="239">
                  <c:v>7.1878664609999845</c:v>
                </c:pt>
                <c:pt idx="240">
                  <c:v>7.1779429129999945</c:v>
                </c:pt>
                <c:pt idx="241">
                  <c:v>7.1680330649999826</c:v>
                </c:pt>
                <c:pt idx="242">
                  <c:v>7.1581368989999685</c:v>
                </c:pt>
                <c:pt idx="243">
                  <c:v>7.1482543959999996</c:v>
                </c:pt>
                <c:pt idx="244">
                  <c:v>7.1383855359999817</c:v>
                </c:pt>
                <c:pt idx="245">
                  <c:v>7.1285303009999685</c:v>
                </c:pt>
                <c:pt idx="246">
                  <c:v>7.1186886729999799</c:v>
                </c:pt>
                <c:pt idx="247">
                  <c:v>7.1088606309999856</c:v>
                </c:pt>
                <c:pt idx="248">
                  <c:v>7.0990461590000002</c:v>
                </c:pt>
                <c:pt idx="249">
                  <c:v>7.089245236</c:v>
                </c:pt>
                <c:pt idx="250">
                  <c:v>7.0794578440000002</c:v>
                </c:pt>
                <c:pt idx="251">
                  <c:v>7.0696839640000002</c:v>
                </c:pt>
                <c:pt idx="252">
                  <c:v>7.0599235789999817</c:v>
                </c:pt>
                <c:pt idx="253">
                  <c:v>7.0501766689999741</c:v>
                </c:pt>
                <c:pt idx="254">
                  <c:v>7.0404432149999998</c:v>
                </c:pt>
                <c:pt idx="255">
                  <c:v>7.0307231990000236</c:v>
                </c:pt>
                <c:pt idx="256">
                  <c:v>7.0210166019999845</c:v>
                </c:pt>
                <c:pt idx="257">
                  <c:v>7.0113234069999999</c:v>
                </c:pt>
                <c:pt idx="258">
                  <c:v>7.0016435940000328</c:v>
                </c:pt>
                <c:pt idx="259">
                  <c:v>6.9919771449999999</c:v>
                </c:pt>
                <c:pt idx="260">
                  <c:v>6.982324041</c:v>
                </c:pt>
                <c:pt idx="261">
                  <c:v>6.9726842639999855</c:v>
                </c:pt>
                <c:pt idx="262">
                  <c:v>6.9630577960000002</c:v>
                </c:pt>
                <c:pt idx="263">
                  <c:v>6.9534446179999945</c:v>
                </c:pt>
                <c:pt idx="264">
                  <c:v>6.9438447119999998</c:v>
                </c:pt>
                <c:pt idx="265">
                  <c:v>6.9342580600000003</c:v>
                </c:pt>
                <c:pt idx="266">
                  <c:v>6.924684642999976</c:v>
                </c:pt>
                <c:pt idx="267">
                  <c:v>6.9151244429999945</c:v>
                </c:pt>
                <c:pt idx="268">
                  <c:v>6.9055774420000002</c:v>
                </c:pt>
                <c:pt idx="269">
                  <c:v>6.8960436219999997</c:v>
                </c:pt>
                <c:pt idx="270">
                  <c:v>6.886522963</c:v>
                </c:pt>
                <c:pt idx="271">
                  <c:v>6.8770154489999751</c:v>
                </c:pt>
                <c:pt idx="272">
                  <c:v>6.8675210609999704</c:v>
                </c:pt>
                <c:pt idx="273">
                  <c:v>6.8580397809999996</c:v>
                </c:pt>
                <c:pt idx="274">
                  <c:v>6.8485715909999945</c:v>
                </c:pt>
                <c:pt idx="275">
                  <c:v>6.8391164729999945</c:v>
                </c:pt>
                <c:pt idx="276">
                  <c:v>6.8296744079999945</c:v>
                </c:pt>
                <c:pt idx="277">
                  <c:v>6.8202453789999788</c:v>
                </c:pt>
                <c:pt idx="278">
                  <c:v>6.8108293679999798</c:v>
                </c:pt>
                <c:pt idx="279">
                  <c:v>6.8014263559999995</c:v>
                </c:pt>
                <c:pt idx="280">
                  <c:v>6.7920363259999945</c:v>
                </c:pt>
                <c:pt idx="281">
                  <c:v>6.78265926</c:v>
                </c:pt>
                <c:pt idx="282">
                  <c:v>6.7732951400000134</c:v>
                </c:pt>
                <c:pt idx="283">
                  <c:v>6.7639439479999846</c:v>
                </c:pt>
                <c:pt idx="284">
                  <c:v>6.7546056659999945</c:v>
                </c:pt>
                <c:pt idx="285">
                  <c:v>6.745280276999976</c:v>
                </c:pt>
                <c:pt idx="286">
                  <c:v>6.7359677619999996</c:v>
                </c:pt>
                <c:pt idx="287">
                  <c:v>6.72666810400003</c:v>
                </c:pt>
                <c:pt idx="288">
                  <c:v>6.7173812850000001</c:v>
                </c:pt>
                <c:pt idx="289">
                  <c:v>6.7081072879999946</c:v>
                </c:pt>
                <c:pt idx="290">
                  <c:v>6.6988460940000003</c:v>
                </c:pt>
                <c:pt idx="291">
                  <c:v>6.6895976859999999</c:v>
                </c:pt>
                <c:pt idx="292">
                  <c:v>6.680362047</c:v>
                </c:pt>
                <c:pt idx="293">
                  <c:v>6.6711391579999955</c:v>
                </c:pt>
                <c:pt idx="294">
                  <c:v>6.6619290019999955</c:v>
                </c:pt>
                <c:pt idx="295">
                  <c:v>6.6527315619999685</c:v>
                </c:pt>
                <c:pt idx="296">
                  <c:v>6.643546819999977</c:v>
                </c:pt>
                <c:pt idx="297">
                  <c:v>6.6343747579999741</c:v>
                </c:pt>
                <c:pt idx="298">
                  <c:v>6.6252153589999656</c:v>
                </c:pt>
                <c:pt idx="299">
                  <c:v>6.6160686059999998</c:v>
                </c:pt>
                <c:pt idx="300">
                  <c:v>6.6069344799999685</c:v>
                </c:pt>
                <c:pt idx="301">
                  <c:v>6.5978129649999788</c:v>
                </c:pt>
                <c:pt idx="302">
                  <c:v>6.5887040429999955</c:v>
                </c:pt>
                <c:pt idx="303">
                  <c:v>6.5796076970000179</c:v>
                </c:pt>
                <c:pt idx="304">
                  <c:v>6.5705239100000004</c:v>
                </c:pt>
                <c:pt idx="305">
                  <c:v>6.5614526629999945</c:v>
                </c:pt>
                <c:pt idx="306">
                  <c:v>6.55239394</c:v>
                </c:pt>
                <c:pt idx="307">
                  <c:v>6.543347724000018</c:v>
                </c:pt>
                <c:pt idx="308">
                  <c:v>6.5343139959999998</c:v>
                </c:pt>
                <c:pt idx="309">
                  <c:v>6.5252927410000003</c:v>
                </c:pt>
                <c:pt idx="310">
                  <c:v>6.5162839410000002</c:v>
                </c:pt>
                <c:pt idx="311">
                  <c:v>6.5072875779999704</c:v>
                </c:pt>
                <c:pt idx="312">
                  <c:v>6.4983036350000134</c:v>
                </c:pt>
                <c:pt idx="313">
                  <c:v>6.4893320950000337</c:v>
                </c:pt>
                <c:pt idx="314">
                  <c:v>6.4803729419999998</c:v>
                </c:pt>
                <c:pt idx="315">
                  <c:v>6.4714261569999998</c:v>
                </c:pt>
                <c:pt idx="316">
                  <c:v>6.4624917249999996</c:v>
                </c:pt>
                <c:pt idx="317">
                  <c:v>6.4535696270000003</c:v>
                </c:pt>
                <c:pt idx="318">
                  <c:v>6.4446598469999845</c:v>
                </c:pt>
                <c:pt idx="319">
                  <c:v>6.4357623679999998</c:v>
                </c:pt>
                <c:pt idx="320">
                  <c:v>6.4268771730000003</c:v>
                </c:pt>
                <c:pt idx="321">
                  <c:v>6.4180042449999855</c:v>
                </c:pt>
                <c:pt idx="322">
                  <c:v>6.409143566</c:v>
                </c:pt>
                <c:pt idx="323">
                  <c:v>6.4002951210000134</c:v>
                </c:pt>
                <c:pt idx="324">
                  <c:v>6.3914588920000002</c:v>
                </c:pt>
                <c:pt idx="325">
                  <c:v>6.3826348619999713</c:v>
                </c:pt>
                <c:pt idx="326">
                  <c:v>6.3738230140000134</c:v>
                </c:pt>
                <c:pt idx="327">
                  <c:v>6.3650233319999945</c:v>
                </c:pt>
                <c:pt idx="328">
                  <c:v>6.3562357990000002</c:v>
                </c:pt>
                <c:pt idx="329">
                  <c:v>6.3474603979999955</c:v>
                </c:pt>
                <c:pt idx="330">
                  <c:v>6.3386971130000198</c:v>
                </c:pt>
                <c:pt idx="331">
                  <c:v>6.3299459249999845</c:v>
                </c:pt>
                <c:pt idx="332">
                  <c:v>6.3212068199999845</c:v>
                </c:pt>
                <c:pt idx="333">
                  <c:v>6.3124797800000003</c:v>
                </c:pt>
                <c:pt idx="334">
                  <c:v>6.3037647879999996</c:v>
                </c:pt>
                <c:pt idx="335">
                  <c:v>6.2950618289999865</c:v>
                </c:pt>
                <c:pt idx="336">
                  <c:v>6.2863708840000134</c:v>
                </c:pt>
                <c:pt idx="337">
                  <c:v>6.2776919380000002</c:v>
                </c:pt>
                <c:pt idx="338">
                  <c:v>6.2690249749999865</c:v>
                </c:pt>
                <c:pt idx="339">
                  <c:v>6.2603699769999945</c:v>
                </c:pt>
                <c:pt idx="340">
                  <c:v>6.2517269280000001</c:v>
                </c:pt>
                <c:pt idx="341">
                  <c:v>6.2430958109999946</c:v>
                </c:pt>
                <c:pt idx="342">
                  <c:v>6.2344766109999945</c:v>
                </c:pt>
                <c:pt idx="343">
                  <c:v>6.2258693100000002</c:v>
                </c:pt>
                <c:pt idx="344">
                  <c:v>6.2172738929999998</c:v>
                </c:pt>
                <c:pt idx="345">
                  <c:v>6.2086903419999997</c:v>
                </c:pt>
                <c:pt idx="346">
                  <c:v>6.2001186419999845</c:v>
                </c:pt>
                <c:pt idx="347">
                  <c:v>6.1915587759999955</c:v>
                </c:pt>
                <c:pt idx="348">
                  <c:v>6.1830107279999797</c:v>
                </c:pt>
                <c:pt idx="349">
                  <c:v>6.1744744809999945</c:v>
                </c:pt>
                <c:pt idx="350">
                  <c:v>6.1659500189999656</c:v>
                </c:pt>
                <c:pt idx="351">
                  <c:v>6.157437325999978</c:v>
                </c:pt>
                <c:pt idx="352">
                  <c:v>6.1489363849999945</c:v>
                </c:pt>
                <c:pt idx="353">
                  <c:v>6.1404471809999999</c:v>
                </c:pt>
                <c:pt idx="354">
                  <c:v>6.1319696969999997</c:v>
                </c:pt>
                <c:pt idx="355">
                  <c:v>6.1235039169999741</c:v>
                </c:pt>
                <c:pt idx="356">
                  <c:v>6.1150498249999945</c:v>
                </c:pt>
                <c:pt idx="357">
                  <c:v>6.1066074050000134</c:v>
                </c:pt>
                <c:pt idx="358">
                  <c:v>6.0981766399999788</c:v>
                </c:pt>
                <c:pt idx="359">
                  <c:v>6.0897575149999996</c:v>
                </c:pt>
                <c:pt idx="360">
                  <c:v>6.0813500129999998</c:v>
                </c:pt>
                <c:pt idx="361">
                  <c:v>6.0729541179999798</c:v>
                </c:pt>
                <c:pt idx="362">
                  <c:v>6.0645698149999845</c:v>
                </c:pt>
                <c:pt idx="363">
                  <c:v>6.0561970870000001</c:v>
                </c:pt>
                <c:pt idx="364">
                  <c:v>6.0478359189999713</c:v>
                </c:pt>
                <c:pt idx="365">
                  <c:v>6.0394862939999996</c:v>
                </c:pt>
                <c:pt idx="366">
                  <c:v>6.0311481960000179</c:v>
                </c:pt>
                <c:pt idx="367">
                  <c:v>6.0228216099999798</c:v>
                </c:pt>
                <c:pt idx="368">
                  <c:v>6.0145065199999657</c:v>
                </c:pt>
                <c:pt idx="369">
                  <c:v>6.0062029089999998</c:v>
                </c:pt>
                <c:pt idx="370">
                  <c:v>5.9979107629999788</c:v>
                </c:pt>
                <c:pt idx="371">
                  <c:v>5.9896300640000124</c:v>
                </c:pt>
                <c:pt idx="372">
                  <c:v>5.9813607980000301</c:v>
                </c:pt>
                <c:pt idx="373">
                  <c:v>5.9731029480000002</c:v>
                </c:pt>
                <c:pt idx="374">
                  <c:v>5.9648564989999855</c:v>
                </c:pt>
                <c:pt idx="375">
                  <c:v>5.9566214350000282</c:v>
                </c:pt>
                <c:pt idx="376">
                  <c:v>5.9483977410000124</c:v>
                </c:pt>
                <c:pt idx="377">
                  <c:v>5.9401853999999945</c:v>
                </c:pt>
                <c:pt idx="378">
                  <c:v>5.9319843969999955</c:v>
                </c:pt>
                <c:pt idx="379">
                  <c:v>5.9237947159999997</c:v>
                </c:pt>
                <c:pt idx="380">
                  <c:v>5.9156163419999945</c:v>
                </c:pt>
                <c:pt idx="381">
                  <c:v>5.9074492589999945</c:v>
                </c:pt>
                <c:pt idx="382">
                  <c:v>5.8992934510000179</c:v>
                </c:pt>
                <c:pt idx="383">
                  <c:v>5.8911489030000004</c:v>
                </c:pt>
                <c:pt idx="384">
                  <c:v>5.8830155999999798</c:v>
                </c:pt>
                <c:pt idx="385">
                  <c:v>5.8748935250000001</c:v>
                </c:pt>
                <c:pt idx="386">
                  <c:v>5.8667826639999845</c:v>
                </c:pt>
                <c:pt idx="387">
                  <c:v>5.8586830010000002</c:v>
                </c:pt>
                <c:pt idx="388">
                  <c:v>5.8505945199999685</c:v>
                </c:pt>
                <c:pt idx="389">
                  <c:v>5.842517204999977</c:v>
                </c:pt>
                <c:pt idx="390">
                  <c:v>5.8344510429999845</c:v>
                </c:pt>
                <c:pt idx="391">
                  <c:v>5.8263960159999995</c:v>
                </c:pt>
                <c:pt idx="392">
                  <c:v>5.8183521100000002</c:v>
                </c:pt>
                <c:pt idx="393">
                  <c:v>5.8103193099999855</c:v>
                </c:pt>
                <c:pt idx="394">
                  <c:v>5.8022976000000002</c:v>
                </c:pt>
                <c:pt idx="395">
                  <c:v>5.7942869639999799</c:v>
                </c:pt>
                <c:pt idx="396">
                  <c:v>5.7862873879999999</c:v>
                </c:pt>
                <c:pt idx="397">
                  <c:v>5.7782988560000001</c:v>
                </c:pt>
                <c:pt idx="398">
                  <c:v>5.7703213529999999</c:v>
                </c:pt>
                <c:pt idx="399">
                  <c:v>5.7623548639999713</c:v>
                </c:pt>
                <c:pt idx="400">
                  <c:v>5.754399373</c:v>
                </c:pt>
                <c:pt idx="401">
                  <c:v>5.7464548659999855</c:v>
                </c:pt>
                <c:pt idx="402">
                  <c:v>5.7385213269999955</c:v>
                </c:pt>
                <c:pt idx="403">
                  <c:v>5.7305987409999997</c:v>
                </c:pt>
                <c:pt idx="404">
                  <c:v>5.7226870920000001</c:v>
                </c:pt>
                <c:pt idx="405">
                  <c:v>5.7147863669999657</c:v>
                </c:pt>
                <c:pt idx="406">
                  <c:v>5.7068965489999846</c:v>
                </c:pt>
                <c:pt idx="407">
                  <c:v>5.6990176239999855</c:v>
                </c:pt>
                <c:pt idx="408">
                  <c:v>5.6911495759999955</c:v>
                </c:pt>
                <c:pt idx="409">
                  <c:v>5.6832923910000179</c:v>
                </c:pt>
                <c:pt idx="410">
                  <c:v>5.675446054</c:v>
                </c:pt>
                <c:pt idx="411">
                  <c:v>5.6676105489999609</c:v>
                </c:pt>
                <c:pt idx="412">
                  <c:v>5.6597858619999704</c:v>
                </c:pt>
                <c:pt idx="413">
                  <c:v>5.6519719779999713</c:v>
                </c:pt>
                <c:pt idx="414">
                  <c:v>5.6441688819999865</c:v>
                </c:pt>
                <c:pt idx="415">
                  <c:v>5.6363765579999798</c:v>
                </c:pt>
                <c:pt idx="416">
                  <c:v>5.6285949929999779</c:v>
                </c:pt>
                <c:pt idx="417">
                  <c:v>5.6208241709999713</c:v>
                </c:pt>
                <c:pt idx="418">
                  <c:v>5.6130640769999713</c:v>
                </c:pt>
                <c:pt idx="419">
                  <c:v>5.6053146959999856</c:v>
                </c:pt>
                <c:pt idx="420">
                  <c:v>5.5975760149999845</c:v>
                </c:pt>
                <c:pt idx="421">
                  <c:v>5.5898480169999996</c:v>
                </c:pt>
                <c:pt idx="422">
                  <c:v>5.5821306889999827</c:v>
                </c:pt>
                <c:pt idx="423">
                  <c:v>5.574424015</c:v>
                </c:pt>
                <c:pt idx="424">
                  <c:v>5.5667279819999997</c:v>
                </c:pt>
                <c:pt idx="425">
                  <c:v>5.5590425730000002</c:v>
                </c:pt>
                <c:pt idx="426">
                  <c:v>5.5513677740000134</c:v>
                </c:pt>
                <c:pt idx="427">
                  <c:v>5.5437035720000001</c:v>
                </c:pt>
                <c:pt idx="428">
                  <c:v>5.5360499499999998</c:v>
                </c:pt>
                <c:pt idx="429">
                  <c:v>5.5284068959999955</c:v>
                </c:pt>
                <c:pt idx="430">
                  <c:v>5.5207743929999955</c:v>
                </c:pt>
                <c:pt idx="431">
                  <c:v>5.5131524269999845</c:v>
                </c:pt>
                <c:pt idx="432">
                  <c:v>5.5055409849999997</c:v>
                </c:pt>
                <c:pt idx="433">
                  <c:v>5.4979400509999845</c:v>
                </c:pt>
                <c:pt idx="434">
                  <c:v>5.4903496100000124</c:v>
                </c:pt>
                <c:pt idx="435">
                  <c:v>5.4827696489999997</c:v>
                </c:pt>
                <c:pt idx="436">
                  <c:v>5.4752001530000198</c:v>
                </c:pt>
                <c:pt idx="437">
                  <c:v>5.4676411070000004</c:v>
                </c:pt>
                <c:pt idx="438">
                  <c:v>5.4600924979999998</c:v>
                </c:pt>
                <c:pt idx="439">
                  <c:v>5.4525543089999742</c:v>
                </c:pt>
                <c:pt idx="440">
                  <c:v>5.4450265279999845</c:v>
                </c:pt>
                <c:pt idx="441">
                  <c:v>5.4375091400000004</c:v>
                </c:pt>
                <c:pt idx="442">
                  <c:v>5.4300021310000179</c:v>
                </c:pt>
                <c:pt idx="443">
                  <c:v>5.4225054850000003</c:v>
                </c:pt>
                <c:pt idx="444">
                  <c:v>5.4150191899999998</c:v>
                </c:pt>
                <c:pt idx="445">
                  <c:v>5.4075432289999945</c:v>
                </c:pt>
                <c:pt idx="446">
                  <c:v>5.4000775909999996</c:v>
                </c:pt>
                <c:pt idx="447">
                  <c:v>5.3926222589999826</c:v>
                </c:pt>
                <c:pt idx="448">
                  <c:v>5.385177219999977</c:v>
                </c:pt>
                <c:pt idx="449">
                  <c:v>5.3777424600000003</c:v>
                </c:pt>
                <c:pt idx="450">
                  <c:v>5.3703179639999945</c:v>
                </c:pt>
                <c:pt idx="451">
                  <c:v>5.362903717999977</c:v>
                </c:pt>
                <c:pt idx="452">
                  <c:v>5.355499708</c:v>
                </c:pt>
                <c:pt idx="453">
                  <c:v>5.3481059209999788</c:v>
                </c:pt>
                <c:pt idx="454">
                  <c:v>5.3407223410000002</c:v>
                </c:pt>
                <c:pt idx="455">
                  <c:v>5.3333489549999999</c:v>
                </c:pt>
                <c:pt idx="456">
                  <c:v>5.3259857479999599</c:v>
                </c:pt>
                <c:pt idx="457">
                  <c:v>5.318632708</c:v>
                </c:pt>
                <c:pt idx="458">
                  <c:v>5.3112898189999855</c:v>
                </c:pt>
                <c:pt idx="459">
                  <c:v>5.303957066999974</c:v>
                </c:pt>
                <c:pt idx="460">
                  <c:v>5.296634439</c:v>
                </c:pt>
                <c:pt idx="461">
                  <c:v>5.2893219199999999</c:v>
                </c:pt>
                <c:pt idx="462">
                  <c:v>5.2820194980000004</c:v>
                </c:pt>
                <c:pt idx="463">
                  <c:v>5.2747271570000001</c:v>
                </c:pt>
                <c:pt idx="464">
                  <c:v>5.2674448829999845</c:v>
                </c:pt>
                <c:pt idx="465">
                  <c:v>5.2601726639999855</c:v>
                </c:pt>
                <c:pt idx="466">
                  <c:v>5.2529104850000001</c:v>
                </c:pt>
                <c:pt idx="467">
                  <c:v>5.2456583309999996</c:v>
                </c:pt>
                <c:pt idx="468">
                  <c:v>5.2384161899999997</c:v>
                </c:pt>
                <c:pt idx="469">
                  <c:v>5.2311840479999798</c:v>
                </c:pt>
                <c:pt idx="470">
                  <c:v>5.22396189</c:v>
                </c:pt>
                <c:pt idx="471">
                  <c:v>5.2167497030000236</c:v>
                </c:pt>
                <c:pt idx="472">
                  <c:v>5.2095474729999998</c:v>
                </c:pt>
                <c:pt idx="473">
                  <c:v>5.2023551870000002</c:v>
                </c:pt>
                <c:pt idx="474">
                  <c:v>5.1951728299999713</c:v>
                </c:pt>
                <c:pt idx="475">
                  <c:v>5.1880003889999955</c:v>
                </c:pt>
                <c:pt idx="476">
                  <c:v>5.1808378509999713</c:v>
                </c:pt>
                <c:pt idx="477">
                  <c:v>5.1736852009999845</c:v>
                </c:pt>
                <c:pt idx="478">
                  <c:v>5.1665424259999995</c:v>
                </c:pt>
                <c:pt idx="479">
                  <c:v>5.1594095119999945</c:v>
                </c:pt>
                <c:pt idx="480">
                  <c:v>5.1522864459999855</c:v>
                </c:pt>
                <c:pt idx="481">
                  <c:v>5.1451732139999855</c:v>
                </c:pt>
                <c:pt idx="482">
                  <c:v>5.1380698020000004</c:v>
                </c:pt>
                <c:pt idx="483">
                  <c:v>5.1309761979999955</c:v>
                </c:pt>
                <c:pt idx="484">
                  <c:v>5.1238923869999855</c:v>
                </c:pt>
                <c:pt idx="485">
                  <c:v>5.1168183549999826</c:v>
                </c:pt>
                <c:pt idx="486">
                  <c:v>5.1097540910000001</c:v>
                </c:pt>
                <c:pt idx="487">
                  <c:v>5.1026995789999798</c:v>
                </c:pt>
                <c:pt idx="488">
                  <c:v>5.0956548059999855</c:v>
                </c:pt>
                <c:pt idx="489">
                  <c:v>5.0886197600000003</c:v>
                </c:pt>
                <c:pt idx="490">
                  <c:v>5.0815944259999997</c:v>
                </c:pt>
                <c:pt idx="491">
                  <c:v>5.0745787910000004</c:v>
                </c:pt>
                <c:pt idx="492">
                  <c:v>5.0675728419999704</c:v>
                </c:pt>
                <c:pt idx="493">
                  <c:v>5.0605765649999741</c:v>
                </c:pt>
                <c:pt idx="494">
                  <c:v>5.0535899479999751</c:v>
                </c:pt>
                <c:pt idx="495">
                  <c:v>5.0466129759999996</c:v>
                </c:pt>
                <c:pt idx="496">
                  <c:v>5.0396456360000004</c:v>
                </c:pt>
                <c:pt idx="497">
                  <c:v>5.0326879159999995</c:v>
                </c:pt>
                <c:pt idx="498">
                  <c:v>5.0257398009999799</c:v>
                </c:pt>
                <c:pt idx="499">
                  <c:v>5.0188012789999741</c:v>
                </c:pt>
                <c:pt idx="500">
                  <c:v>5.0118723359999997</c:v>
                </c:pt>
                <c:pt idx="501">
                  <c:v>5.004952959999974</c:v>
                </c:pt>
                <c:pt idx="502">
                  <c:v>4.9980431360000024</c:v>
                </c:pt>
                <c:pt idx="503">
                  <c:v>4.9911428520000003</c:v>
                </c:pt>
                <c:pt idx="504">
                  <c:v>4.9842520940000199</c:v>
                </c:pt>
                <c:pt idx="505">
                  <c:v>4.9773708499999945</c:v>
                </c:pt>
                <c:pt idx="506">
                  <c:v>4.9704991060000134</c:v>
                </c:pt>
                <c:pt idx="507">
                  <c:v>4.9636368489999798</c:v>
                </c:pt>
                <c:pt idx="508">
                  <c:v>4.9567840659999955</c:v>
                </c:pt>
                <c:pt idx="509">
                  <c:v>4.9499407440000134</c:v>
                </c:pt>
                <c:pt idx="510">
                  <c:v>4.9431068699999798</c:v>
                </c:pt>
                <c:pt idx="511">
                  <c:v>4.9362824310000217</c:v>
                </c:pt>
                <c:pt idx="512">
                  <c:v>4.9294674130000198</c:v>
                </c:pt>
                <c:pt idx="513">
                  <c:v>4.9226618039999996</c:v>
                </c:pt>
                <c:pt idx="514">
                  <c:v>4.9158655920000003</c:v>
                </c:pt>
                <c:pt idx="515">
                  <c:v>4.9090787620000134</c:v>
                </c:pt>
                <c:pt idx="516">
                  <c:v>4.9023013009999996</c:v>
                </c:pt>
                <c:pt idx="517">
                  <c:v>4.8955331979999945</c:v>
                </c:pt>
                <c:pt idx="518">
                  <c:v>4.8887744389999845</c:v>
                </c:pt>
                <c:pt idx="519">
                  <c:v>4.8820250109999845</c:v>
                </c:pt>
                <c:pt idx="520">
                  <c:v>4.8752849009999855</c:v>
                </c:pt>
                <c:pt idx="521">
                  <c:v>4.8685540969999686</c:v>
                </c:pt>
                <c:pt idx="522">
                  <c:v>4.8618325850000002</c:v>
                </c:pt>
                <c:pt idx="523">
                  <c:v>4.8551203519999788</c:v>
                </c:pt>
                <c:pt idx="524">
                  <c:v>4.8484173869999845</c:v>
                </c:pt>
                <c:pt idx="525">
                  <c:v>4.841723676</c:v>
                </c:pt>
                <c:pt idx="526">
                  <c:v>4.8350392059999985</c:v>
                </c:pt>
                <c:pt idx="527">
                  <c:v>4.8283639650000003</c:v>
                </c:pt>
                <c:pt idx="528">
                  <c:v>4.8216979389999945</c:v>
                </c:pt>
                <c:pt idx="529">
                  <c:v>4.8150411169999945</c:v>
                </c:pt>
                <c:pt idx="530">
                  <c:v>4.8083934840000282</c:v>
                </c:pt>
                <c:pt idx="531">
                  <c:v>4.8017550299999945</c:v>
                </c:pt>
                <c:pt idx="532">
                  <c:v>4.7951257409999855</c:v>
                </c:pt>
                <c:pt idx="533">
                  <c:v>4.788505604</c:v>
                </c:pt>
                <c:pt idx="534">
                  <c:v>4.7818946069999955</c:v>
                </c:pt>
                <c:pt idx="535">
                  <c:v>4.7752927370000124</c:v>
                </c:pt>
                <c:pt idx="536">
                  <c:v>4.7686999810000179</c:v>
                </c:pt>
                <c:pt idx="537">
                  <c:v>4.7621163269999647</c:v>
                </c:pt>
                <c:pt idx="538">
                  <c:v>4.7555417630000001</c:v>
                </c:pt>
                <c:pt idx="539">
                  <c:v>4.7489762759999845</c:v>
                </c:pt>
                <c:pt idx="540">
                  <c:v>4.7424198529999826</c:v>
                </c:pt>
                <c:pt idx="541">
                  <c:v>4.7358724810000199</c:v>
                </c:pt>
                <c:pt idx="542">
                  <c:v>4.7293341489999845</c:v>
                </c:pt>
                <c:pt idx="543">
                  <c:v>4.7228048439999704</c:v>
                </c:pt>
                <c:pt idx="544">
                  <c:v>4.7162845529999826</c:v>
                </c:pt>
                <c:pt idx="545">
                  <c:v>4.7097732639999998</c:v>
                </c:pt>
                <c:pt idx="546">
                  <c:v>4.7032709639999997</c:v>
                </c:pt>
                <c:pt idx="547">
                  <c:v>4.6967776419999945</c:v>
                </c:pt>
                <c:pt idx="548">
                  <c:v>4.6902932840000124</c:v>
                </c:pt>
                <c:pt idx="549">
                  <c:v>4.6838178789999656</c:v>
                </c:pt>
                <c:pt idx="550">
                  <c:v>4.6773514130000002</c:v>
                </c:pt>
                <c:pt idx="551">
                  <c:v>4.670893875</c:v>
                </c:pt>
                <c:pt idx="552">
                  <c:v>4.6644452519999637</c:v>
                </c:pt>
                <c:pt idx="553">
                  <c:v>4.658005531999974</c:v>
                </c:pt>
                <c:pt idx="554">
                  <c:v>4.6515747029999845</c:v>
                </c:pt>
                <c:pt idx="555">
                  <c:v>4.6451527519999845</c:v>
                </c:pt>
                <c:pt idx="556">
                  <c:v>4.6387396679999826</c:v>
                </c:pt>
                <c:pt idx="557">
                  <c:v>4.632335436999977</c:v>
                </c:pt>
                <c:pt idx="558">
                  <c:v>4.6259400479999666</c:v>
                </c:pt>
                <c:pt idx="559">
                  <c:v>4.6195534880000002</c:v>
                </c:pt>
                <c:pt idx="560">
                  <c:v>4.6131757459999845</c:v>
                </c:pt>
                <c:pt idx="561">
                  <c:v>4.606806807999976</c:v>
                </c:pt>
                <c:pt idx="562">
                  <c:v>4.6004466639999855</c:v>
                </c:pt>
                <c:pt idx="563">
                  <c:v>4.5940952999999798</c:v>
                </c:pt>
                <c:pt idx="564">
                  <c:v>4.5877527049999998</c:v>
                </c:pt>
                <c:pt idx="565">
                  <c:v>4.5814188669999769</c:v>
                </c:pt>
                <c:pt idx="566">
                  <c:v>4.5750937729999999</c:v>
                </c:pt>
                <c:pt idx="567">
                  <c:v>4.5687774120000002</c:v>
                </c:pt>
                <c:pt idx="568">
                  <c:v>4.562469771</c:v>
                </c:pt>
                <c:pt idx="569">
                  <c:v>4.5561708379999741</c:v>
                </c:pt>
                <c:pt idx="570">
                  <c:v>4.549880602</c:v>
                </c:pt>
                <c:pt idx="571">
                  <c:v>4.543599049</c:v>
                </c:pt>
                <c:pt idx="572">
                  <c:v>4.537326169</c:v>
                </c:pt>
                <c:pt idx="573">
                  <c:v>4.5310619499999998</c:v>
                </c:pt>
                <c:pt idx="574">
                  <c:v>4.5248063789999637</c:v>
                </c:pt>
                <c:pt idx="575">
                  <c:v>4.5185594440000001</c:v>
                </c:pt>
                <c:pt idx="576">
                  <c:v>4.5123211330000004</c:v>
                </c:pt>
                <c:pt idx="577">
                  <c:v>4.5060914360000002</c:v>
                </c:pt>
                <c:pt idx="578">
                  <c:v>4.4998703390000001</c:v>
                </c:pt>
                <c:pt idx="579">
                  <c:v>4.4936578310000002</c:v>
                </c:pt>
                <c:pt idx="580">
                  <c:v>4.4874538990000001</c:v>
                </c:pt>
                <c:pt idx="581">
                  <c:v>4.4812585330000134</c:v>
                </c:pt>
                <c:pt idx="582">
                  <c:v>4.4750717199999999</c:v>
                </c:pt>
                <c:pt idx="583">
                  <c:v>4.4688934490000003</c:v>
                </c:pt>
                <c:pt idx="584">
                  <c:v>4.4627237080000004</c:v>
                </c:pt>
                <c:pt idx="585">
                  <c:v>4.4565624840000337</c:v>
                </c:pt>
                <c:pt idx="586">
                  <c:v>4.4504097659999999</c:v>
                </c:pt>
                <c:pt idx="587">
                  <c:v>4.4442655430000002</c:v>
                </c:pt>
                <c:pt idx="588">
                  <c:v>4.4381298029999998</c:v>
                </c:pt>
                <c:pt idx="589">
                  <c:v>4.4320025340000004</c:v>
                </c:pt>
                <c:pt idx="590">
                  <c:v>4.4258837240000002</c:v>
                </c:pt>
                <c:pt idx="591">
                  <c:v>4.4197733609999998</c:v>
                </c:pt>
                <c:pt idx="592">
                  <c:v>4.4136714350000199</c:v>
                </c:pt>
                <c:pt idx="593">
                  <c:v>4.4075779319999855</c:v>
                </c:pt>
                <c:pt idx="594">
                  <c:v>4.4014928429999998</c:v>
                </c:pt>
                <c:pt idx="595">
                  <c:v>4.3954161539999799</c:v>
                </c:pt>
                <c:pt idx="596">
                  <c:v>4.3893478549999996</c:v>
                </c:pt>
                <c:pt idx="597">
                  <c:v>4.3832879340000002</c:v>
                </c:pt>
                <c:pt idx="598">
                  <c:v>4.3772363789999797</c:v>
                </c:pt>
                <c:pt idx="599">
                  <c:v>4.3711931789999996</c:v>
                </c:pt>
                <c:pt idx="600">
                  <c:v>4.365158321999977</c:v>
                </c:pt>
                <c:pt idx="601">
                  <c:v>4.3591317969999945</c:v>
                </c:pt>
                <c:pt idx="602">
                  <c:v>4.3531135919999855</c:v>
                </c:pt>
                <c:pt idx="603">
                  <c:v>4.3471036959999996</c:v>
                </c:pt>
                <c:pt idx="604">
                  <c:v>4.3411020970000003</c:v>
                </c:pt>
                <c:pt idx="605">
                  <c:v>4.3351087840000124</c:v>
                </c:pt>
                <c:pt idx="606">
                  <c:v>4.3291237450000004</c:v>
                </c:pt>
                <c:pt idx="607">
                  <c:v>4.3231469689999713</c:v>
                </c:pt>
                <c:pt idx="608">
                  <c:v>4.3171784449999855</c:v>
                </c:pt>
                <c:pt idx="609">
                  <c:v>4.3112181600000001</c:v>
                </c:pt>
                <c:pt idx="610">
                  <c:v>4.3052661050000198</c:v>
                </c:pt>
                <c:pt idx="611">
                  <c:v>4.299322267</c:v>
                </c:pt>
                <c:pt idx="612">
                  <c:v>4.2933866350000001</c:v>
                </c:pt>
                <c:pt idx="613">
                  <c:v>4.2874591970000004</c:v>
                </c:pt>
                <c:pt idx="614">
                  <c:v>4.2815399430000003</c:v>
                </c:pt>
                <c:pt idx="615">
                  <c:v>4.2756288619999996</c:v>
                </c:pt>
                <c:pt idx="616">
                  <c:v>4.2697259399999945</c:v>
                </c:pt>
                <c:pt idx="617">
                  <c:v>4.2638311689999826</c:v>
                </c:pt>
                <c:pt idx="618">
                  <c:v>4.2579445359999779</c:v>
                </c:pt>
                <c:pt idx="619">
                  <c:v>4.2520660299999955</c:v>
                </c:pt>
                <c:pt idx="620">
                  <c:v>4.2461956389999855</c:v>
                </c:pt>
                <c:pt idx="621">
                  <c:v>4.2403333539999997</c:v>
                </c:pt>
                <c:pt idx="622">
                  <c:v>4.2344791620000004</c:v>
                </c:pt>
                <c:pt idx="623">
                  <c:v>4.2286330520000002</c:v>
                </c:pt>
                <c:pt idx="624">
                  <c:v>4.2227950129999945</c:v>
                </c:pt>
                <c:pt idx="625">
                  <c:v>4.2169650340000002</c:v>
                </c:pt>
                <c:pt idx="626">
                  <c:v>4.2111431040000236</c:v>
                </c:pt>
                <c:pt idx="627">
                  <c:v>4.2053292119999997</c:v>
                </c:pt>
                <c:pt idx="628">
                  <c:v>4.1995233469999826</c:v>
                </c:pt>
                <c:pt idx="629">
                  <c:v>4.193725497</c:v>
                </c:pt>
                <c:pt idx="630">
                  <c:v>4.1879356509999637</c:v>
                </c:pt>
                <c:pt idx="631">
                  <c:v>4.1821537989999955</c:v>
                </c:pt>
                <c:pt idx="632">
                  <c:v>4.1763799300000004</c:v>
                </c:pt>
                <c:pt idx="633">
                  <c:v>4.1706140309999826</c:v>
                </c:pt>
                <c:pt idx="634">
                  <c:v>4.1648560929999769</c:v>
                </c:pt>
                <c:pt idx="635">
                  <c:v>4.1591061050000002</c:v>
                </c:pt>
                <c:pt idx="636">
                  <c:v>4.1533640549999955</c:v>
                </c:pt>
                <c:pt idx="637">
                  <c:v>4.1476299320000001</c:v>
                </c:pt>
                <c:pt idx="638">
                  <c:v>4.1419037259999998</c:v>
                </c:pt>
                <c:pt idx="639">
                  <c:v>4.1361854259999955</c:v>
                </c:pt>
                <c:pt idx="640">
                  <c:v>4.1304750199999845</c:v>
                </c:pt>
                <c:pt idx="641">
                  <c:v>4.1247724979999845</c:v>
                </c:pt>
                <c:pt idx="642">
                  <c:v>4.119077848999976</c:v>
                </c:pt>
                <c:pt idx="643">
                  <c:v>4.1133910619999945</c:v>
                </c:pt>
                <c:pt idx="644">
                  <c:v>4.1077121259999965</c:v>
                </c:pt>
                <c:pt idx="645">
                  <c:v>4.1020410299999845</c:v>
                </c:pt>
                <c:pt idx="646">
                  <c:v>4.0963777639999996</c:v>
                </c:pt>
                <c:pt idx="647">
                  <c:v>4.0907223159999999</c:v>
                </c:pt>
                <c:pt idx="648">
                  <c:v>4.0850746769999713</c:v>
                </c:pt>
                <c:pt idx="649">
                  <c:v>4.0794348339999855</c:v>
                </c:pt>
                <c:pt idx="650">
                  <c:v>4.0738027780000001</c:v>
                </c:pt>
                <c:pt idx="651">
                  <c:v>4.068178498</c:v>
                </c:pt>
                <c:pt idx="652">
                  <c:v>4.0625619820000001</c:v>
                </c:pt>
                <c:pt idx="653">
                  <c:v>4.0569532199999845</c:v>
                </c:pt>
                <c:pt idx="654">
                  <c:v>4.0513522020000003</c:v>
                </c:pt>
                <c:pt idx="655">
                  <c:v>4.0457589169999855</c:v>
                </c:pt>
                <c:pt idx="656">
                  <c:v>4.0401733540000002</c:v>
                </c:pt>
                <c:pt idx="657">
                  <c:v>4.0345955019999789</c:v>
                </c:pt>
                <c:pt idx="658">
                  <c:v>4.0290253509999845</c:v>
                </c:pt>
                <c:pt idx="659">
                  <c:v>4.0234628900000002</c:v>
                </c:pt>
                <c:pt idx="660">
                  <c:v>4.0179081079999799</c:v>
                </c:pt>
                <c:pt idx="661">
                  <c:v>4.012360996</c:v>
                </c:pt>
                <c:pt idx="662">
                  <c:v>4.006821542</c:v>
                </c:pt>
                <c:pt idx="663">
                  <c:v>4.0012897350000198</c:v>
                </c:pt>
                <c:pt idx="664">
                  <c:v>3.9957655659999998</c:v>
                </c:pt>
                <c:pt idx="665">
                  <c:v>3.9902490239999913</c:v>
                </c:pt>
                <c:pt idx="666">
                  <c:v>3.984740097</c:v>
                </c:pt>
                <c:pt idx="667">
                  <c:v>3.9792387759999999</c:v>
                </c:pt>
                <c:pt idx="668">
                  <c:v>3.9737450509999999</c:v>
                </c:pt>
                <c:pt idx="669">
                  <c:v>3.9682589099999968</c:v>
                </c:pt>
                <c:pt idx="670">
                  <c:v>3.9627803430000004</c:v>
                </c:pt>
                <c:pt idx="671">
                  <c:v>3.9573093389999996</c:v>
                </c:pt>
                <c:pt idx="672">
                  <c:v>3.9518458889999977</c:v>
                </c:pt>
                <c:pt idx="673">
                  <c:v>3.9463899819999999</c:v>
                </c:pt>
                <c:pt idx="674">
                  <c:v>3.9409416070000001</c:v>
                </c:pt>
                <c:pt idx="675">
                  <c:v>3.9355007550000001</c:v>
                </c:pt>
                <c:pt idx="676">
                  <c:v>3.9300674129999993</c:v>
                </c:pt>
                <c:pt idx="677">
                  <c:v>3.9246415739999998</c:v>
                </c:pt>
                <c:pt idx="678">
                  <c:v>3.9192232249999988</c:v>
                </c:pt>
                <c:pt idx="679">
                  <c:v>3.9138123559999998</c:v>
                </c:pt>
                <c:pt idx="680">
                  <c:v>3.9084089579999999</c:v>
                </c:pt>
                <c:pt idx="681">
                  <c:v>3.9030130199999999</c:v>
                </c:pt>
                <c:pt idx="682">
                  <c:v>3.8976245309999999</c:v>
                </c:pt>
                <c:pt idx="683">
                  <c:v>3.8922434819999898</c:v>
                </c:pt>
                <c:pt idx="684">
                  <c:v>3.8868698609999988</c:v>
                </c:pt>
                <c:pt idx="685">
                  <c:v>3.8815036599999999</c:v>
                </c:pt>
                <c:pt idx="686">
                  <c:v>3.8761448669999998</c:v>
                </c:pt>
                <c:pt idx="687">
                  <c:v>3.8707934719999999</c:v>
                </c:pt>
                <c:pt idx="688">
                  <c:v>3.8654494659999967</c:v>
                </c:pt>
                <c:pt idx="689">
                  <c:v>3.860112837</c:v>
                </c:pt>
                <c:pt idx="690">
                  <c:v>3.8547835770000001</c:v>
                </c:pt>
                <c:pt idx="691">
                  <c:v>3.8494616729999995</c:v>
                </c:pt>
                <c:pt idx="692">
                  <c:v>3.844147118</c:v>
                </c:pt>
                <c:pt idx="693">
                  <c:v>3.8388398989999999</c:v>
                </c:pt>
                <c:pt idx="694">
                  <c:v>3.8335400079999999</c:v>
                </c:pt>
                <c:pt idx="695">
                  <c:v>3.8282474329999987</c:v>
                </c:pt>
                <c:pt idx="696">
                  <c:v>3.8229621659999977</c:v>
                </c:pt>
                <c:pt idx="697">
                  <c:v>3.8176841949999987</c:v>
                </c:pt>
                <c:pt idx="698">
                  <c:v>3.8124135109999977</c:v>
                </c:pt>
                <c:pt idx="699">
                  <c:v>3.8071501039999998</c:v>
                </c:pt>
                <c:pt idx="700">
                  <c:v>3.8018939629999999</c:v>
                </c:pt>
                <c:pt idx="701">
                  <c:v>3.7966450789999993</c:v>
                </c:pt>
                <c:pt idx="702">
                  <c:v>3.791403442</c:v>
                </c:pt>
                <c:pt idx="703">
                  <c:v>3.7861690410000084</c:v>
                </c:pt>
                <c:pt idx="704">
                  <c:v>3.7809418670000103</c:v>
                </c:pt>
                <c:pt idx="705">
                  <c:v>3.775721909</c:v>
                </c:pt>
                <c:pt idx="706">
                  <c:v>3.7705091580000012</c:v>
                </c:pt>
                <c:pt idx="707">
                  <c:v>3.7653036040000001</c:v>
                </c:pt>
                <c:pt idx="708">
                  <c:v>3.7601052370000012</c:v>
                </c:pt>
                <c:pt idx="709">
                  <c:v>3.7549140460000103</c:v>
                </c:pt>
                <c:pt idx="710">
                  <c:v>3.7497300220000094</c:v>
                </c:pt>
                <c:pt idx="711">
                  <c:v>3.7445531560000012</c:v>
                </c:pt>
                <c:pt idx="712">
                  <c:v>3.7393834359999998</c:v>
                </c:pt>
                <c:pt idx="713">
                  <c:v>3.7342208540000001</c:v>
                </c:pt>
                <c:pt idx="714">
                  <c:v>3.7290653999999988</c:v>
                </c:pt>
                <c:pt idx="715">
                  <c:v>3.7239170630000094</c:v>
                </c:pt>
                <c:pt idx="716">
                  <c:v>3.7187758329999996</c:v>
                </c:pt>
                <c:pt idx="717">
                  <c:v>3.7136417020000012</c:v>
                </c:pt>
                <c:pt idx="718">
                  <c:v>3.7085146590000093</c:v>
                </c:pt>
                <c:pt idx="719">
                  <c:v>3.7033946940000089</c:v>
                </c:pt>
                <c:pt idx="720">
                  <c:v>3.6982817980000093</c:v>
                </c:pt>
                <c:pt idx="721">
                  <c:v>3.69317596</c:v>
                </c:pt>
                <c:pt idx="722">
                  <c:v>3.6880771720000012</c:v>
                </c:pt>
                <c:pt idx="723">
                  <c:v>3.6829854229999999</c:v>
                </c:pt>
                <c:pt idx="724">
                  <c:v>3.6779007040000002</c:v>
                </c:pt>
                <c:pt idx="725">
                  <c:v>3.6728230049999997</c:v>
                </c:pt>
                <c:pt idx="726">
                  <c:v>3.6677523160000001</c:v>
                </c:pt>
                <c:pt idx="727">
                  <c:v>3.6626886279999997</c:v>
                </c:pt>
                <c:pt idx="728">
                  <c:v>3.65763193</c:v>
                </c:pt>
                <c:pt idx="729">
                  <c:v>3.6525822139999997</c:v>
                </c:pt>
                <c:pt idx="730">
                  <c:v>3.6475394690000011</c:v>
                </c:pt>
                <c:pt idx="731">
                  <c:v>3.642503687</c:v>
                </c:pt>
                <c:pt idx="732">
                  <c:v>3.6374748560000012</c:v>
                </c:pt>
                <c:pt idx="733">
                  <c:v>3.6324529689999987</c:v>
                </c:pt>
                <c:pt idx="734">
                  <c:v>3.6274380150000001</c:v>
                </c:pt>
                <c:pt idx="735">
                  <c:v>3.6224299839999987</c:v>
                </c:pt>
                <c:pt idx="736">
                  <c:v>3.6174288680000002</c:v>
                </c:pt>
                <c:pt idx="737">
                  <c:v>3.612434656</c:v>
                </c:pt>
                <c:pt idx="738">
                  <c:v>3.6074473389999997</c:v>
                </c:pt>
                <c:pt idx="739">
                  <c:v>3.6024669069999997</c:v>
                </c:pt>
                <c:pt idx="740">
                  <c:v>3.5974933520000012</c:v>
                </c:pt>
                <c:pt idx="741">
                  <c:v>3.592526662</c:v>
                </c:pt>
                <c:pt idx="742">
                  <c:v>3.5875668300000001</c:v>
                </c:pt>
                <c:pt idx="743">
                  <c:v>3.5826138460000001</c:v>
                </c:pt>
                <c:pt idx="744">
                  <c:v>3.5776676989999996</c:v>
                </c:pt>
                <c:pt idx="745">
                  <c:v>3.5727283819999998</c:v>
                </c:pt>
                <c:pt idx="746">
                  <c:v>3.5677958830000001</c:v>
                </c:pt>
                <c:pt idx="747">
                  <c:v>3.5628701939999967</c:v>
                </c:pt>
                <c:pt idx="748">
                  <c:v>3.5579513060000001</c:v>
                </c:pt>
                <c:pt idx="749">
                  <c:v>3.5530392080000084</c:v>
                </c:pt>
                <c:pt idx="750">
                  <c:v>3.5481338920000094</c:v>
                </c:pt>
                <c:pt idx="751">
                  <c:v>3.5432353490000001</c:v>
                </c:pt>
                <c:pt idx="752">
                  <c:v>3.5383435680000002</c:v>
                </c:pt>
                <c:pt idx="753">
                  <c:v>3.5334585409999999</c:v>
                </c:pt>
                <c:pt idx="754">
                  <c:v>3.5285802580000158</c:v>
                </c:pt>
                <c:pt idx="755">
                  <c:v>3.5237087100000002</c:v>
                </c:pt>
                <c:pt idx="756">
                  <c:v>3.5188438879999997</c:v>
                </c:pt>
                <c:pt idx="757">
                  <c:v>3.5139857820000002</c:v>
                </c:pt>
                <c:pt idx="758">
                  <c:v>3.5091343840000002</c:v>
                </c:pt>
                <c:pt idx="759">
                  <c:v>3.5042896829999997</c:v>
                </c:pt>
                <c:pt idx="760">
                  <c:v>3.4994516699999987</c:v>
                </c:pt>
                <c:pt idx="761">
                  <c:v>3.4946203369999997</c:v>
                </c:pt>
                <c:pt idx="762">
                  <c:v>3.4897956739999998</c:v>
                </c:pt>
                <c:pt idx="763">
                  <c:v>3.4849776720000012</c:v>
                </c:pt>
                <c:pt idx="764">
                  <c:v>3.4801663220000001</c:v>
                </c:pt>
                <c:pt idx="765">
                  <c:v>3.4753616139999997</c:v>
                </c:pt>
                <c:pt idx="766">
                  <c:v>3.4705635400000001</c:v>
                </c:pt>
                <c:pt idx="767">
                  <c:v>3.4657720899999997</c:v>
                </c:pt>
                <c:pt idx="768">
                  <c:v>3.4609872550000094</c:v>
                </c:pt>
                <c:pt idx="769">
                  <c:v>3.4562090259999967</c:v>
                </c:pt>
                <c:pt idx="770">
                  <c:v>3.4514373929999995</c:v>
                </c:pt>
                <c:pt idx="771">
                  <c:v>3.4466723489999995</c:v>
                </c:pt>
                <c:pt idx="772">
                  <c:v>3.4419138830000002</c:v>
                </c:pt>
                <c:pt idx="773">
                  <c:v>3.437161986</c:v>
                </c:pt>
                <c:pt idx="774">
                  <c:v>3.4324166499999977</c:v>
                </c:pt>
                <c:pt idx="775">
                  <c:v>3.4276778650000002</c:v>
                </c:pt>
                <c:pt idx="776">
                  <c:v>3.4229456229999977</c:v>
                </c:pt>
                <c:pt idx="777">
                  <c:v>3.4182199139999967</c:v>
                </c:pt>
                <c:pt idx="778">
                  <c:v>3.4135007290000003</c:v>
                </c:pt>
                <c:pt idx="779">
                  <c:v>3.40878806</c:v>
                </c:pt>
                <c:pt idx="780">
                  <c:v>3.4040818970000002</c:v>
                </c:pt>
                <c:pt idx="781">
                  <c:v>3.3993822309999997</c:v>
                </c:pt>
                <c:pt idx="782">
                  <c:v>3.3946890539999997</c:v>
                </c:pt>
                <c:pt idx="783">
                  <c:v>3.3900023559999997</c:v>
                </c:pt>
                <c:pt idx="784">
                  <c:v>3.3853221279999999</c:v>
                </c:pt>
                <c:pt idx="785">
                  <c:v>3.3806483619999987</c:v>
                </c:pt>
                <c:pt idx="786">
                  <c:v>3.375981049</c:v>
                </c:pt>
                <c:pt idx="787">
                  <c:v>3.3713201789999996</c:v>
                </c:pt>
                <c:pt idx="788">
                  <c:v>3.3666657439999987</c:v>
                </c:pt>
                <c:pt idx="789">
                  <c:v>3.3620177349999998</c:v>
                </c:pt>
                <c:pt idx="790">
                  <c:v>3.3573761420000001</c:v>
                </c:pt>
                <c:pt idx="791">
                  <c:v>3.3527409579999987</c:v>
                </c:pt>
                <c:pt idx="792">
                  <c:v>3.3481121739999997</c:v>
                </c:pt>
                <c:pt idx="793">
                  <c:v>3.3434897800000001</c:v>
                </c:pt>
                <c:pt idx="794">
                  <c:v>3.3388737669999999</c:v>
                </c:pt>
                <c:pt idx="795">
                  <c:v>3.3342641279999987</c:v>
                </c:pt>
                <c:pt idx="796">
                  <c:v>3.3296608519999999</c:v>
                </c:pt>
                <c:pt idx="797">
                  <c:v>3.3250639319999977</c:v>
                </c:pt>
                <c:pt idx="798">
                  <c:v>3.3204733580000001</c:v>
                </c:pt>
                <c:pt idx="799">
                  <c:v>3.3158891219999913</c:v>
                </c:pt>
                <c:pt idx="800">
                  <c:v>3.3113112149999999</c:v>
                </c:pt>
                <c:pt idx="801">
                  <c:v>3.3067396279999999</c:v>
                </c:pt>
                <c:pt idx="802">
                  <c:v>3.3021743530000003</c:v>
                </c:pt>
                <c:pt idx="803">
                  <c:v>3.2976153799999999</c:v>
                </c:pt>
                <c:pt idx="804">
                  <c:v>3.2930627020000012</c:v>
                </c:pt>
                <c:pt idx="805">
                  <c:v>3.2885163090000011</c:v>
                </c:pt>
                <c:pt idx="806">
                  <c:v>3.283976193</c:v>
                </c:pt>
                <c:pt idx="807">
                  <c:v>3.2794423439999987</c:v>
                </c:pt>
                <c:pt idx="808">
                  <c:v>3.2749147560000158</c:v>
                </c:pt>
                <c:pt idx="809">
                  <c:v>3.2703934180000012</c:v>
                </c:pt>
                <c:pt idx="810">
                  <c:v>3.2658783219999998</c:v>
                </c:pt>
                <c:pt idx="811">
                  <c:v>3.261369459</c:v>
                </c:pt>
                <c:pt idx="812">
                  <c:v>3.2568668219999997</c:v>
                </c:pt>
                <c:pt idx="813">
                  <c:v>3.2523704009999999</c:v>
                </c:pt>
                <c:pt idx="814">
                  <c:v>3.2478801880000012</c:v>
                </c:pt>
                <c:pt idx="815">
                  <c:v>3.2433961730000012</c:v>
                </c:pt>
                <c:pt idx="816">
                  <c:v>3.2389183500000001</c:v>
                </c:pt>
                <c:pt idx="817">
                  <c:v>3.2344467089999998</c:v>
                </c:pt>
                <c:pt idx="818">
                  <c:v>3.2299812410000182</c:v>
                </c:pt>
                <c:pt idx="819">
                  <c:v>3.2255219380000084</c:v>
                </c:pt>
                <c:pt idx="820">
                  <c:v>3.221068791</c:v>
                </c:pt>
                <c:pt idx="821">
                  <c:v>3.2166217930000003</c:v>
                </c:pt>
                <c:pt idx="822">
                  <c:v>3.2121809339999987</c:v>
                </c:pt>
                <c:pt idx="823">
                  <c:v>3.2077462060000084</c:v>
                </c:pt>
                <c:pt idx="824">
                  <c:v>3.2033176010000126</c:v>
                </c:pt>
                <c:pt idx="825">
                  <c:v>3.1988951099999987</c:v>
                </c:pt>
                <c:pt idx="826">
                  <c:v>3.1944787239999997</c:v>
                </c:pt>
                <c:pt idx="827">
                  <c:v>3.1900684359999967</c:v>
                </c:pt>
                <c:pt idx="828">
                  <c:v>3.1856642370000001</c:v>
                </c:pt>
                <c:pt idx="829">
                  <c:v>3.1812661179999999</c:v>
                </c:pt>
                <c:pt idx="830">
                  <c:v>3.1768740709999999</c:v>
                </c:pt>
                <c:pt idx="831">
                  <c:v>3.1724880869999987</c:v>
                </c:pt>
                <c:pt idx="832">
                  <c:v>3.168108159</c:v>
                </c:pt>
                <c:pt idx="833">
                  <c:v>3.1637342780000219</c:v>
                </c:pt>
                <c:pt idx="834">
                  <c:v>3.1593664359999987</c:v>
                </c:pt>
                <c:pt idx="835">
                  <c:v>3.1550046229999995</c:v>
                </c:pt>
                <c:pt idx="836">
                  <c:v>3.1506488329999978</c:v>
                </c:pt>
                <c:pt idx="837">
                  <c:v>3.1462990560000001</c:v>
                </c:pt>
                <c:pt idx="838">
                  <c:v>3.1419552849999999</c:v>
                </c:pt>
                <c:pt idx="839">
                  <c:v>3.1376175100000001</c:v>
                </c:pt>
                <c:pt idx="840">
                  <c:v>3.1332857239999998</c:v>
                </c:pt>
                <c:pt idx="841">
                  <c:v>3.1289599189999997</c:v>
                </c:pt>
                <c:pt idx="842">
                  <c:v>3.1246400859999999</c:v>
                </c:pt>
                <c:pt idx="843">
                  <c:v>3.1203262170000103</c:v>
                </c:pt>
                <c:pt idx="844">
                  <c:v>3.1160183029999993</c:v>
                </c:pt>
                <c:pt idx="845">
                  <c:v>3.1117163369999998</c:v>
                </c:pt>
                <c:pt idx="846">
                  <c:v>3.1074203100000002</c:v>
                </c:pt>
                <c:pt idx="847">
                  <c:v>3.1031302150000126</c:v>
                </c:pt>
                <c:pt idx="848">
                  <c:v>3.0988460419999999</c:v>
                </c:pt>
                <c:pt idx="849">
                  <c:v>3.0945677840000001</c:v>
                </c:pt>
                <c:pt idx="850">
                  <c:v>3.0902954329999988</c:v>
                </c:pt>
                <c:pt idx="851">
                  <c:v>3.0860289789999999</c:v>
                </c:pt>
                <c:pt idx="852">
                  <c:v>3.0817684169999997</c:v>
                </c:pt>
                <c:pt idx="853">
                  <c:v>3.0775137360000002</c:v>
                </c:pt>
                <c:pt idx="854">
                  <c:v>3.0732649289999996</c:v>
                </c:pt>
                <c:pt idx="855">
                  <c:v>3.0690219880000011</c:v>
                </c:pt>
                <c:pt idx="856">
                  <c:v>3.0647849050000002</c:v>
                </c:pt>
                <c:pt idx="857">
                  <c:v>3.0605536720000002</c:v>
                </c:pt>
                <c:pt idx="858">
                  <c:v>3.0563282799999998</c:v>
                </c:pt>
                <c:pt idx="859">
                  <c:v>3.0521087219999998</c:v>
                </c:pt>
                <c:pt idx="860">
                  <c:v>3.0478949900000001</c:v>
                </c:pt>
                <c:pt idx="861">
                  <c:v>3.0436870740000002</c:v>
                </c:pt>
                <c:pt idx="862">
                  <c:v>3.0394849689999996</c:v>
                </c:pt>
                <c:pt idx="863">
                  <c:v>3.0352886639999967</c:v>
                </c:pt>
                <c:pt idx="864">
                  <c:v>3.0310981539999977</c:v>
                </c:pt>
                <c:pt idx="865">
                  <c:v>3.0269134279999999</c:v>
                </c:pt>
                <c:pt idx="866">
                  <c:v>3.02273448</c:v>
                </c:pt>
                <c:pt idx="867">
                  <c:v>3.0185613010000001</c:v>
                </c:pt>
                <c:pt idx="868">
                  <c:v>3.014393884</c:v>
                </c:pt>
                <c:pt idx="869">
                  <c:v>3.0102322209999999</c:v>
                </c:pt>
                <c:pt idx="870">
                  <c:v>3.0060763029999999</c:v>
                </c:pt>
                <c:pt idx="871">
                  <c:v>3.001926122</c:v>
                </c:pt>
                <c:pt idx="872">
                  <c:v>2.9977816720000012</c:v>
                </c:pt>
                <c:pt idx="873">
                  <c:v>2.9936429429999998</c:v>
                </c:pt>
                <c:pt idx="874">
                  <c:v>2.9895099279999999</c:v>
                </c:pt>
                <c:pt idx="875">
                  <c:v>2.9853826189999997</c:v>
                </c:pt>
                <c:pt idx="876">
                  <c:v>2.9812610080000002</c:v>
                </c:pt>
                <c:pt idx="877">
                  <c:v>2.9771450879999999</c:v>
                </c:pt>
                <c:pt idx="878">
                  <c:v>2.9730348500000012</c:v>
                </c:pt>
                <c:pt idx="879">
                  <c:v>2.9689302860000084</c:v>
                </c:pt>
                <c:pt idx="880">
                  <c:v>2.9648313900000001</c:v>
                </c:pt>
                <c:pt idx="881">
                  <c:v>2.9607381520000002</c:v>
                </c:pt>
                <c:pt idx="882">
                  <c:v>2.9566505649999977</c:v>
                </c:pt>
                <c:pt idx="883">
                  <c:v>2.9525686219999967</c:v>
                </c:pt>
                <c:pt idx="884">
                  <c:v>2.9484923139999997</c:v>
                </c:pt>
                <c:pt idx="885">
                  <c:v>2.9444216339999998</c:v>
                </c:pt>
                <c:pt idx="886">
                  <c:v>2.9403565739999999</c:v>
                </c:pt>
                <c:pt idx="887">
                  <c:v>2.9362971259999977</c:v>
                </c:pt>
                <c:pt idx="888">
                  <c:v>2.9322432819999977</c:v>
                </c:pt>
                <c:pt idx="889">
                  <c:v>2.928195036</c:v>
                </c:pt>
                <c:pt idx="890">
                  <c:v>2.9241523780000001</c:v>
                </c:pt>
                <c:pt idx="891">
                  <c:v>2.9201153010000001</c:v>
                </c:pt>
                <c:pt idx="892">
                  <c:v>2.9160837989999999</c:v>
                </c:pt>
                <c:pt idx="893">
                  <c:v>2.9120578619999997</c:v>
                </c:pt>
                <c:pt idx="894">
                  <c:v>2.9080374829999998</c:v>
                </c:pt>
                <c:pt idx="895">
                  <c:v>2.9040226539999998</c:v>
                </c:pt>
                <c:pt idx="896">
                  <c:v>2.9000133690000003</c:v>
                </c:pt>
                <c:pt idx="897">
                  <c:v>2.8960096189999978</c:v>
                </c:pt>
                <c:pt idx="898">
                  <c:v>2.8920113959999987</c:v>
                </c:pt>
                <c:pt idx="899">
                  <c:v>2.8880186939999977</c:v>
                </c:pt>
                <c:pt idx="900">
                  <c:v>2.8840315030000001</c:v>
                </c:pt>
                <c:pt idx="901">
                  <c:v>2.8800498169999997</c:v>
                </c:pt>
                <c:pt idx="902">
                  <c:v>2.8760736289999977</c:v>
                </c:pt>
                <c:pt idx="903">
                  <c:v>2.8721029299999898</c:v>
                </c:pt>
                <c:pt idx="904">
                  <c:v>2.8681377130000012</c:v>
                </c:pt>
                <c:pt idx="905">
                  <c:v>2.8641779700000001</c:v>
                </c:pt>
                <c:pt idx="906">
                  <c:v>2.8602236939999997</c:v>
                </c:pt>
                <c:pt idx="907">
                  <c:v>2.8562748769999997</c:v>
                </c:pt>
                <c:pt idx="908">
                  <c:v>2.8523315120000001</c:v>
                </c:pt>
                <c:pt idx="909">
                  <c:v>2.8483935920000012</c:v>
                </c:pt>
                <c:pt idx="910">
                  <c:v>2.8444611069999999</c:v>
                </c:pt>
                <c:pt idx="911">
                  <c:v>2.8405340530000012</c:v>
                </c:pt>
                <c:pt idx="912">
                  <c:v>2.8366124189999908</c:v>
                </c:pt>
                <c:pt idx="913">
                  <c:v>2.8326961999999885</c:v>
                </c:pt>
                <c:pt idx="914">
                  <c:v>2.828785388</c:v>
                </c:pt>
                <c:pt idx="915">
                  <c:v>2.8248799749999987</c:v>
                </c:pt>
                <c:pt idx="916">
                  <c:v>2.8209799539999998</c:v>
                </c:pt>
                <c:pt idx="917">
                  <c:v>2.8170853169999988</c:v>
                </c:pt>
                <c:pt idx="918">
                  <c:v>2.8131960570000012</c:v>
                </c:pt>
                <c:pt idx="919">
                  <c:v>2.8093121659999998</c:v>
                </c:pt>
                <c:pt idx="920">
                  <c:v>2.8054336379999998</c:v>
                </c:pt>
                <c:pt idx="921">
                  <c:v>2.8015604639999987</c:v>
                </c:pt>
                <c:pt idx="922">
                  <c:v>2.797692638</c:v>
                </c:pt>
                <c:pt idx="923">
                  <c:v>2.7938301510000012</c:v>
                </c:pt>
                <c:pt idx="924">
                  <c:v>2.789972997</c:v>
                </c:pt>
                <c:pt idx="925">
                  <c:v>2.7861211690000012</c:v>
                </c:pt>
                <c:pt idx="926">
                  <c:v>2.7822746580000084</c:v>
                </c:pt>
                <c:pt idx="927">
                  <c:v>2.7784334570000002</c:v>
                </c:pt>
                <c:pt idx="928">
                  <c:v>2.7745975600000103</c:v>
                </c:pt>
                <c:pt idx="929">
                  <c:v>2.7707669580000012</c:v>
                </c:pt>
                <c:pt idx="930">
                  <c:v>2.7669416450000002</c:v>
                </c:pt>
                <c:pt idx="931">
                  <c:v>2.7631216140000103</c:v>
                </c:pt>
                <c:pt idx="932">
                  <c:v>2.7593068560000011</c:v>
                </c:pt>
                <c:pt idx="933">
                  <c:v>2.7554973650000001</c:v>
                </c:pt>
                <c:pt idx="934">
                  <c:v>2.7516931329999998</c:v>
                </c:pt>
                <c:pt idx="935">
                  <c:v>2.7478941530000012</c:v>
                </c:pt>
                <c:pt idx="936">
                  <c:v>2.7441004180000084</c:v>
                </c:pt>
                <c:pt idx="937">
                  <c:v>2.7403119210000084</c:v>
                </c:pt>
                <c:pt idx="938">
                  <c:v>2.7365286539999998</c:v>
                </c:pt>
                <c:pt idx="939">
                  <c:v>2.7327506109999997</c:v>
                </c:pt>
                <c:pt idx="940">
                  <c:v>2.7289777830000088</c:v>
                </c:pt>
                <c:pt idx="941">
                  <c:v>2.7252101639999999</c:v>
                </c:pt>
                <c:pt idx="942">
                  <c:v>2.7214477460000084</c:v>
                </c:pt>
                <c:pt idx="943">
                  <c:v>2.7176905230000004</c:v>
                </c:pt>
                <c:pt idx="944">
                  <c:v>2.7139384880000001</c:v>
                </c:pt>
                <c:pt idx="945">
                  <c:v>2.7101916320000012</c:v>
                </c:pt>
                <c:pt idx="946">
                  <c:v>2.7064499489999996</c:v>
                </c:pt>
                <c:pt idx="947">
                  <c:v>2.7027134319999999</c:v>
                </c:pt>
                <c:pt idx="948">
                  <c:v>2.6989820730000003</c:v>
                </c:pt>
                <c:pt idx="949">
                  <c:v>2.6952558669999997</c:v>
                </c:pt>
                <c:pt idx="950">
                  <c:v>2.6915348040000002</c:v>
                </c:pt>
                <c:pt idx="951">
                  <c:v>2.6878188790000004</c:v>
                </c:pt>
                <c:pt idx="952">
                  <c:v>2.684108084</c:v>
                </c:pt>
                <c:pt idx="953">
                  <c:v>2.6804024119999998</c:v>
                </c:pt>
                <c:pt idx="954">
                  <c:v>2.6767018560000002</c:v>
                </c:pt>
                <c:pt idx="955">
                  <c:v>2.6730064089999996</c:v>
                </c:pt>
                <c:pt idx="956">
                  <c:v>2.6693160640000002</c:v>
                </c:pt>
                <c:pt idx="957">
                  <c:v>2.6656308130000004</c:v>
                </c:pt>
                <c:pt idx="958">
                  <c:v>2.6619506510000002</c:v>
                </c:pt>
                <c:pt idx="959">
                  <c:v>2.6582755699999998</c:v>
                </c:pt>
                <c:pt idx="960">
                  <c:v>2.654605562</c:v>
                </c:pt>
                <c:pt idx="961">
                  <c:v>2.6509406209999997</c:v>
                </c:pt>
                <c:pt idx="962">
                  <c:v>2.6472807400000149</c:v>
                </c:pt>
                <c:pt idx="963">
                  <c:v>2.6436259120000001</c:v>
                </c:pt>
                <c:pt idx="964">
                  <c:v>2.6399761289999999</c:v>
                </c:pt>
                <c:pt idx="965">
                  <c:v>2.6363313860000002</c:v>
                </c:pt>
                <c:pt idx="966">
                  <c:v>2.6326916739999997</c:v>
                </c:pt>
                <c:pt idx="967">
                  <c:v>2.6290569879999999</c:v>
                </c:pt>
                <c:pt idx="968">
                  <c:v>2.6254273190000004</c:v>
                </c:pt>
                <c:pt idx="969">
                  <c:v>2.6218026619999999</c:v>
                </c:pt>
                <c:pt idx="970">
                  <c:v>2.6181830080000084</c:v>
                </c:pt>
                <c:pt idx="971">
                  <c:v>2.614568352</c:v>
                </c:pt>
                <c:pt idx="972">
                  <c:v>2.6109586869999997</c:v>
                </c:pt>
                <c:pt idx="973">
                  <c:v>2.6073540040000012</c:v>
                </c:pt>
                <c:pt idx="974">
                  <c:v>2.6037542990000002</c:v>
                </c:pt>
                <c:pt idx="975">
                  <c:v>2.6001595630000001</c:v>
                </c:pt>
                <c:pt idx="976">
                  <c:v>2.5965697899999998</c:v>
                </c:pt>
                <c:pt idx="977">
                  <c:v>2.5929849729999996</c:v>
                </c:pt>
                <c:pt idx="978">
                  <c:v>2.5894051059999987</c:v>
                </c:pt>
                <c:pt idx="979">
                  <c:v>2.5858301799999999</c:v>
                </c:pt>
                <c:pt idx="980">
                  <c:v>2.5822601909999987</c:v>
                </c:pt>
                <c:pt idx="981">
                  <c:v>2.5786951299999967</c:v>
                </c:pt>
                <c:pt idx="982">
                  <c:v>2.57513499</c:v>
                </c:pt>
                <c:pt idx="983">
                  <c:v>2.5715797660000002</c:v>
                </c:pt>
                <c:pt idx="984">
                  <c:v>2.5680294510000001</c:v>
                </c:pt>
                <c:pt idx="985">
                  <c:v>2.5644840370000002</c:v>
                </c:pt>
                <c:pt idx="986">
                  <c:v>2.5609435170000001</c:v>
                </c:pt>
                <c:pt idx="987">
                  <c:v>2.557407886</c:v>
                </c:pt>
                <c:pt idx="988">
                  <c:v>2.5538771359999997</c:v>
                </c:pt>
                <c:pt idx="989">
                  <c:v>2.5503512600000002</c:v>
                </c:pt>
                <c:pt idx="990">
                  <c:v>2.546830253</c:v>
                </c:pt>
                <c:pt idx="991">
                  <c:v>2.5433141060000084</c:v>
                </c:pt>
                <c:pt idx="992">
                  <c:v>2.5398028139999913</c:v>
                </c:pt>
                <c:pt idx="993">
                  <c:v>2.5362963689999996</c:v>
                </c:pt>
                <c:pt idx="994">
                  <c:v>2.5327947660000012</c:v>
                </c:pt>
                <c:pt idx="995">
                  <c:v>2.5292979959999999</c:v>
                </c:pt>
                <c:pt idx="996">
                  <c:v>2.5258060549999999</c:v>
                </c:pt>
                <c:pt idx="997">
                  <c:v>2.5223189339999967</c:v>
                </c:pt>
                <c:pt idx="998">
                  <c:v>2.5188366279999999</c:v>
                </c:pt>
                <c:pt idx="999">
                  <c:v>2.5153591289999988</c:v>
                </c:pt>
                <c:pt idx="1000">
                  <c:v>2.5118864319999967</c:v>
                </c:pt>
                <c:pt idx="1001">
                  <c:v>2.508418528</c:v>
                </c:pt>
                <c:pt idx="1002">
                  <c:v>2.5049554129999998</c:v>
                </c:pt>
                <c:pt idx="1003">
                  <c:v>2.5014970780000012</c:v>
                </c:pt>
                <c:pt idx="1004">
                  <c:v>2.4980435189999999</c:v>
                </c:pt>
                <c:pt idx="1005">
                  <c:v>2.4945947270000084</c:v>
                </c:pt>
                <c:pt idx="1006">
                  <c:v>2.4911506969999997</c:v>
                </c:pt>
                <c:pt idx="1007">
                  <c:v>2.4877114210000002</c:v>
                </c:pt>
                <c:pt idx="1008">
                  <c:v>2.4842768939999997</c:v>
                </c:pt>
                <c:pt idx="1009">
                  <c:v>2.4808471079999999</c:v>
                </c:pt>
                <c:pt idx="1010">
                  <c:v>2.4774220580000001</c:v>
                </c:pt>
                <c:pt idx="1011">
                  <c:v>2.474001736</c:v>
                </c:pt>
                <c:pt idx="1012">
                  <c:v>2.4705861359999997</c:v>
                </c:pt>
                <c:pt idx="1013">
                  <c:v>2.4671752520000094</c:v>
                </c:pt>
                <c:pt idx="1014">
                  <c:v>2.4637690770000011</c:v>
                </c:pt>
                <c:pt idx="1015">
                  <c:v>2.460367604</c:v>
                </c:pt>
                <c:pt idx="1016">
                  <c:v>2.4569708279999998</c:v>
                </c:pt>
                <c:pt idx="1017">
                  <c:v>2.4535787410000012</c:v>
                </c:pt>
                <c:pt idx="1018">
                  <c:v>2.4501913370000001</c:v>
                </c:pt>
                <c:pt idx="1019">
                  <c:v>2.4468086099999913</c:v>
                </c:pt>
                <c:pt idx="1020">
                  <c:v>2.4434305530000011</c:v>
                </c:pt>
                <c:pt idx="1021">
                  <c:v>2.4400571589999998</c:v>
                </c:pt>
                <c:pt idx="1022">
                  <c:v>2.4366884229999899</c:v>
                </c:pt>
                <c:pt idx="1023">
                  <c:v>2.4333243380000011</c:v>
                </c:pt>
                <c:pt idx="1024">
                  <c:v>2.4299648980000002</c:v>
                </c:pt>
                <c:pt idx="1025">
                  <c:v>2.4266100949999987</c:v>
                </c:pt>
                <c:pt idx="1026">
                  <c:v>2.4232599239999977</c:v>
                </c:pt>
                <c:pt idx="1027">
                  <c:v>2.4199143780000001</c:v>
                </c:pt>
                <c:pt idx="1028">
                  <c:v>2.4165734509999997</c:v>
                </c:pt>
                <c:pt idx="1029">
                  <c:v>2.4132371369999999</c:v>
                </c:pt>
                <c:pt idx="1030">
                  <c:v>2.4099054289999993</c:v>
                </c:pt>
                <c:pt idx="1031">
                  <c:v>2.4065783199999977</c:v>
                </c:pt>
                <c:pt idx="1032">
                  <c:v>2.4032558049999997</c:v>
                </c:pt>
                <c:pt idx="1033">
                  <c:v>2.3999378770000002</c:v>
                </c:pt>
                <c:pt idx="1034">
                  <c:v>2.3966245289999999</c:v>
                </c:pt>
                <c:pt idx="1035">
                  <c:v>2.3933157560000002</c:v>
                </c:pt>
                <c:pt idx="1036">
                  <c:v>2.3900115510000002</c:v>
                </c:pt>
                <c:pt idx="1037">
                  <c:v>2.3867119080000001</c:v>
                </c:pt>
                <c:pt idx="1038">
                  <c:v>2.383416821</c:v>
                </c:pt>
                <c:pt idx="1039">
                  <c:v>2.3801262820000084</c:v>
                </c:pt>
                <c:pt idx="1040">
                  <c:v>2.3768402869999967</c:v>
                </c:pt>
                <c:pt idx="1041">
                  <c:v>2.3735588279999997</c:v>
                </c:pt>
                <c:pt idx="1042">
                  <c:v>2.3702818989999996</c:v>
                </c:pt>
                <c:pt idx="1043">
                  <c:v>2.3670094949999987</c:v>
                </c:pt>
                <c:pt idx="1044">
                  <c:v>2.3637416080000002</c:v>
                </c:pt>
                <c:pt idx="1045">
                  <c:v>2.3604782329999998</c:v>
                </c:pt>
                <c:pt idx="1046">
                  <c:v>2.3572193639999997</c:v>
                </c:pt>
                <c:pt idx="1047">
                  <c:v>2.3539649929999995</c:v>
                </c:pt>
                <c:pt idx="1048">
                  <c:v>2.3507151159999977</c:v>
                </c:pt>
                <c:pt idx="1049">
                  <c:v>2.3474697249999998</c:v>
                </c:pt>
                <c:pt idx="1050">
                  <c:v>2.3442288149999997</c:v>
                </c:pt>
                <c:pt idx="1051">
                  <c:v>2.3409923799999999</c:v>
                </c:pt>
                <c:pt idx="1052">
                  <c:v>2.3377604119999997</c:v>
                </c:pt>
                <c:pt idx="1053">
                  <c:v>2.3345329069999998</c:v>
                </c:pt>
                <c:pt idx="1054">
                  <c:v>2.3313098569999999</c:v>
                </c:pt>
                <c:pt idx="1055">
                  <c:v>2.3280912580000104</c:v>
                </c:pt>
                <c:pt idx="1056">
                  <c:v>2.3248771019999999</c:v>
                </c:pt>
                <c:pt idx="1057">
                  <c:v>2.3216673829999999</c:v>
                </c:pt>
                <c:pt idx="1058">
                  <c:v>2.3184620949999899</c:v>
                </c:pt>
                <c:pt idx="1059">
                  <c:v>2.3152612329999993</c:v>
                </c:pt>
                <c:pt idx="1060">
                  <c:v>2.3120647899999978</c:v>
                </c:pt>
                <c:pt idx="1061">
                  <c:v>2.3088727599999999</c:v>
                </c:pt>
                <c:pt idx="1062">
                  <c:v>2.3056851369999967</c:v>
                </c:pt>
                <c:pt idx="1063">
                  <c:v>2.3025019149999997</c:v>
                </c:pt>
                <c:pt idx="1064">
                  <c:v>2.2993230870000012</c:v>
                </c:pt>
                <c:pt idx="1065">
                  <c:v>2.296148648</c:v>
                </c:pt>
                <c:pt idx="1066">
                  <c:v>2.2929785919999999</c:v>
                </c:pt>
                <c:pt idx="1067">
                  <c:v>2.2898129119999999</c:v>
                </c:pt>
                <c:pt idx="1068">
                  <c:v>2.2866516029999997</c:v>
                </c:pt>
                <c:pt idx="1069">
                  <c:v>2.2834946580000182</c:v>
                </c:pt>
                <c:pt idx="1070">
                  <c:v>2.2803420720000012</c:v>
                </c:pt>
                <c:pt idx="1071">
                  <c:v>2.2771938380000094</c:v>
                </c:pt>
                <c:pt idx="1072">
                  <c:v>2.2740499509999998</c:v>
                </c:pt>
                <c:pt idx="1073">
                  <c:v>2.2709104039999999</c:v>
                </c:pt>
                <c:pt idx="1074">
                  <c:v>2.2677751920000002</c:v>
                </c:pt>
                <c:pt idx="1075">
                  <c:v>2.2646443080000012</c:v>
                </c:pt>
                <c:pt idx="1076">
                  <c:v>2.2615177460000204</c:v>
                </c:pt>
                <c:pt idx="1077">
                  <c:v>2.2583955010000012</c:v>
                </c:pt>
                <c:pt idx="1078">
                  <c:v>2.2552775670000011</c:v>
                </c:pt>
                <c:pt idx="1079">
                  <c:v>2.2521639369999997</c:v>
                </c:pt>
                <c:pt idx="1080">
                  <c:v>2.2490546060000001</c:v>
                </c:pt>
                <c:pt idx="1081">
                  <c:v>2.2459495670000011</c:v>
                </c:pt>
                <c:pt idx="1082">
                  <c:v>2.2428488159999977</c:v>
                </c:pt>
                <c:pt idx="1083">
                  <c:v>2.2397523449999999</c:v>
                </c:pt>
                <c:pt idx="1084">
                  <c:v>2.2366601489999995</c:v>
                </c:pt>
                <c:pt idx="1085">
                  <c:v>2.2335722230000004</c:v>
                </c:pt>
                <c:pt idx="1086">
                  <c:v>2.2304885590000003</c:v>
                </c:pt>
                <c:pt idx="1087">
                  <c:v>2.227409153</c:v>
                </c:pt>
                <c:pt idx="1088">
                  <c:v>2.2243339980000094</c:v>
                </c:pt>
                <c:pt idx="1089">
                  <c:v>2.2212630890000002</c:v>
                </c:pt>
                <c:pt idx="1090">
                  <c:v>2.2181964199999999</c:v>
                </c:pt>
                <c:pt idx="1091">
                  <c:v>2.2151339839999999</c:v>
                </c:pt>
                <c:pt idx="1092">
                  <c:v>2.2120757759999998</c:v>
                </c:pt>
                <c:pt idx="1093">
                  <c:v>2.2090217910000094</c:v>
                </c:pt>
                <c:pt idx="1094">
                  <c:v>2.2059720220000001</c:v>
                </c:pt>
                <c:pt idx="1095">
                  <c:v>2.2029264630000003</c:v>
                </c:pt>
                <c:pt idx="1096">
                  <c:v>2.1998851089999998</c:v>
                </c:pt>
                <c:pt idx="1097">
                  <c:v>2.1968479539999977</c:v>
                </c:pt>
                <c:pt idx="1098">
                  <c:v>2.1938149920000001</c:v>
                </c:pt>
                <c:pt idx="1099">
                  <c:v>2.1907862170000012</c:v>
                </c:pt>
                <c:pt idx="1100">
                  <c:v>2.1877616240000002</c:v>
                </c:pt>
                <c:pt idx="1101">
                  <c:v>2.1847412060000093</c:v>
                </c:pt>
                <c:pt idx="1102">
                  <c:v>2.1817249590000012</c:v>
                </c:pt>
                <c:pt idx="1103">
                  <c:v>2.1787128760000001</c:v>
                </c:pt>
                <c:pt idx="1104">
                  <c:v>2.1757049510000002</c:v>
                </c:pt>
                <c:pt idx="1105">
                  <c:v>2.1727011789999997</c:v>
                </c:pt>
                <c:pt idx="1106">
                  <c:v>2.1697015540000084</c:v>
                </c:pt>
                <c:pt idx="1107">
                  <c:v>2.16670607</c:v>
                </c:pt>
                <c:pt idx="1108">
                  <c:v>2.1637147220000181</c:v>
                </c:pt>
                <c:pt idx="1109">
                  <c:v>2.1607275030000088</c:v>
                </c:pt>
                <c:pt idx="1110">
                  <c:v>2.1577444089999998</c:v>
                </c:pt>
                <c:pt idx="1111">
                  <c:v>2.1547654329999988</c:v>
                </c:pt>
                <c:pt idx="1112">
                  <c:v>2.1517905700000002</c:v>
                </c:pt>
                <c:pt idx="1113">
                  <c:v>2.1488198139999999</c:v>
                </c:pt>
                <c:pt idx="1114">
                  <c:v>2.1458531599999997</c:v>
                </c:pt>
                <c:pt idx="1115">
                  <c:v>2.142890601</c:v>
                </c:pt>
                <c:pt idx="1116">
                  <c:v>2.1399321319999998</c:v>
                </c:pt>
                <c:pt idx="1117">
                  <c:v>2.1369777480000094</c:v>
                </c:pt>
                <c:pt idx="1118">
                  <c:v>2.1340274430000004</c:v>
                </c:pt>
                <c:pt idx="1119">
                  <c:v>2.1310812110000001</c:v>
                </c:pt>
                <c:pt idx="1120">
                  <c:v>2.1281390460000158</c:v>
                </c:pt>
                <c:pt idx="1121">
                  <c:v>2.1252009430000003</c:v>
                </c:pt>
                <c:pt idx="1122">
                  <c:v>2.1222668969999998</c:v>
                </c:pt>
                <c:pt idx="1123">
                  <c:v>2.1193369010000001</c:v>
                </c:pt>
                <c:pt idx="1124">
                  <c:v>2.1164109509999998</c:v>
                </c:pt>
                <c:pt idx="1125">
                  <c:v>2.1134890400000002</c:v>
                </c:pt>
                <c:pt idx="1126">
                  <c:v>2.1105711630000004</c:v>
                </c:pt>
                <c:pt idx="1127">
                  <c:v>2.1076573139999999</c:v>
                </c:pt>
                <c:pt idx="1128">
                  <c:v>2.1047474889999997</c:v>
                </c:pt>
                <c:pt idx="1129">
                  <c:v>2.1018416799999997</c:v>
                </c:pt>
                <c:pt idx="1130">
                  <c:v>2.098939884</c:v>
                </c:pt>
                <c:pt idx="1131">
                  <c:v>2.0960420929999977</c:v>
                </c:pt>
                <c:pt idx="1132">
                  <c:v>2.0931483029999995</c:v>
                </c:pt>
                <c:pt idx="1133">
                  <c:v>2.0902585089999999</c:v>
                </c:pt>
                <c:pt idx="1134">
                  <c:v>2.0873727040000012</c:v>
                </c:pt>
                <c:pt idx="1135">
                  <c:v>2.084490883</c:v>
                </c:pt>
                <c:pt idx="1136">
                  <c:v>2.0816130410000002</c:v>
                </c:pt>
                <c:pt idx="1137">
                  <c:v>2.0787391720000001</c:v>
                </c:pt>
                <c:pt idx="1138">
                  <c:v>2.0758692699999997</c:v>
                </c:pt>
                <c:pt idx="1139">
                  <c:v>2.0730033309999998</c:v>
                </c:pt>
                <c:pt idx="1140">
                  <c:v>2.070141349</c:v>
                </c:pt>
                <c:pt idx="1141">
                  <c:v>2.0672833180000012</c:v>
                </c:pt>
                <c:pt idx="1142">
                  <c:v>2.0644292320000002</c:v>
                </c:pt>
                <c:pt idx="1143">
                  <c:v>2.0615790870000001</c:v>
                </c:pt>
                <c:pt idx="1144">
                  <c:v>2.0587328770000002</c:v>
                </c:pt>
                <c:pt idx="1145">
                  <c:v>2.0558905959999998</c:v>
                </c:pt>
                <c:pt idx="1146">
                  <c:v>2.0530522389999999</c:v>
                </c:pt>
                <c:pt idx="1147">
                  <c:v>2.0502178010000001</c:v>
                </c:pt>
                <c:pt idx="1148">
                  <c:v>2.0473872760000158</c:v>
                </c:pt>
                <c:pt idx="1149">
                  <c:v>2.0445606590000001</c:v>
                </c:pt>
                <c:pt idx="1150">
                  <c:v>2.0417379450000084</c:v>
                </c:pt>
                <c:pt idx="1151">
                  <c:v>2.0389191269999998</c:v>
                </c:pt>
                <c:pt idx="1152">
                  <c:v>2.0361042010000001</c:v>
                </c:pt>
                <c:pt idx="1153">
                  <c:v>2.033293161</c:v>
                </c:pt>
                <c:pt idx="1154">
                  <c:v>2.0304860029999996</c:v>
                </c:pt>
                <c:pt idx="1155">
                  <c:v>2.02768272</c:v>
                </c:pt>
                <c:pt idx="1156">
                  <c:v>2.0248833070000001</c:v>
                </c:pt>
                <c:pt idx="1157">
                  <c:v>2.0220877580000094</c:v>
                </c:pt>
                <c:pt idx="1158">
                  <c:v>2.0192960699999998</c:v>
                </c:pt>
                <c:pt idx="1159">
                  <c:v>2.0165082349999977</c:v>
                </c:pt>
                <c:pt idx="1160">
                  <c:v>2.0137242500000103</c:v>
                </c:pt>
                <c:pt idx="1161">
                  <c:v>2.0109441079999999</c:v>
                </c:pt>
                <c:pt idx="1162">
                  <c:v>2.0081678040000002</c:v>
                </c:pt>
                <c:pt idx="1163">
                  <c:v>2.0053953329999996</c:v>
                </c:pt>
                <c:pt idx="1164">
                  <c:v>2.0026266899999987</c:v>
                </c:pt>
                <c:pt idx="1165">
                  <c:v>1.9998618699999962</c:v>
                </c:pt>
                <c:pt idx="1166">
                  <c:v>1.9971008660000005</c:v>
                </c:pt>
                <c:pt idx="1167">
                  <c:v>1.9943436740000005</c:v>
                </c:pt>
                <c:pt idx="1168">
                  <c:v>1.9915902889999915</c:v>
                </c:pt>
                <c:pt idx="1169">
                  <c:v>1.9888407049999999</c:v>
                </c:pt>
                <c:pt idx="1170">
                  <c:v>1.9860949169999962</c:v>
                </c:pt>
                <c:pt idx="1171">
                  <c:v>1.9833529200000046</c:v>
                </c:pt>
                <c:pt idx="1172">
                  <c:v>1.9806147089999957</c:v>
                </c:pt>
                <c:pt idx="1173">
                  <c:v>1.9778802779999936</c:v>
                </c:pt>
                <c:pt idx="1174">
                  <c:v>1.9751496219999998</c:v>
                </c:pt>
                <c:pt idx="1175">
                  <c:v>1.9724227360000004</c:v>
                </c:pt>
                <c:pt idx="1176">
                  <c:v>1.9696996149999915</c:v>
                </c:pt>
                <c:pt idx="1177">
                  <c:v>1.9669802529999936</c:v>
                </c:pt>
                <c:pt idx="1178">
                  <c:v>1.964264645999992</c:v>
                </c:pt>
                <c:pt idx="1179">
                  <c:v>1.9615527879999954</c:v>
                </c:pt>
                <c:pt idx="1180">
                  <c:v>1.9588446739999952</c:v>
                </c:pt>
                <c:pt idx="1181">
                  <c:v>1.9561402979999936</c:v>
                </c:pt>
                <c:pt idx="1182">
                  <c:v>1.9534396559999896</c:v>
                </c:pt>
                <c:pt idx="1183">
                  <c:v>1.9507427429999962</c:v>
                </c:pt>
                <c:pt idx="1184">
                  <c:v>1.9480495529999962</c:v>
                </c:pt>
                <c:pt idx="1185">
                  <c:v>1.9453600819999952</c:v>
                </c:pt>
                <c:pt idx="1186">
                  <c:v>1.9426743229999954</c:v>
                </c:pt>
                <c:pt idx="1187">
                  <c:v>1.9399922719999942</c:v>
                </c:pt>
                <c:pt idx="1188">
                  <c:v>1.9373139250000004</c:v>
                </c:pt>
                <c:pt idx="1189">
                  <c:v>1.9346392739999947</c:v>
                </c:pt>
                <c:pt idx="1190">
                  <c:v>1.9319683169999919</c:v>
                </c:pt>
                <c:pt idx="1191">
                  <c:v>1.9293010469999945</c:v>
                </c:pt>
                <c:pt idx="1192">
                  <c:v>1.9266374600000005</c:v>
                </c:pt>
                <c:pt idx="1193">
                  <c:v>1.9239775490000004</c:v>
                </c:pt>
                <c:pt idx="1194">
                  <c:v>1.9213213109999896</c:v>
                </c:pt>
                <c:pt idx="1195">
                  <c:v>1.9186687409999952</c:v>
                </c:pt>
                <c:pt idx="1196">
                  <c:v>1.9160198319999999</c:v>
                </c:pt>
                <c:pt idx="1197">
                  <c:v>1.9133745809999947</c:v>
                </c:pt>
                <c:pt idx="1198">
                  <c:v>1.9107329810000004</c:v>
                </c:pt>
                <c:pt idx="1199">
                  <c:v>1.9080950290000005</c:v>
                </c:pt>
                <c:pt idx="1200">
                  <c:v>1.9054607179999901</c:v>
                </c:pt>
                <c:pt idx="1201">
                  <c:v>1.9028300439999959</c:v>
                </c:pt>
                <c:pt idx="1202">
                  <c:v>1.9002030029999957</c:v>
                </c:pt>
                <c:pt idx="1203">
                  <c:v>1.8975795879999957</c:v>
                </c:pt>
                <c:pt idx="1204">
                  <c:v>1.8949597949999999</c:v>
                </c:pt>
                <c:pt idx="1205">
                  <c:v>1.892343619</c:v>
                </c:pt>
                <c:pt idx="1206">
                  <c:v>1.889731053999995</c:v>
                </c:pt>
                <c:pt idx="1207">
                  <c:v>1.8871220969999998</c:v>
                </c:pt>
                <c:pt idx="1208">
                  <c:v>1.884516742</c:v>
                </c:pt>
                <c:pt idx="1209">
                  <c:v>1.8819149829999957</c:v>
                </c:pt>
                <c:pt idx="1210">
                  <c:v>1.8793168169999999</c:v>
                </c:pt>
                <c:pt idx="1211">
                  <c:v>1.8767222369999998</c:v>
                </c:pt>
                <c:pt idx="1212">
                  <c:v>1.8741312399999999</c:v>
                </c:pt>
                <c:pt idx="1213">
                  <c:v>1.8715438200000001</c:v>
                </c:pt>
                <c:pt idx="1214">
                  <c:v>1.8689599720000001</c:v>
                </c:pt>
                <c:pt idx="1215">
                  <c:v>1.8663796909999952</c:v>
                </c:pt>
                <c:pt idx="1216">
                  <c:v>1.863802972</c:v>
                </c:pt>
                <c:pt idx="1217">
                  <c:v>1.861229810999995</c:v>
                </c:pt>
                <c:pt idx="1218">
                  <c:v>1.8586602029999952</c:v>
                </c:pt>
                <c:pt idx="1219">
                  <c:v>1.8560941419999999</c:v>
                </c:pt>
                <c:pt idx="1220">
                  <c:v>1.853531622999995</c:v>
                </c:pt>
                <c:pt idx="1221">
                  <c:v>1.850972643</c:v>
                </c:pt>
                <c:pt idx="1222">
                  <c:v>1.8484171950000001</c:v>
                </c:pt>
                <c:pt idx="1223">
                  <c:v>1.8458652759999941</c:v>
                </c:pt>
                <c:pt idx="1224">
                  <c:v>1.8433168799999999</c:v>
                </c:pt>
                <c:pt idx="1225">
                  <c:v>1.8407720009999999</c:v>
                </c:pt>
                <c:pt idx="1226">
                  <c:v>1.8382306369999999</c:v>
                </c:pt>
                <c:pt idx="1227">
                  <c:v>1.8356927809999954</c:v>
                </c:pt>
                <c:pt idx="1228">
                  <c:v>1.8331584290000051</c:v>
                </c:pt>
                <c:pt idx="1229">
                  <c:v>1.8306275750000001</c:v>
                </c:pt>
                <c:pt idx="1230">
                  <c:v>1.8281002159999957</c:v>
                </c:pt>
                <c:pt idx="1231">
                  <c:v>1.825576345999995</c:v>
                </c:pt>
                <c:pt idx="1232">
                  <c:v>1.823055961000007</c:v>
                </c:pt>
                <c:pt idx="1233">
                  <c:v>1.8205390549999998</c:v>
                </c:pt>
                <c:pt idx="1234">
                  <c:v>1.8180256239999999</c:v>
                </c:pt>
                <c:pt idx="1235">
                  <c:v>1.815515663</c:v>
                </c:pt>
                <c:pt idx="1236">
                  <c:v>1.8130091669999999</c:v>
                </c:pt>
                <c:pt idx="1237">
                  <c:v>1.810506132</c:v>
                </c:pt>
                <c:pt idx="1238">
                  <c:v>1.8080065519999999</c:v>
                </c:pt>
                <c:pt idx="1239">
                  <c:v>1.8055104230000001</c:v>
                </c:pt>
                <c:pt idx="1240">
                  <c:v>1.8030177409999999</c:v>
                </c:pt>
                <c:pt idx="1241">
                  <c:v>1.8005285</c:v>
                </c:pt>
                <c:pt idx="1242">
                  <c:v>1.7980426950000001</c:v>
                </c:pt>
                <c:pt idx="1243">
                  <c:v>1.7955603229999995</c:v>
                </c:pt>
                <c:pt idx="1244">
                  <c:v>1.793081377</c:v>
                </c:pt>
                <c:pt idx="1245">
                  <c:v>1.7906058540000049</c:v>
                </c:pt>
                <c:pt idx="1246">
                  <c:v>1.7881337490000042</c:v>
                </c:pt>
                <c:pt idx="1247">
                  <c:v>1.7856650559999996</c:v>
                </c:pt>
                <c:pt idx="1248">
                  <c:v>1.7831997719999995</c:v>
                </c:pt>
                <c:pt idx="1249">
                  <c:v>1.7807378920000001</c:v>
                </c:pt>
                <c:pt idx="1250">
                  <c:v>1.7782794100000001</c:v>
                </c:pt>
                <c:pt idx="1251">
                  <c:v>1.7758243229999953</c:v>
                </c:pt>
                <c:pt idx="1252">
                  <c:v>1.7733726250000001</c:v>
                </c:pt>
                <c:pt idx="1253">
                  <c:v>1.770924310999995</c:v>
                </c:pt>
                <c:pt idx="1254">
                  <c:v>1.7684793779999997</c:v>
                </c:pt>
                <c:pt idx="1255">
                  <c:v>1.7660378210000094</c:v>
                </c:pt>
                <c:pt idx="1256">
                  <c:v>1.7635996339999966</c:v>
                </c:pt>
                <c:pt idx="1257">
                  <c:v>1.7611648129999953</c:v>
                </c:pt>
                <c:pt idx="1258">
                  <c:v>1.7587333539999996</c:v>
                </c:pt>
                <c:pt idx="1259">
                  <c:v>1.756305252</c:v>
                </c:pt>
                <c:pt idx="1260">
                  <c:v>1.7538805020000001</c:v>
                </c:pt>
                <c:pt idx="1261">
                  <c:v>1.7514590989999996</c:v>
                </c:pt>
                <c:pt idx="1262">
                  <c:v>1.74904104</c:v>
                </c:pt>
                <c:pt idx="1263">
                  <c:v>1.7466263189999987</c:v>
                </c:pt>
                <c:pt idx="1264">
                  <c:v>1.7442149320000042</c:v>
                </c:pt>
                <c:pt idx="1265">
                  <c:v>1.7418068729999996</c:v>
                </c:pt>
                <c:pt idx="1266">
                  <c:v>1.7394021400000037</c:v>
                </c:pt>
                <c:pt idx="1267">
                  <c:v>1.7370007260000042</c:v>
                </c:pt>
                <c:pt idx="1268">
                  <c:v>1.7346026280000042</c:v>
                </c:pt>
                <c:pt idx="1269">
                  <c:v>1.7322078400000049</c:v>
                </c:pt>
                <c:pt idx="1270">
                  <c:v>1.7298163589999958</c:v>
                </c:pt>
                <c:pt idx="1271">
                  <c:v>1.72742818</c:v>
                </c:pt>
                <c:pt idx="1272">
                  <c:v>1.7250432969999994</c:v>
                </c:pt>
                <c:pt idx="1273">
                  <c:v>1.7226617069999994</c:v>
                </c:pt>
                <c:pt idx="1274">
                  <c:v>1.7202834060000054</c:v>
                </c:pt>
                <c:pt idx="1275">
                  <c:v>1.7179083869999994</c:v>
                </c:pt>
                <c:pt idx="1276">
                  <c:v>1.7155366479999934</c:v>
                </c:pt>
                <c:pt idx="1277">
                  <c:v>1.7131681829999996</c:v>
                </c:pt>
                <c:pt idx="1278">
                  <c:v>1.7108029880000037</c:v>
                </c:pt>
                <c:pt idx="1279">
                  <c:v>1.7084410579999996</c:v>
                </c:pt>
                <c:pt idx="1280">
                  <c:v>1.7060823890000056</c:v>
                </c:pt>
                <c:pt idx="1281">
                  <c:v>1.7037269769999994</c:v>
                </c:pt>
                <c:pt idx="1282">
                  <c:v>1.7013748159999957</c:v>
                </c:pt>
                <c:pt idx="1283">
                  <c:v>1.6990259029999999</c:v>
                </c:pt>
                <c:pt idx="1284">
                  <c:v>1.6966802320000001</c:v>
                </c:pt>
                <c:pt idx="1285">
                  <c:v>1.6943378000000047</c:v>
                </c:pt>
                <c:pt idx="1286">
                  <c:v>1.6919986029999941</c:v>
                </c:pt>
                <c:pt idx="1287">
                  <c:v>1.6896626340000001</c:v>
                </c:pt>
                <c:pt idx="1288">
                  <c:v>1.687329890999995</c:v>
                </c:pt>
                <c:pt idx="1289">
                  <c:v>1.6850003680000001</c:v>
                </c:pt>
                <c:pt idx="1290">
                  <c:v>1.6826740609999999</c:v>
                </c:pt>
                <c:pt idx="1291">
                  <c:v>1.6803509660000093</c:v>
                </c:pt>
                <c:pt idx="1292">
                  <c:v>1.6780310780000001</c:v>
                </c:pt>
                <c:pt idx="1293">
                  <c:v>1.6757143929999938</c:v>
                </c:pt>
                <c:pt idx="1294">
                  <c:v>1.673400907</c:v>
                </c:pt>
                <c:pt idx="1295">
                  <c:v>1.6710906139999953</c:v>
                </c:pt>
                <c:pt idx="1296">
                  <c:v>1.6687835110000047</c:v>
                </c:pt>
                <c:pt idx="1297">
                  <c:v>1.6664795939999999</c:v>
                </c:pt>
                <c:pt idx="1298">
                  <c:v>1.664178857</c:v>
                </c:pt>
                <c:pt idx="1299">
                  <c:v>1.6618812959999929</c:v>
                </c:pt>
                <c:pt idx="1300">
                  <c:v>1.659586907</c:v>
                </c:pt>
                <c:pt idx="1301">
                  <c:v>1.657295685999995</c:v>
                </c:pt>
                <c:pt idx="1302">
                  <c:v>1.6550076290000046</c:v>
                </c:pt>
                <c:pt idx="1303">
                  <c:v>1.65272273</c:v>
                </c:pt>
                <c:pt idx="1304">
                  <c:v>1.6504409860000047</c:v>
                </c:pt>
                <c:pt idx="1305">
                  <c:v>1.6481623919999999</c:v>
                </c:pt>
                <c:pt idx="1306">
                  <c:v>1.645886943</c:v>
                </c:pt>
                <c:pt idx="1307">
                  <c:v>1.6436146359999952</c:v>
                </c:pt>
                <c:pt idx="1308">
                  <c:v>1.6413454670000001</c:v>
                </c:pt>
                <c:pt idx="1309">
                  <c:v>1.63907943</c:v>
                </c:pt>
                <c:pt idx="1310">
                  <c:v>1.6368165210000063</c:v>
                </c:pt>
                <c:pt idx="1311">
                  <c:v>1.634556737</c:v>
                </c:pt>
                <c:pt idx="1312">
                  <c:v>1.6323000729999999</c:v>
                </c:pt>
                <c:pt idx="1313">
                  <c:v>1.6300465240000082</c:v>
                </c:pt>
                <c:pt idx="1314">
                  <c:v>1.6277960859999938</c:v>
                </c:pt>
                <c:pt idx="1315">
                  <c:v>1.6255487559999957</c:v>
                </c:pt>
                <c:pt idx="1316">
                  <c:v>1.623304528</c:v>
                </c:pt>
                <c:pt idx="1317">
                  <c:v>1.6210633979999927</c:v>
                </c:pt>
                <c:pt idx="1318">
                  <c:v>1.618825363</c:v>
                </c:pt>
                <c:pt idx="1319">
                  <c:v>1.6165904169999998</c:v>
                </c:pt>
                <c:pt idx="1320">
                  <c:v>1.6143585570000001</c:v>
                </c:pt>
                <c:pt idx="1321">
                  <c:v>1.6121297779999952</c:v>
                </c:pt>
                <c:pt idx="1322">
                  <c:v>1.609904075999995</c:v>
                </c:pt>
                <c:pt idx="1323">
                  <c:v>1.6076814469999998</c:v>
                </c:pt>
                <c:pt idx="1324">
                  <c:v>1.6054618869999953</c:v>
                </c:pt>
                <c:pt idx="1325">
                  <c:v>1.603245391</c:v>
                </c:pt>
                <c:pt idx="1326">
                  <c:v>1.6010319549999998</c:v>
                </c:pt>
                <c:pt idx="1327">
                  <c:v>1.5988215749999999</c:v>
                </c:pt>
                <c:pt idx="1328">
                  <c:v>1.5966142459999952</c:v>
                </c:pt>
                <c:pt idx="1329">
                  <c:v>1.5944099650000001</c:v>
                </c:pt>
                <c:pt idx="1330">
                  <c:v>1.592208727</c:v>
                </c:pt>
                <c:pt idx="1331">
                  <c:v>1.5900105280000063</c:v>
                </c:pt>
                <c:pt idx="1332">
                  <c:v>1.5878153639999999</c:v>
                </c:pt>
                <c:pt idx="1333">
                  <c:v>1.5856232309999938</c:v>
                </c:pt>
                <c:pt idx="1334">
                  <c:v>1.5834341240000001</c:v>
                </c:pt>
                <c:pt idx="1335">
                  <c:v>1.5812480390000001</c:v>
                </c:pt>
                <c:pt idx="1336">
                  <c:v>1.5790649729999957</c:v>
                </c:pt>
                <c:pt idx="1337">
                  <c:v>1.5768849199999999</c:v>
                </c:pt>
                <c:pt idx="1338">
                  <c:v>1.574707877</c:v>
                </c:pt>
                <c:pt idx="1339">
                  <c:v>1.57253384</c:v>
                </c:pt>
                <c:pt idx="1340">
                  <c:v>1.5703628039999999</c:v>
                </c:pt>
                <c:pt idx="1341">
                  <c:v>1.568194766</c:v>
                </c:pt>
                <c:pt idx="1342">
                  <c:v>1.566029721</c:v>
                </c:pt>
                <c:pt idx="1343">
                  <c:v>1.5638676649999999</c:v>
                </c:pt>
                <c:pt idx="1344">
                  <c:v>1.561708592999995</c:v>
                </c:pt>
                <c:pt idx="1345">
                  <c:v>1.5595525029999999</c:v>
                </c:pt>
                <c:pt idx="1346">
                  <c:v>1.5573993889999918</c:v>
                </c:pt>
                <c:pt idx="1347">
                  <c:v>1.5552492479999926</c:v>
                </c:pt>
                <c:pt idx="1348">
                  <c:v>1.553102075</c:v>
                </c:pt>
                <c:pt idx="1349">
                  <c:v>1.5509578670000042</c:v>
                </c:pt>
                <c:pt idx="1350">
                  <c:v>1.5488166189999952</c:v>
                </c:pt>
                <c:pt idx="1351">
                  <c:v>1.546678327</c:v>
                </c:pt>
                <c:pt idx="1352">
                  <c:v>1.544542987</c:v>
                </c:pt>
                <c:pt idx="1353">
                  <c:v>1.5424105960000001</c:v>
                </c:pt>
                <c:pt idx="1354">
                  <c:v>1.540281148</c:v>
                </c:pt>
                <c:pt idx="1355">
                  <c:v>1.5381546399999999</c:v>
                </c:pt>
                <c:pt idx="1356">
                  <c:v>1.536031068</c:v>
                </c:pt>
                <c:pt idx="1357">
                  <c:v>1.533910428</c:v>
                </c:pt>
                <c:pt idx="1358">
                  <c:v>1.5317927159999929</c:v>
                </c:pt>
                <c:pt idx="1359">
                  <c:v>1.529677927</c:v>
                </c:pt>
                <c:pt idx="1360">
                  <c:v>1.5275660579999906</c:v>
                </c:pt>
                <c:pt idx="1361">
                  <c:v>1.5254571050000001</c:v>
                </c:pt>
                <c:pt idx="1362">
                  <c:v>1.523351063</c:v>
                </c:pt>
                <c:pt idx="1363">
                  <c:v>1.5212479290000052</c:v>
                </c:pt>
                <c:pt idx="1364">
                  <c:v>1.5191476979999941</c:v>
                </c:pt>
                <c:pt idx="1365">
                  <c:v>1.517050367</c:v>
                </c:pt>
                <c:pt idx="1366">
                  <c:v>1.5149559320000001</c:v>
                </c:pt>
                <c:pt idx="1367">
                  <c:v>1.5128643879999906</c:v>
                </c:pt>
                <c:pt idx="1368">
                  <c:v>1.5107757319999999</c:v>
                </c:pt>
                <c:pt idx="1369">
                  <c:v>1.508689959</c:v>
                </c:pt>
                <c:pt idx="1370">
                  <c:v>1.5066070659999999</c:v>
                </c:pt>
                <c:pt idx="1371">
                  <c:v>1.504527049</c:v>
                </c:pt>
                <c:pt idx="1372">
                  <c:v>1.502449903</c:v>
                </c:pt>
                <c:pt idx="1373">
                  <c:v>1.500375625</c:v>
                </c:pt>
                <c:pt idx="1374">
                  <c:v>1.4983042109999929</c:v>
                </c:pt>
                <c:pt idx="1375">
                  <c:v>1.496235655999995</c:v>
                </c:pt>
                <c:pt idx="1376">
                  <c:v>1.4941699569999998</c:v>
                </c:pt>
                <c:pt idx="1377">
                  <c:v>1.4921071109999999</c:v>
                </c:pt>
                <c:pt idx="1378">
                  <c:v>1.4900471120000001</c:v>
                </c:pt>
                <c:pt idx="1379">
                  <c:v>1.4879899569999953</c:v>
                </c:pt>
                <c:pt idx="1380">
                  <c:v>1.4859356419999936</c:v>
                </c:pt>
                <c:pt idx="1381">
                  <c:v>1.483884164</c:v>
                </c:pt>
                <c:pt idx="1382">
                  <c:v>1.4818355179999938</c:v>
                </c:pt>
                <c:pt idx="1383">
                  <c:v>1.4797896999999927</c:v>
                </c:pt>
                <c:pt idx="1384">
                  <c:v>1.4777467059999938</c:v>
                </c:pt>
                <c:pt idx="1385">
                  <c:v>1.475706532999995</c:v>
                </c:pt>
                <c:pt idx="1386">
                  <c:v>1.4736691769999952</c:v>
                </c:pt>
                <c:pt idx="1387">
                  <c:v>1.4716346339999915</c:v>
                </c:pt>
                <c:pt idx="1388">
                  <c:v>1.469602898999995</c:v>
                </c:pt>
                <c:pt idx="1389">
                  <c:v>1.467573969</c:v>
                </c:pt>
                <c:pt idx="1390">
                  <c:v>1.465547841</c:v>
                </c:pt>
                <c:pt idx="1391">
                  <c:v>1.4635245099999936</c:v>
                </c:pt>
                <c:pt idx="1392">
                  <c:v>1.4615039719999998</c:v>
                </c:pt>
                <c:pt idx="1393">
                  <c:v>1.4594862239999957</c:v>
                </c:pt>
                <c:pt idx="1394">
                  <c:v>1.4574712609999938</c:v>
                </c:pt>
                <c:pt idx="1395">
                  <c:v>1.455459080999995</c:v>
                </c:pt>
                <c:pt idx="1396">
                  <c:v>1.4534496779999906</c:v>
                </c:pt>
                <c:pt idx="1397">
                  <c:v>1.451443048999995</c:v>
                </c:pt>
                <c:pt idx="1398">
                  <c:v>1.4494391909999917</c:v>
                </c:pt>
                <c:pt idx="1399">
                  <c:v>1.447438099999995</c:v>
                </c:pt>
                <c:pt idx="1400">
                  <c:v>1.4454397709999927</c:v>
                </c:pt>
                <c:pt idx="1401">
                  <c:v>1.4434442009999915</c:v>
                </c:pt>
                <c:pt idx="1402">
                  <c:v>1.4414513859999929</c:v>
                </c:pt>
                <c:pt idx="1403">
                  <c:v>1.4394613219999948</c:v>
                </c:pt>
                <c:pt idx="1404">
                  <c:v>1.4374740059999922</c:v>
                </c:pt>
                <c:pt idx="1405">
                  <c:v>1.435489432999995</c:v>
                </c:pt>
                <c:pt idx="1406">
                  <c:v>1.433507600999995</c:v>
                </c:pt>
                <c:pt idx="1407">
                  <c:v>1.431528503999995</c:v>
                </c:pt>
                <c:pt idx="1408">
                  <c:v>1.42955214</c:v>
                </c:pt>
                <c:pt idx="1409">
                  <c:v>1.427578504</c:v>
                </c:pt>
                <c:pt idx="1410">
                  <c:v>1.4256075939999953</c:v>
                </c:pt>
                <c:pt idx="1411">
                  <c:v>1.4236394039999929</c:v>
                </c:pt>
                <c:pt idx="1412">
                  <c:v>1.4216739309999957</c:v>
                </c:pt>
                <c:pt idx="1413">
                  <c:v>1.4197111719999957</c:v>
                </c:pt>
                <c:pt idx="1414">
                  <c:v>1.4177511229999957</c:v>
                </c:pt>
                <c:pt idx="1415">
                  <c:v>1.4157937799999925</c:v>
                </c:pt>
                <c:pt idx="1416">
                  <c:v>1.4138391389999938</c:v>
                </c:pt>
                <c:pt idx="1417">
                  <c:v>1.4118871969999998</c:v>
                </c:pt>
                <c:pt idx="1418">
                  <c:v>1.4099379489999952</c:v>
                </c:pt>
                <c:pt idx="1419">
                  <c:v>1.4079913929999861</c:v>
                </c:pt>
                <c:pt idx="1420">
                  <c:v>1.4060475240000063</c:v>
                </c:pt>
                <c:pt idx="1421">
                  <c:v>1.4041063389999955</c:v>
                </c:pt>
                <c:pt idx="1422">
                  <c:v>1.4021678339999999</c:v>
                </c:pt>
                <c:pt idx="1423">
                  <c:v>1.4002320049999999</c:v>
                </c:pt>
                <c:pt idx="1424">
                  <c:v>1.398298848</c:v>
                </c:pt>
                <c:pt idx="1425">
                  <c:v>1.3963683609999999</c:v>
                </c:pt>
                <c:pt idx="1426">
                  <c:v>1.3944405390000063</c:v>
                </c:pt>
                <c:pt idx="1427">
                  <c:v>1.3925153779999999</c:v>
                </c:pt>
                <c:pt idx="1428">
                  <c:v>1.3905928750000001</c:v>
                </c:pt>
                <c:pt idx="1429">
                  <c:v>1.3886730270000001</c:v>
                </c:pt>
                <c:pt idx="1430">
                  <c:v>1.3867558290000082</c:v>
                </c:pt>
                <c:pt idx="1431">
                  <c:v>1.3848412779999952</c:v>
                </c:pt>
                <c:pt idx="1432">
                  <c:v>1.3829293699999998</c:v>
                </c:pt>
                <c:pt idx="1433">
                  <c:v>1.3810201010000001</c:v>
                </c:pt>
                <c:pt idx="1434">
                  <c:v>1.3791134690000046</c:v>
                </c:pt>
                <c:pt idx="1435">
                  <c:v>1.3772094690000001</c:v>
                </c:pt>
                <c:pt idx="1436">
                  <c:v>1.3753080969999998</c:v>
                </c:pt>
                <c:pt idx="1437">
                  <c:v>1.3734093509999941</c:v>
                </c:pt>
                <c:pt idx="1438">
                  <c:v>1.371513226</c:v>
                </c:pt>
                <c:pt idx="1439">
                  <c:v>1.3696197189999952</c:v>
                </c:pt>
                <c:pt idx="1440">
                  <c:v>1.367728826</c:v>
                </c:pt>
                <c:pt idx="1441">
                  <c:v>1.365840543</c:v>
                </c:pt>
                <c:pt idx="1442">
                  <c:v>1.363954868</c:v>
                </c:pt>
                <c:pt idx="1443">
                  <c:v>1.3620717949999999</c:v>
                </c:pt>
                <c:pt idx="1444">
                  <c:v>1.360191323</c:v>
                </c:pt>
                <c:pt idx="1445">
                  <c:v>1.358313447</c:v>
                </c:pt>
                <c:pt idx="1446">
                  <c:v>1.3564381630000044</c:v>
                </c:pt>
                <c:pt idx="1447">
                  <c:v>1.3545654680000001</c:v>
                </c:pt>
                <c:pt idx="1448">
                  <c:v>1.3526953589999957</c:v>
                </c:pt>
                <c:pt idx="1449">
                  <c:v>1.350827832</c:v>
                </c:pt>
                <c:pt idx="1450">
                  <c:v>1.348962883</c:v>
                </c:pt>
                <c:pt idx="1451">
                  <c:v>1.347100508</c:v>
                </c:pt>
                <c:pt idx="1452">
                  <c:v>1.3452407049999999</c:v>
                </c:pt>
                <c:pt idx="1453">
                  <c:v>1.34338347</c:v>
                </c:pt>
                <c:pt idx="1454">
                  <c:v>1.3415287979999906</c:v>
                </c:pt>
                <c:pt idx="1455">
                  <c:v>1.3396766869999948</c:v>
                </c:pt>
                <c:pt idx="1456">
                  <c:v>1.3378271340000001</c:v>
                </c:pt>
                <c:pt idx="1457">
                  <c:v>1.3359801330000001</c:v>
                </c:pt>
                <c:pt idx="1458">
                  <c:v>1.334135683</c:v>
                </c:pt>
                <c:pt idx="1459">
                  <c:v>1.332293779</c:v>
                </c:pt>
                <c:pt idx="1460">
                  <c:v>1.330454418</c:v>
                </c:pt>
                <c:pt idx="1461">
                  <c:v>1.3286175960000042</c:v>
                </c:pt>
                <c:pt idx="1462">
                  <c:v>1.326783311</c:v>
                </c:pt>
                <c:pt idx="1463">
                  <c:v>1.3249515569999999</c:v>
                </c:pt>
                <c:pt idx="1464">
                  <c:v>1.3231223329999957</c:v>
                </c:pt>
                <c:pt idx="1465">
                  <c:v>1.3212956339999957</c:v>
                </c:pt>
                <c:pt idx="1466">
                  <c:v>1.3194714569999952</c:v>
                </c:pt>
                <c:pt idx="1467">
                  <c:v>1.3176497989999929</c:v>
                </c:pt>
                <c:pt idx="1468">
                  <c:v>1.3158306549999947</c:v>
                </c:pt>
                <c:pt idx="1469">
                  <c:v>1.3140140229999999</c:v>
                </c:pt>
                <c:pt idx="1470">
                  <c:v>1.3121998989999952</c:v>
                </c:pt>
                <c:pt idx="1471">
                  <c:v>1.31038828</c:v>
                </c:pt>
                <c:pt idx="1472">
                  <c:v>1.3085791609999999</c:v>
                </c:pt>
                <c:pt idx="1473">
                  <c:v>1.3067725410000042</c:v>
                </c:pt>
                <c:pt idx="1474">
                  <c:v>1.304968414</c:v>
                </c:pt>
                <c:pt idx="1475">
                  <c:v>1.3031667779999938</c:v>
                </c:pt>
                <c:pt idx="1476">
                  <c:v>1.3013676299999999</c:v>
                </c:pt>
                <c:pt idx="1477">
                  <c:v>1.2995709660000001</c:v>
                </c:pt>
                <c:pt idx="1478">
                  <c:v>1.2977767819999952</c:v>
                </c:pt>
                <c:pt idx="1479">
                  <c:v>1.2959850749999999</c:v>
                </c:pt>
                <c:pt idx="1480">
                  <c:v>1.2941958410000001</c:v>
                </c:pt>
                <c:pt idx="1481">
                  <c:v>1.2924090779999957</c:v>
                </c:pt>
                <c:pt idx="1482">
                  <c:v>1.2906247819999948</c:v>
                </c:pt>
                <c:pt idx="1483">
                  <c:v>1.2888429490000042</c:v>
                </c:pt>
                <c:pt idx="1484">
                  <c:v>1.287063576</c:v>
                </c:pt>
                <c:pt idx="1485">
                  <c:v>1.2852866599999953</c:v>
                </c:pt>
                <c:pt idx="1486">
                  <c:v>1.2835121969999999</c:v>
                </c:pt>
                <c:pt idx="1487">
                  <c:v>1.281740184</c:v>
                </c:pt>
                <c:pt idx="1488">
                  <c:v>1.2799706169999936</c:v>
                </c:pt>
                <c:pt idx="1489">
                  <c:v>1.2782034929999952</c:v>
                </c:pt>
                <c:pt idx="1490">
                  <c:v>1.2764388090000001</c:v>
                </c:pt>
                <c:pt idx="1491">
                  <c:v>1.2746765609999999</c:v>
                </c:pt>
                <c:pt idx="1492">
                  <c:v>1.2729167459999957</c:v>
                </c:pt>
                <c:pt idx="1493">
                  <c:v>1.271159361</c:v>
                </c:pt>
                <c:pt idx="1494">
                  <c:v>1.2694044019999957</c:v>
                </c:pt>
                <c:pt idx="1495">
                  <c:v>1.267651866</c:v>
                </c:pt>
                <c:pt idx="1496">
                  <c:v>1.2659017489999917</c:v>
                </c:pt>
                <c:pt idx="1497">
                  <c:v>1.2641540490000001</c:v>
                </c:pt>
                <c:pt idx="1498">
                  <c:v>1.2624087610000001</c:v>
                </c:pt>
                <c:pt idx="1499">
                  <c:v>1.260665884</c:v>
                </c:pt>
                <c:pt idx="1500">
                  <c:v>1.2589254119999957</c:v>
                </c:pt>
                <c:pt idx="1501">
                  <c:v>1.257187343</c:v>
                </c:pt>
                <c:pt idx="1502">
                  <c:v>1.2554516739999952</c:v>
                </c:pt>
                <c:pt idx="1503">
                  <c:v>1.253718401</c:v>
                </c:pt>
                <c:pt idx="1504">
                  <c:v>1.2519875210000047</c:v>
                </c:pt>
                <c:pt idx="1505">
                  <c:v>1.25025903</c:v>
                </c:pt>
                <c:pt idx="1506">
                  <c:v>1.2485329260000047</c:v>
                </c:pt>
                <c:pt idx="1507">
                  <c:v>1.2468092049999953</c:v>
                </c:pt>
                <c:pt idx="1508">
                  <c:v>1.2450878640000052</c:v>
                </c:pt>
                <c:pt idx="1509">
                  <c:v>1.2433688989999938</c:v>
                </c:pt>
                <c:pt idx="1510">
                  <c:v>1.2416523079999957</c:v>
                </c:pt>
                <c:pt idx="1511">
                  <c:v>1.2399380859999929</c:v>
                </c:pt>
                <c:pt idx="1512">
                  <c:v>1.238226230999995</c:v>
                </c:pt>
                <c:pt idx="1513">
                  <c:v>1.236516739</c:v>
                </c:pt>
                <c:pt idx="1514">
                  <c:v>1.2348096079999915</c:v>
                </c:pt>
                <c:pt idx="1515">
                  <c:v>1.233104832999995</c:v>
                </c:pt>
                <c:pt idx="1516">
                  <c:v>1.2314024119999998</c:v>
                </c:pt>
                <c:pt idx="1517">
                  <c:v>1.2297023419999957</c:v>
                </c:pt>
                <c:pt idx="1518">
                  <c:v>1.2280046179999915</c:v>
                </c:pt>
                <c:pt idx="1519">
                  <c:v>1.2263092379999938</c:v>
                </c:pt>
                <c:pt idx="1520">
                  <c:v>1.224616199</c:v>
                </c:pt>
                <c:pt idx="1521">
                  <c:v>1.2229254979999915</c:v>
                </c:pt>
                <c:pt idx="1522">
                  <c:v>1.22123713</c:v>
                </c:pt>
                <c:pt idx="1523">
                  <c:v>1.2195510939999943</c:v>
                </c:pt>
                <c:pt idx="1524">
                  <c:v>1.2178673849999953</c:v>
                </c:pt>
                <c:pt idx="1525">
                  <c:v>1.2161860010000001</c:v>
                </c:pt>
                <c:pt idx="1526">
                  <c:v>1.214506938</c:v>
                </c:pt>
                <c:pt idx="1527">
                  <c:v>1.2128301929999941</c:v>
                </c:pt>
                <c:pt idx="1528">
                  <c:v>1.2111557630000001</c:v>
                </c:pt>
                <c:pt idx="1529">
                  <c:v>1.2094836449999957</c:v>
                </c:pt>
                <c:pt idx="1530">
                  <c:v>1.2078138349999998</c:v>
                </c:pt>
                <c:pt idx="1531">
                  <c:v>1.206146331</c:v>
                </c:pt>
                <c:pt idx="1532">
                  <c:v>1.2044811289999999</c:v>
                </c:pt>
                <c:pt idx="1533">
                  <c:v>1.2028182249999999</c:v>
                </c:pt>
                <c:pt idx="1534">
                  <c:v>1.201157617999995</c:v>
                </c:pt>
                <c:pt idx="1535">
                  <c:v>1.199499302999995</c:v>
                </c:pt>
                <c:pt idx="1536">
                  <c:v>1.1978432779999952</c:v>
                </c:pt>
                <c:pt idx="1537">
                  <c:v>1.1961895390000072</c:v>
                </c:pt>
                <c:pt idx="1538">
                  <c:v>1.1945380830000001</c:v>
                </c:pt>
                <c:pt idx="1539">
                  <c:v>1.1928889070000042</c:v>
                </c:pt>
                <c:pt idx="1540">
                  <c:v>1.1912420079999999</c:v>
                </c:pt>
                <c:pt idx="1541">
                  <c:v>1.189597383</c:v>
                </c:pt>
                <c:pt idx="1542">
                  <c:v>1.1879550280000042</c:v>
                </c:pt>
                <c:pt idx="1543">
                  <c:v>1.1863149410000047</c:v>
                </c:pt>
                <c:pt idx="1544">
                  <c:v>1.1846771180000042</c:v>
                </c:pt>
                <c:pt idx="1545">
                  <c:v>1.183041556</c:v>
                </c:pt>
                <c:pt idx="1546">
                  <c:v>1.1814082519999998</c:v>
                </c:pt>
                <c:pt idx="1547">
                  <c:v>1.179777203</c:v>
                </c:pt>
                <c:pt idx="1548">
                  <c:v>1.1781484060000051</c:v>
                </c:pt>
                <c:pt idx="1549">
                  <c:v>1.176521857999995</c:v>
                </c:pt>
                <c:pt idx="1550">
                  <c:v>1.174897555</c:v>
                </c:pt>
                <c:pt idx="1551">
                  <c:v>1.1732754949999999</c:v>
                </c:pt>
                <c:pt idx="1552">
                  <c:v>1.1716556739999999</c:v>
                </c:pt>
                <c:pt idx="1553">
                  <c:v>1.1700380889999999</c:v>
                </c:pt>
                <c:pt idx="1554">
                  <c:v>1.1684227380000001</c:v>
                </c:pt>
                <c:pt idx="1555">
                  <c:v>1.1668096169999957</c:v>
                </c:pt>
                <c:pt idx="1556">
                  <c:v>1.165198723</c:v>
                </c:pt>
                <c:pt idx="1557">
                  <c:v>1.163590052999995</c:v>
                </c:pt>
                <c:pt idx="1558">
                  <c:v>1.161983604</c:v>
                </c:pt>
                <c:pt idx="1559">
                  <c:v>1.160379373</c:v>
                </c:pt>
                <c:pt idx="1560">
                  <c:v>1.1587773560000001</c:v>
                </c:pt>
                <c:pt idx="1561">
                  <c:v>1.1571775510000042</c:v>
                </c:pt>
                <c:pt idx="1562">
                  <c:v>1.1555799549999999</c:v>
                </c:pt>
                <c:pt idx="1563">
                  <c:v>1.153984565</c:v>
                </c:pt>
                <c:pt idx="1564">
                  <c:v>1.1523913769999998</c:v>
                </c:pt>
                <c:pt idx="1565">
                  <c:v>1.150800389</c:v>
                </c:pt>
                <c:pt idx="1566">
                  <c:v>1.1492115969999999</c:v>
                </c:pt>
                <c:pt idx="1567">
                  <c:v>1.1476249989999938</c:v>
                </c:pt>
                <c:pt idx="1568">
                  <c:v>1.1460405910000047</c:v>
                </c:pt>
                <c:pt idx="1569">
                  <c:v>1.1444583710000051</c:v>
                </c:pt>
                <c:pt idx="1570">
                  <c:v>1.142878335</c:v>
                </c:pt>
                <c:pt idx="1571">
                  <c:v>1.14130048</c:v>
                </c:pt>
                <c:pt idx="1572">
                  <c:v>1.139724803999995</c:v>
                </c:pt>
                <c:pt idx="1573">
                  <c:v>1.1381513029999999</c:v>
                </c:pt>
                <c:pt idx="1574">
                  <c:v>1.1365799750000001</c:v>
                </c:pt>
                <c:pt idx="1575">
                  <c:v>1.1350108160000001</c:v>
                </c:pt>
                <c:pt idx="1576">
                  <c:v>1.1334438229999999</c:v>
                </c:pt>
                <c:pt idx="1577">
                  <c:v>1.131878994</c:v>
                </c:pt>
                <c:pt idx="1578">
                  <c:v>1.1303163250000001</c:v>
                </c:pt>
                <c:pt idx="1579">
                  <c:v>1.1287558129999999</c:v>
                </c:pt>
                <c:pt idx="1580">
                  <c:v>1.127197456</c:v>
                </c:pt>
                <c:pt idx="1581">
                  <c:v>1.1256412509999929</c:v>
                </c:pt>
                <c:pt idx="1582">
                  <c:v>1.1240871930000051</c:v>
                </c:pt>
                <c:pt idx="1583">
                  <c:v>1.1225352819999999</c:v>
                </c:pt>
                <c:pt idx="1584">
                  <c:v>1.1209855129999999</c:v>
                </c:pt>
                <c:pt idx="1585">
                  <c:v>1.119437883</c:v>
                </c:pt>
                <c:pt idx="1586">
                  <c:v>1.117892390999994</c:v>
                </c:pt>
                <c:pt idx="1587">
                  <c:v>1.116349032</c:v>
                </c:pt>
                <c:pt idx="1588">
                  <c:v>1.1148078029999999</c:v>
                </c:pt>
                <c:pt idx="1589">
                  <c:v>1.1132687029999953</c:v>
                </c:pt>
                <c:pt idx="1590">
                  <c:v>1.1117317269999998</c:v>
                </c:pt>
                <c:pt idx="1591">
                  <c:v>1.1101968739999999</c:v>
                </c:pt>
                <c:pt idx="1592">
                  <c:v>1.108664139</c:v>
                </c:pt>
                <c:pt idx="1593">
                  <c:v>1.1071335200000001</c:v>
                </c:pt>
                <c:pt idx="1594">
                  <c:v>1.1056050149999999</c:v>
                </c:pt>
                <c:pt idx="1595">
                  <c:v>1.1040786199999999</c:v>
                </c:pt>
                <c:pt idx="1596">
                  <c:v>1.102554332</c:v>
                </c:pt>
                <c:pt idx="1597">
                  <c:v>1.1010321489999999</c:v>
                </c:pt>
                <c:pt idx="1598">
                  <c:v>1.099512067</c:v>
                </c:pt>
                <c:pt idx="1599">
                  <c:v>1.0979940839999927</c:v>
                </c:pt>
                <c:pt idx="1600">
                  <c:v>1.0964781960000001</c:v>
                </c:pt>
                <c:pt idx="1601">
                  <c:v>1.0949644009999953</c:v>
                </c:pt>
                <c:pt idx="1602">
                  <c:v>1.0934526969999998</c:v>
                </c:pt>
                <c:pt idx="1603">
                  <c:v>1.091943079</c:v>
                </c:pt>
                <c:pt idx="1604">
                  <c:v>1.0904355459999999</c:v>
                </c:pt>
                <c:pt idx="1605">
                  <c:v>1.088930092999995</c:v>
                </c:pt>
                <c:pt idx="1606">
                  <c:v>1.087426719999995</c:v>
                </c:pt>
                <c:pt idx="1607">
                  <c:v>1.085925421</c:v>
                </c:pt>
                <c:pt idx="1608">
                  <c:v>1.0844261959999952</c:v>
                </c:pt>
                <c:pt idx="1609">
                  <c:v>1.0829290399999998</c:v>
                </c:pt>
                <c:pt idx="1610">
                  <c:v>1.0814339509999957</c:v>
                </c:pt>
                <c:pt idx="1611">
                  <c:v>1.079940927</c:v>
                </c:pt>
                <c:pt idx="1612">
                  <c:v>1.0784499630000042</c:v>
                </c:pt>
                <c:pt idx="1613">
                  <c:v>1.0769610579999922</c:v>
                </c:pt>
                <c:pt idx="1614">
                  <c:v>1.0754742089999934</c:v>
                </c:pt>
                <c:pt idx="1615">
                  <c:v>1.0739894119999998</c:v>
                </c:pt>
                <c:pt idx="1616">
                  <c:v>1.072506666</c:v>
                </c:pt>
                <c:pt idx="1617">
                  <c:v>1.0710259660000001</c:v>
                </c:pt>
                <c:pt idx="1618">
                  <c:v>1.069547311</c:v>
                </c:pt>
                <c:pt idx="1619">
                  <c:v>1.0680706969999998</c:v>
                </c:pt>
                <c:pt idx="1620">
                  <c:v>1.0665961209999999</c:v>
                </c:pt>
                <c:pt idx="1621">
                  <c:v>1.0651235819999998</c:v>
                </c:pt>
                <c:pt idx="1622">
                  <c:v>1.0636530749999999</c:v>
                </c:pt>
                <c:pt idx="1623">
                  <c:v>1.0621845990000001</c:v>
                </c:pt>
                <c:pt idx="1624">
                  <c:v>1.06071815</c:v>
                </c:pt>
                <c:pt idx="1625">
                  <c:v>1.059253725</c:v>
                </c:pt>
                <c:pt idx="1626">
                  <c:v>1.0577913219999953</c:v>
                </c:pt>
                <c:pt idx="1627">
                  <c:v>1.0563309390000042</c:v>
                </c:pt>
                <c:pt idx="1628">
                  <c:v>1.0548725710000046</c:v>
                </c:pt>
                <c:pt idx="1629">
                  <c:v>1.0534162169999948</c:v>
                </c:pt>
                <c:pt idx="1630">
                  <c:v>1.051961873999995</c:v>
                </c:pt>
                <c:pt idx="1631">
                  <c:v>1.050509538</c:v>
                </c:pt>
                <c:pt idx="1632">
                  <c:v>1.049059207999995</c:v>
                </c:pt>
                <c:pt idx="1633">
                  <c:v>1.0476108799999999</c:v>
                </c:pt>
                <c:pt idx="1634">
                  <c:v>1.0461645509999957</c:v>
                </c:pt>
                <c:pt idx="1635">
                  <c:v>1.0447202189999929</c:v>
                </c:pt>
                <c:pt idx="1636">
                  <c:v>1.0432778810000001</c:v>
                </c:pt>
                <c:pt idx="1637">
                  <c:v>1.041837535</c:v>
                </c:pt>
                <c:pt idx="1638">
                  <c:v>1.0403991769999998</c:v>
                </c:pt>
                <c:pt idx="1639">
                  <c:v>1.0389628049999999</c:v>
                </c:pt>
                <c:pt idx="1640">
                  <c:v>1.0375284159999929</c:v>
                </c:pt>
                <c:pt idx="1641">
                  <c:v>1.0360960069999998</c:v>
                </c:pt>
                <c:pt idx="1642">
                  <c:v>1.0346655760000001</c:v>
                </c:pt>
                <c:pt idx="1643">
                  <c:v>1.033237119</c:v>
                </c:pt>
                <c:pt idx="1644">
                  <c:v>1.0318106349999998</c:v>
                </c:pt>
                <c:pt idx="1645">
                  <c:v>1.0303861200000042</c:v>
                </c:pt>
                <c:pt idx="1646">
                  <c:v>1.0289635719999999</c:v>
                </c:pt>
                <c:pt idx="1647">
                  <c:v>1.027542988</c:v>
                </c:pt>
                <c:pt idx="1648">
                  <c:v>1.0261243649999998</c:v>
                </c:pt>
                <c:pt idx="1649">
                  <c:v>1.0247077010000001</c:v>
                </c:pt>
                <c:pt idx="1650">
                  <c:v>1.0232929919999998</c:v>
                </c:pt>
                <c:pt idx="1651">
                  <c:v>1.0218802369999958</c:v>
                </c:pt>
                <c:pt idx="1652">
                  <c:v>1.0204694319999998</c:v>
                </c:pt>
                <c:pt idx="1653">
                  <c:v>1.0190605749999999</c:v>
                </c:pt>
                <c:pt idx="1654">
                  <c:v>1.0176536629999957</c:v>
                </c:pt>
                <c:pt idx="1655">
                  <c:v>1.016248692999995</c:v>
                </c:pt>
                <c:pt idx="1656">
                  <c:v>1.014845663</c:v>
                </c:pt>
                <c:pt idx="1657">
                  <c:v>1.0134445699999999</c:v>
                </c:pt>
                <c:pt idx="1658">
                  <c:v>1.0120454109999999</c:v>
                </c:pt>
                <c:pt idx="1659">
                  <c:v>1.0106481839999999</c:v>
                </c:pt>
                <c:pt idx="1660">
                  <c:v>1.0092528860000001</c:v>
                </c:pt>
                <c:pt idx="1661">
                  <c:v>1.007859514</c:v>
                </c:pt>
                <c:pt idx="1662">
                  <c:v>1.0064680660000001</c:v>
                </c:pt>
                <c:pt idx="1663">
                  <c:v>1.0050785390000001</c:v>
                </c:pt>
                <c:pt idx="1664">
                  <c:v>1.003690931</c:v>
                </c:pt>
                <c:pt idx="1665">
                  <c:v>1.0023052379999957</c:v>
                </c:pt>
                <c:pt idx="1666">
                  <c:v>1.0009214579999908</c:v>
                </c:pt>
                <c:pt idx="1667">
                  <c:v>0.99953958899999718</c:v>
                </c:pt>
                <c:pt idx="1668">
                  <c:v>0.99815962700000005</c:v>
                </c:pt>
                <c:pt idx="1669">
                  <c:v>0.99678157099999998</c:v>
                </c:pt>
                <c:pt idx="1670">
                  <c:v>0.99540541700000063</c:v>
                </c:pt>
                <c:pt idx="1671">
                  <c:v>0.9940311629999995</c:v>
                </c:pt>
                <c:pt idx="1672">
                  <c:v>0.99265880700000064</c:v>
                </c:pt>
                <c:pt idx="1673">
                  <c:v>0.99128834499999718</c:v>
                </c:pt>
                <c:pt idx="1674">
                  <c:v>0.9899197749999995</c:v>
                </c:pt>
                <c:pt idx="1675">
                  <c:v>0.98855309499999788</c:v>
                </c:pt>
                <c:pt idx="1676">
                  <c:v>0.98718830099999788</c:v>
                </c:pt>
                <c:pt idx="1677">
                  <c:v>0.98582539199999997</c:v>
                </c:pt>
                <c:pt idx="1678">
                  <c:v>0.98446436399999693</c:v>
                </c:pt>
                <c:pt idx="1679">
                  <c:v>0.98310521500000003</c:v>
                </c:pt>
                <c:pt idx="1680">
                  <c:v>0.98174794300000001</c:v>
                </c:pt>
                <c:pt idx="1681">
                  <c:v>0.98039254499999717</c:v>
                </c:pt>
                <c:pt idx="1682">
                  <c:v>0.97903901700000073</c:v>
                </c:pt>
                <c:pt idx="1683">
                  <c:v>0.97768735899999959</c:v>
                </c:pt>
                <c:pt idx="1684">
                  <c:v>0.97633756699999741</c:v>
                </c:pt>
                <c:pt idx="1685">
                  <c:v>0.97498963800000071</c:v>
                </c:pt>
                <c:pt idx="1686">
                  <c:v>0.97364357000000024</c:v>
                </c:pt>
                <c:pt idx="1687">
                  <c:v>0.9722993599999995</c:v>
                </c:pt>
                <c:pt idx="1688">
                  <c:v>0.97095700700000021</c:v>
                </c:pt>
                <c:pt idx="1689">
                  <c:v>0.96961650600000004</c:v>
                </c:pt>
                <c:pt idx="1690">
                  <c:v>0.96827785600000282</c:v>
                </c:pt>
                <c:pt idx="1691">
                  <c:v>0.96694105500000282</c:v>
                </c:pt>
                <c:pt idx="1692">
                  <c:v>0.96560609900000005</c:v>
                </c:pt>
                <c:pt idx="1693">
                  <c:v>0.964272986</c:v>
                </c:pt>
                <c:pt idx="1694">
                  <c:v>0.96294171300000375</c:v>
                </c:pt>
                <c:pt idx="1695">
                  <c:v>0.96161227800000004</c:v>
                </c:pt>
                <c:pt idx="1696">
                  <c:v>0.96028467900000003</c:v>
                </c:pt>
                <c:pt idx="1697">
                  <c:v>0.9589589130000028</c:v>
                </c:pt>
                <c:pt idx="1698">
                  <c:v>0.95763497700000211</c:v>
                </c:pt>
                <c:pt idx="1699">
                  <c:v>0.95631286899999957</c:v>
                </c:pt>
                <c:pt idx="1700">
                  <c:v>0.95499258600000003</c:v>
                </c:pt>
                <c:pt idx="1701">
                  <c:v>0.95367412600000234</c:v>
                </c:pt>
                <c:pt idx="1702">
                  <c:v>0.95235748600000003</c:v>
                </c:pt>
                <c:pt idx="1703">
                  <c:v>0.95104266400000004</c:v>
                </c:pt>
                <c:pt idx="1704">
                  <c:v>0.94972965700000456</c:v>
                </c:pt>
                <c:pt idx="1705">
                  <c:v>0.94841846299999999</c:v>
                </c:pt>
                <c:pt idx="1706">
                  <c:v>0.94710907900000063</c:v>
                </c:pt>
                <c:pt idx="1707">
                  <c:v>0.94580150300000065</c:v>
                </c:pt>
                <c:pt idx="1708">
                  <c:v>0.94449573300000234</c:v>
                </c:pt>
                <c:pt idx="1709">
                  <c:v>0.94319176400000004</c:v>
                </c:pt>
                <c:pt idx="1710">
                  <c:v>0.94188959700000063</c:v>
                </c:pt>
                <c:pt idx="1711">
                  <c:v>0.9405892259999995</c:v>
                </c:pt>
                <c:pt idx="1712">
                  <c:v>0.93929065199999995</c:v>
                </c:pt>
                <c:pt idx="1713">
                  <c:v>0.93799387000000234</c:v>
                </c:pt>
                <c:pt idx="1714">
                  <c:v>0.93669887800000307</c:v>
                </c:pt>
                <c:pt idx="1715">
                  <c:v>0.93540567400000063</c:v>
                </c:pt>
                <c:pt idx="1716">
                  <c:v>0.93411425599999998</c:v>
                </c:pt>
                <c:pt idx="1717">
                  <c:v>0.9328246200000021</c:v>
                </c:pt>
                <c:pt idx="1718">
                  <c:v>0.93153676499999682</c:v>
                </c:pt>
                <c:pt idx="1719">
                  <c:v>0.93025068799999999</c:v>
                </c:pt>
                <c:pt idx="1720">
                  <c:v>0.92896638699999956</c:v>
                </c:pt>
                <c:pt idx="1721">
                  <c:v>0.92768385800000064</c:v>
                </c:pt>
                <c:pt idx="1722">
                  <c:v>0.92640310099999956</c:v>
                </c:pt>
                <c:pt idx="1723">
                  <c:v>0.92512411100000003</c:v>
                </c:pt>
                <c:pt idx="1724">
                  <c:v>0.92384688800000003</c:v>
                </c:pt>
                <c:pt idx="1725">
                  <c:v>0.92257142700000005</c:v>
                </c:pt>
                <c:pt idx="1726">
                  <c:v>0.92129772799999998</c:v>
                </c:pt>
                <c:pt idx="1727">
                  <c:v>0.92002578700000004</c:v>
                </c:pt>
                <c:pt idx="1728">
                  <c:v>0.91875560199999995</c:v>
                </c:pt>
                <c:pt idx="1729">
                  <c:v>0.91748716999999635</c:v>
                </c:pt>
                <c:pt idx="1730">
                  <c:v>0.91622049000000005</c:v>
                </c:pt>
                <c:pt idx="1731">
                  <c:v>0.91495555900000003</c:v>
                </c:pt>
                <c:pt idx="1732">
                  <c:v>0.91369237400000003</c:v>
                </c:pt>
                <c:pt idx="1733">
                  <c:v>0.912430933</c:v>
                </c:pt>
                <c:pt idx="1734">
                  <c:v>0.9111712330000028</c:v>
                </c:pt>
                <c:pt idx="1735">
                  <c:v>0.90991327300000002</c:v>
                </c:pt>
                <c:pt idx="1736">
                  <c:v>0.90865704899999999</c:v>
                </c:pt>
                <c:pt idx="1737">
                  <c:v>0.90740255999999753</c:v>
                </c:pt>
                <c:pt idx="1738">
                  <c:v>0.90614980199999995</c:v>
                </c:pt>
                <c:pt idx="1739">
                  <c:v>0.90489877400000063</c:v>
                </c:pt>
                <c:pt idx="1740">
                  <c:v>0.90364947400000306</c:v>
                </c:pt>
                <c:pt idx="1741">
                  <c:v>0.90240189800000004</c:v>
                </c:pt>
                <c:pt idx="1742">
                  <c:v>0.90115604399999949</c:v>
                </c:pt>
                <c:pt idx="1743">
                  <c:v>0.89991191100000212</c:v>
                </c:pt>
                <c:pt idx="1744">
                  <c:v>0.89866949500000248</c:v>
                </c:pt>
                <c:pt idx="1745">
                  <c:v>0.89742879499999972</c:v>
                </c:pt>
                <c:pt idx="1746">
                  <c:v>0.89618980700000284</c:v>
                </c:pt>
                <c:pt idx="1747">
                  <c:v>0.89495252999999952</c:v>
                </c:pt>
                <c:pt idx="1748">
                  <c:v>0.89371696099999953</c:v>
                </c:pt>
                <c:pt idx="1749">
                  <c:v>0.89248309799999981</c:v>
                </c:pt>
                <c:pt idx="1750">
                  <c:v>0.89125093800000188</c:v>
                </c:pt>
                <c:pt idx="1751">
                  <c:v>0.89002048000000211</c:v>
                </c:pt>
                <c:pt idx="1752">
                  <c:v>0.88879172000000284</c:v>
                </c:pt>
                <c:pt idx="1753">
                  <c:v>0.88756465700000065</c:v>
                </c:pt>
                <c:pt idx="1754">
                  <c:v>0.88633928700000064</c:v>
                </c:pt>
                <c:pt idx="1755">
                  <c:v>0.88511561000000272</c:v>
                </c:pt>
                <c:pt idx="1756">
                  <c:v>0.88389362200000376</c:v>
                </c:pt>
                <c:pt idx="1757">
                  <c:v>0.88267332100000062</c:v>
                </c:pt>
                <c:pt idx="1758">
                  <c:v>0.88145470399999981</c:v>
                </c:pt>
                <c:pt idx="1759">
                  <c:v>0.88023777099999978</c:v>
                </c:pt>
                <c:pt idx="1760">
                  <c:v>0.87902251700000233</c:v>
                </c:pt>
                <c:pt idx="1761">
                  <c:v>0.87780894099999995</c:v>
                </c:pt>
                <c:pt idx="1762">
                  <c:v>0.87659704000000005</c:v>
                </c:pt>
                <c:pt idx="1763">
                  <c:v>0.87538681300000065</c:v>
                </c:pt>
                <c:pt idx="1764">
                  <c:v>0.87417825600000376</c:v>
                </c:pt>
                <c:pt idx="1765">
                  <c:v>0.87297136800000064</c:v>
                </c:pt>
                <c:pt idx="1766">
                  <c:v>0.87176614699999999</c:v>
                </c:pt>
                <c:pt idx="1767">
                  <c:v>0.87056258899999694</c:v>
                </c:pt>
                <c:pt idx="1768">
                  <c:v>0.86936069300000063</c:v>
                </c:pt>
                <c:pt idx="1769">
                  <c:v>0.8681604560000028</c:v>
                </c:pt>
                <c:pt idx="1770">
                  <c:v>0.86696187600000318</c:v>
                </c:pt>
                <c:pt idx="1771">
                  <c:v>0.86576495099999995</c:v>
                </c:pt>
                <c:pt idx="1772">
                  <c:v>0.86456967799999995</c:v>
                </c:pt>
                <c:pt idx="1773">
                  <c:v>0.86337605600000233</c:v>
                </c:pt>
                <c:pt idx="1774">
                  <c:v>0.86218408099999999</c:v>
                </c:pt>
                <c:pt idx="1775">
                  <c:v>0.86099375199999995</c:v>
                </c:pt>
                <c:pt idx="1776">
                  <c:v>0.85980506700000281</c:v>
                </c:pt>
                <c:pt idx="1777">
                  <c:v>0.85861802200000281</c:v>
                </c:pt>
                <c:pt idx="1778">
                  <c:v>0.85743261699999995</c:v>
                </c:pt>
                <c:pt idx="1779">
                  <c:v>0.85624884800000234</c:v>
                </c:pt>
                <c:pt idx="1780">
                  <c:v>0.85506671300000003</c:v>
                </c:pt>
                <c:pt idx="1781">
                  <c:v>0.85388620999999998</c:v>
                </c:pt>
                <c:pt idx="1782">
                  <c:v>0.85270733700000234</c:v>
                </c:pt>
                <c:pt idx="1783">
                  <c:v>0.85153009199999996</c:v>
                </c:pt>
                <c:pt idx="1784">
                  <c:v>0.8503544720000028</c:v>
                </c:pt>
                <c:pt idx="1785">
                  <c:v>0.84918047500000005</c:v>
                </c:pt>
                <c:pt idx="1786">
                  <c:v>0.84800809900000063</c:v>
                </c:pt>
                <c:pt idx="1787">
                  <c:v>0.84683734099999997</c:v>
                </c:pt>
                <c:pt idx="1788">
                  <c:v>0.84566819999999998</c:v>
                </c:pt>
                <c:pt idx="1789">
                  <c:v>0.84450067300000065</c:v>
                </c:pt>
                <c:pt idx="1790">
                  <c:v>0.84333475800000002</c:v>
                </c:pt>
                <c:pt idx="1791">
                  <c:v>0.84217045200000318</c:v>
                </c:pt>
                <c:pt idx="1792">
                  <c:v>0.84100775400000005</c:v>
                </c:pt>
                <c:pt idx="1793">
                  <c:v>0.83984666100000005</c:v>
                </c:pt>
                <c:pt idx="1794">
                  <c:v>0.83868717100000001</c:v>
                </c:pt>
                <c:pt idx="1795">
                  <c:v>0.83752928199999999</c:v>
                </c:pt>
                <c:pt idx="1796">
                  <c:v>0.83637299200000004</c:v>
                </c:pt>
                <c:pt idx="1797">
                  <c:v>0.83521829700000005</c:v>
                </c:pt>
                <c:pt idx="1798">
                  <c:v>0.83406519700000004</c:v>
                </c:pt>
                <c:pt idx="1799">
                  <c:v>0.83291368899999996</c:v>
                </c:pt>
                <c:pt idx="1800">
                  <c:v>0.83176377099999999</c:v>
                </c:pt>
                <c:pt idx="1801">
                  <c:v>0.83061544000000065</c:v>
                </c:pt>
                <c:pt idx="1802">
                  <c:v>0.82946869499999998</c:v>
                </c:pt>
                <c:pt idx="1803">
                  <c:v>0.82832353299999995</c:v>
                </c:pt>
                <c:pt idx="1804">
                  <c:v>0.82717995200000283</c:v>
                </c:pt>
                <c:pt idx="1805">
                  <c:v>0.82603795000000002</c:v>
                </c:pt>
                <c:pt idx="1806">
                  <c:v>0.82489752400000005</c:v>
                </c:pt>
                <c:pt idx="1807">
                  <c:v>0.82375867300000283</c:v>
                </c:pt>
                <c:pt idx="1808">
                  <c:v>0.82262139400000234</c:v>
                </c:pt>
                <c:pt idx="1809">
                  <c:v>0.82148568499999997</c:v>
                </c:pt>
                <c:pt idx="1810">
                  <c:v>0.82035154399999999</c:v>
                </c:pt>
                <c:pt idx="1811">
                  <c:v>0.81921896899999957</c:v>
                </c:pt>
                <c:pt idx="1812">
                  <c:v>0.818087958</c:v>
                </c:pt>
                <c:pt idx="1813">
                  <c:v>0.81695850800000003</c:v>
                </c:pt>
                <c:pt idx="1814">
                  <c:v>0.81583061700000281</c:v>
                </c:pt>
                <c:pt idx="1815">
                  <c:v>0.81470428399999995</c:v>
                </c:pt>
                <c:pt idx="1816">
                  <c:v>0.81357950599999951</c:v>
                </c:pt>
                <c:pt idx="1817">
                  <c:v>0.81245627999999959</c:v>
                </c:pt>
                <c:pt idx="1818">
                  <c:v>0.81133460499999999</c:v>
                </c:pt>
                <c:pt idx="1819">
                  <c:v>0.81021447899999999</c:v>
                </c:pt>
                <c:pt idx="1820">
                  <c:v>0.80909589900000234</c:v>
                </c:pt>
                <c:pt idx="1821">
                  <c:v>0.80797886400000063</c:v>
                </c:pt>
                <c:pt idx="1822">
                  <c:v>0.80686336999999753</c:v>
                </c:pt>
                <c:pt idx="1823">
                  <c:v>0.8057494170000048</c:v>
                </c:pt>
                <c:pt idx="1824">
                  <c:v>0.80463700199999999</c:v>
                </c:pt>
                <c:pt idx="1825">
                  <c:v>0.80352612199999718</c:v>
                </c:pt>
                <c:pt idx="1826">
                  <c:v>0.80241677599999717</c:v>
                </c:pt>
                <c:pt idx="1827">
                  <c:v>0.80130896200000001</c:v>
                </c:pt>
                <c:pt idx="1828">
                  <c:v>0.80020267700000003</c:v>
                </c:pt>
                <c:pt idx="1829">
                  <c:v>0.79909792000000002</c:v>
                </c:pt>
                <c:pt idx="1830">
                  <c:v>0.79799468700000065</c:v>
                </c:pt>
                <c:pt idx="1831">
                  <c:v>0.79689297800000003</c:v>
                </c:pt>
                <c:pt idx="1832">
                  <c:v>0.79579279000000003</c:v>
                </c:pt>
                <c:pt idx="1833">
                  <c:v>0.79469412100000003</c:v>
                </c:pt>
                <c:pt idx="1834">
                  <c:v>0.79359696799999957</c:v>
                </c:pt>
                <c:pt idx="1835">
                  <c:v>0.79250133</c:v>
                </c:pt>
                <c:pt idx="1836">
                  <c:v>0.7914072049999995</c:v>
                </c:pt>
                <c:pt idx="1837">
                  <c:v>0.79031459099999957</c:v>
                </c:pt>
                <c:pt idx="1838">
                  <c:v>0.7892234849999995</c:v>
                </c:pt>
                <c:pt idx="1839">
                  <c:v>0.78813388499999959</c:v>
                </c:pt>
                <c:pt idx="1840">
                  <c:v>0.78704578999999997</c:v>
                </c:pt>
                <c:pt idx="1841">
                  <c:v>0.78595919700000005</c:v>
                </c:pt>
                <c:pt idx="1842">
                  <c:v>0.78487410300000005</c:v>
                </c:pt>
                <c:pt idx="1843">
                  <c:v>0.78379050900000002</c:v>
                </c:pt>
                <c:pt idx="1844">
                  <c:v>0.78270841000000235</c:v>
                </c:pt>
                <c:pt idx="1845">
                  <c:v>0.78162780499999995</c:v>
                </c:pt>
                <c:pt idx="1846">
                  <c:v>0.78054869100000002</c:v>
                </c:pt>
                <c:pt idx="1847">
                  <c:v>0.77947106800000021</c:v>
                </c:pt>
                <c:pt idx="1848">
                  <c:v>0.77839493300000073</c:v>
                </c:pt>
                <c:pt idx="1849">
                  <c:v>0.77732028300000022</c:v>
                </c:pt>
                <c:pt idx="1850">
                  <c:v>0.7762471170000006</c:v>
                </c:pt>
                <c:pt idx="1851">
                  <c:v>0.77517543200000305</c:v>
                </c:pt>
                <c:pt idx="1852">
                  <c:v>0.77410522700000073</c:v>
                </c:pt>
                <c:pt idx="1853">
                  <c:v>0.77303649999999957</c:v>
                </c:pt>
                <c:pt idx="1854">
                  <c:v>0.77196924800000022</c:v>
                </c:pt>
                <c:pt idx="1855">
                  <c:v>0.77090346899999951</c:v>
                </c:pt>
                <c:pt idx="1856">
                  <c:v>0.76983916200000235</c:v>
                </c:pt>
                <c:pt idx="1857">
                  <c:v>0.76877632400000062</c:v>
                </c:pt>
                <c:pt idx="1858">
                  <c:v>0.76771495400000234</c:v>
                </c:pt>
                <c:pt idx="1859">
                  <c:v>0.76665504900000281</c:v>
                </c:pt>
                <c:pt idx="1860">
                  <c:v>0.76559660700000065</c:v>
                </c:pt>
                <c:pt idx="1861">
                  <c:v>0.7645396260000028</c:v>
                </c:pt>
                <c:pt idx="1862">
                  <c:v>0.76348410499999997</c:v>
                </c:pt>
                <c:pt idx="1863">
                  <c:v>0.762430041</c:v>
                </c:pt>
                <c:pt idx="1864">
                  <c:v>0.76137743200000318</c:v>
                </c:pt>
                <c:pt idx="1865">
                  <c:v>0.7603262770000021</c:v>
                </c:pt>
                <c:pt idx="1866">
                  <c:v>0.75927657299999995</c:v>
                </c:pt>
                <c:pt idx="1867">
                  <c:v>0.75822831800000234</c:v>
                </c:pt>
                <c:pt idx="1868">
                  <c:v>0.75718151000000233</c:v>
                </c:pt>
                <c:pt idx="1869">
                  <c:v>0.75613614699999998</c:v>
                </c:pt>
                <c:pt idx="1870">
                  <c:v>0.75509222800000064</c:v>
                </c:pt>
                <c:pt idx="1871">
                  <c:v>0.7540497490000021</c:v>
                </c:pt>
                <c:pt idx="1872">
                  <c:v>0.75300871100000211</c:v>
                </c:pt>
                <c:pt idx="1873">
                  <c:v>0.75196910900000002</c:v>
                </c:pt>
                <c:pt idx="1874">
                  <c:v>0.75093094199999999</c:v>
                </c:pt>
                <c:pt idx="1875">
                  <c:v>0.74989420900000281</c:v>
                </c:pt>
                <c:pt idx="1876">
                  <c:v>0.7488589080000021</c:v>
                </c:pt>
                <c:pt idx="1877">
                  <c:v>0.74782503500000375</c:v>
                </c:pt>
                <c:pt idx="1878">
                  <c:v>0.74679258999999998</c:v>
                </c:pt>
                <c:pt idx="1879">
                  <c:v>0.74576156999999998</c:v>
                </c:pt>
                <c:pt idx="1880">
                  <c:v>0.74473197400000235</c:v>
                </c:pt>
                <c:pt idx="1881">
                  <c:v>0.74370379900000005</c:v>
                </c:pt>
                <c:pt idx="1882">
                  <c:v>0.74267704400000234</c:v>
                </c:pt>
                <c:pt idx="1883">
                  <c:v>0.74165170600000319</c:v>
                </c:pt>
                <c:pt idx="1884">
                  <c:v>0.74062778400000062</c:v>
                </c:pt>
                <c:pt idx="1885">
                  <c:v>0.73960527500000306</c:v>
                </c:pt>
                <c:pt idx="1886">
                  <c:v>0.73858417799999998</c:v>
                </c:pt>
                <c:pt idx="1887">
                  <c:v>0.73756449099999999</c:v>
                </c:pt>
                <c:pt idx="1888">
                  <c:v>0.73654621099999995</c:v>
                </c:pt>
                <c:pt idx="1889">
                  <c:v>0.73552933800000064</c:v>
                </c:pt>
                <c:pt idx="1890">
                  <c:v>0.73451386799999996</c:v>
                </c:pt>
                <c:pt idx="1891">
                  <c:v>0.73349980000000281</c:v>
                </c:pt>
                <c:pt idx="1892">
                  <c:v>0.73248713300000001</c:v>
                </c:pt>
                <c:pt idx="1893">
                  <c:v>0.73147586300000234</c:v>
                </c:pt>
                <c:pt idx="1894">
                  <c:v>0.73046599000000001</c:v>
                </c:pt>
                <c:pt idx="1895">
                  <c:v>0.72945751000000003</c:v>
                </c:pt>
                <c:pt idx="1896">
                  <c:v>0.72845042300000062</c:v>
                </c:pt>
                <c:pt idx="1897">
                  <c:v>0.72744472700000062</c:v>
                </c:pt>
                <c:pt idx="1898">
                  <c:v>0.72644041900000234</c:v>
                </c:pt>
                <c:pt idx="1899">
                  <c:v>0.72543749700000004</c:v>
                </c:pt>
                <c:pt idx="1900">
                  <c:v>0.72443595999999999</c:v>
                </c:pt>
                <c:pt idx="1901">
                  <c:v>0.72343580600000235</c:v>
                </c:pt>
                <c:pt idx="1902">
                  <c:v>0.72243703199999998</c:v>
                </c:pt>
                <c:pt idx="1903">
                  <c:v>0.7214396380000021</c:v>
                </c:pt>
                <c:pt idx="1904">
                  <c:v>0.72044361999999995</c:v>
                </c:pt>
                <c:pt idx="1905">
                  <c:v>0.71944897800000063</c:v>
                </c:pt>
                <c:pt idx="1906">
                  <c:v>0.718455709</c:v>
                </c:pt>
                <c:pt idx="1907">
                  <c:v>0.71746381100000001</c:v>
                </c:pt>
                <c:pt idx="1908">
                  <c:v>0.71647328200000004</c:v>
                </c:pt>
                <c:pt idx="1909">
                  <c:v>0.71548412099999958</c:v>
                </c:pt>
                <c:pt idx="1910">
                  <c:v>0.71449632600000001</c:v>
                </c:pt>
                <c:pt idx="1911">
                  <c:v>0.71350989400000064</c:v>
                </c:pt>
                <c:pt idx="1912">
                  <c:v>0.71252482500000003</c:v>
                </c:pt>
                <c:pt idx="1913">
                  <c:v>0.71154111499999995</c:v>
                </c:pt>
                <c:pt idx="1914">
                  <c:v>0.71055876299999998</c:v>
                </c:pt>
                <c:pt idx="1915">
                  <c:v>0.7095777679999995</c:v>
                </c:pt>
                <c:pt idx="1916">
                  <c:v>0.70859812700000002</c:v>
                </c:pt>
                <c:pt idx="1917">
                  <c:v>0.70761983800000294</c:v>
                </c:pt>
                <c:pt idx="1918">
                  <c:v>0.70664290000000063</c:v>
                </c:pt>
                <c:pt idx="1919">
                  <c:v>0.70566731100000002</c:v>
                </c:pt>
                <c:pt idx="1920">
                  <c:v>0.70469306899999995</c:v>
                </c:pt>
                <c:pt idx="1921">
                  <c:v>0.70372017200000281</c:v>
                </c:pt>
                <c:pt idx="1922">
                  <c:v>0.70274861800000421</c:v>
                </c:pt>
                <c:pt idx="1923">
                  <c:v>0.7017784050000021</c:v>
                </c:pt>
                <c:pt idx="1924">
                  <c:v>0.70080953200000307</c:v>
                </c:pt>
                <c:pt idx="1925">
                  <c:v>0.69984199600000507</c:v>
                </c:pt>
                <c:pt idx="1926">
                  <c:v>0.69887579600000482</c:v>
                </c:pt>
                <c:pt idx="1927">
                  <c:v>0.69791093000000248</c:v>
                </c:pt>
                <c:pt idx="1928">
                  <c:v>0.69694739600000399</c:v>
                </c:pt>
                <c:pt idx="1929">
                  <c:v>0.69598519300000283</c:v>
                </c:pt>
                <c:pt idx="1930">
                  <c:v>0.69502431800000353</c:v>
                </c:pt>
                <c:pt idx="1931">
                  <c:v>0.6940647689999998</c:v>
                </c:pt>
                <c:pt idx="1932">
                  <c:v>0.6931065449999998</c:v>
                </c:pt>
                <c:pt idx="1933">
                  <c:v>0.69214964400000434</c:v>
                </c:pt>
                <c:pt idx="1934">
                  <c:v>0.69119406400000272</c:v>
                </c:pt>
                <c:pt idx="1935">
                  <c:v>0.69023980400000307</c:v>
                </c:pt>
                <c:pt idx="1936">
                  <c:v>0.68928686099999981</c:v>
                </c:pt>
                <c:pt idx="1937">
                  <c:v>0.68833523300000399</c:v>
                </c:pt>
                <c:pt idx="1938">
                  <c:v>0.68738491999999973</c:v>
                </c:pt>
                <c:pt idx="1939">
                  <c:v>0.68643591800000237</c:v>
                </c:pt>
                <c:pt idx="1940">
                  <c:v>0.68548822600000237</c:v>
                </c:pt>
                <c:pt idx="1941">
                  <c:v>0.68454184300000376</c:v>
                </c:pt>
                <c:pt idx="1942">
                  <c:v>0.68359676699999983</c:v>
                </c:pt>
                <c:pt idx="1943">
                  <c:v>0.68265299500000065</c:v>
                </c:pt>
                <c:pt idx="1944">
                  <c:v>0.68171052600000248</c:v>
                </c:pt>
                <c:pt idx="1945">
                  <c:v>0.68076935900000213</c:v>
                </c:pt>
                <c:pt idx="1946">
                  <c:v>0.67982949000000492</c:v>
                </c:pt>
                <c:pt idx="1947">
                  <c:v>0.67889092000000306</c:v>
                </c:pt>
                <c:pt idx="1948">
                  <c:v>0.6779536450000021</c:v>
                </c:pt>
                <c:pt idx="1949">
                  <c:v>0.67701766400000063</c:v>
                </c:pt>
                <c:pt idx="1950">
                  <c:v>0.67608297500000003</c:v>
                </c:pt>
                <c:pt idx="1951">
                  <c:v>0.67514957700000433</c:v>
                </c:pt>
                <c:pt idx="1952">
                  <c:v>0.67421746800000004</c:v>
                </c:pt>
                <c:pt idx="1953">
                  <c:v>0.67328664500000002</c:v>
                </c:pt>
                <c:pt idx="1954">
                  <c:v>0.67235710699999995</c:v>
                </c:pt>
                <c:pt idx="1955">
                  <c:v>0.67142885300000421</c:v>
                </c:pt>
                <c:pt idx="1956">
                  <c:v>0.6705018800000021</c:v>
                </c:pt>
                <c:pt idx="1957">
                  <c:v>0.66957618699999999</c:v>
                </c:pt>
                <c:pt idx="1958">
                  <c:v>0.66865177200000492</c:v>
                </c:pt>
                <c:pt idx="1959">
                  <c:v>0.6677286330000054</c:v>
                </c:pt>
                <c:pt idx="1960">
                  <c:v>0.66680676900000002</c:v>
                </c:pt>
                <c:pt idx="1961">
                  <c:v>0.66588617800000005</c:v>
                </c:pt>
                <c:pt idx="1962">
                  <c:v>0.66496685700000246</c:v>
                </c:pt>
                <c:pt idx="1963">
                  <c:v>0.66404880600000482</c:v>
                </c:pt>
                <c:pt idx="1964">
                  <c:v>0.66313202199999999</c:v>
                </c:pt>
                <c:pt idx="1965">
                  <c:v>0.66221650399999998</c:v>
                </c:pt>
                <c:pt idx="1966">
                  <c:v>0.66130224900000001</c:v>
                </c:pt>
                <c:pt idx="1967">
                  <c:v>0.66038925700000306</c:v>
                </c:pt>
                <c:pt idx="1968">
                  <c:v>0.65947752599999998</c:v>
                </c:pt>
                <c:pt idx="1969">
                  <c:v>0.65856705300000062</c:v>
                </c:pt>
                <c:pt idx="1970">
                  <c:v>0.6576578370000048</c:v>
                </c:pt>
                <c:pt idx="1971">
                  <c:v>0.6567498770000062</c:v>
                </c:pt>
                <c:pt idx="1972">
                  <c:v>0.65584317000000281</c:v>
                </c:pt>
                <c:pt idx="1973">
                  <c:v>0.65493771500000064</c:v>
                </c:pt>
                <c:pt idx="1974">
                  <c:v>0.65403350900000001</c:v>
                </c:pt>
                <c:pt idx="1975">
                  <c:v>0.65313055300000233</c:v>
                </c:pt>
                <c:pt idx="1976">
                  <c:v>0.65222884200000375</c:v>
                </c:pt>
                <c:pt idx="1977">
                  <c:v>0.65132837700000235</c:v>
                </c:pt>
                <c:pt idx="1978">
                  <c:v>0.65042915500000065</c:v>
                </c:pt>
                <c:pt idx="1979">
                  <c:v>0.64953117400000004</c:v>
                </c:pt>
                <c:pt idx="1980">
                  <c:v>0.64863443400000376</c:v>
                </c:pt>
                <c:pt idx="1981">
                  <c:v>0.64773893100000235</c:v>
                </c:pt>
                <c:pt idx="1982">
                  <c:v>0.64684466400000318</c:v>
                </c:pt>
                <c:pt idx="1983">
                  <c:v>0.64595163200000483</c:v>
                </c:pt>
                <c:pt idx="1984">
                  <c:v>0.6450598330000048</c:v>
                </c:pt>
                <c:pt idx="1985">
                  <c:v>0.64416926600000235</c:v>
                </c:pt>
                <c:pt idx="1986">
                  <c:v>0.6432799270000028</c:v>
                </c:pt>
                <c:pt idx="1987">
                  <c:v>0.64239181700000481</c:v>
                </c:pt>
                <c:pt idx="1988">
                  <c:v>0.64150493300000211</c:v>
                </c:pt>
                <c:pt idx="1989">
                  <c:v>0.64061927300000399</c:v>
                </c:pt>
                <c:pt idx="1990">
                  <c:v>0.63973483500000305</c:v>
                </c:pt>
                <c:pt idx="1991">
                  <c:v>0.63885161900000376</c:v>
                </c:pt>
                <c:pt idx="1992">
                  <c:v>0.63796962300000282</c:v>
                </c:pt>
                <c:pt idx="1993">
                  <c:v>0.63708884400000065</c:v>
                </c:pt>
                <c:pt idx="1994">
                  <c:v>0.63620928100000063</c:v>
                </c:pt>
                <c:pt idx="1995">
                  <c:v>0.63533093200000235</c:v>
                </c:pt>
                <c:pt idx="1996">
                  <c:v>0.63445379599999996</c:v>
                </c:pt>
                <c:pt idx="1997">
                  <c:v>0.63357787100000063</c:v>
                </c:pt>
                <c:pt idx="1998">
                  <c:v>0.63270315500000063</c:v>
                </c:pt>
                <c:pt idx="1999">
                  <c:v>0.63182964700000421</c:v>
                </c:pt>
                <c:pt idx="2000">
                  <c:v>0.63095734400000003</c:v>
                </c:pt>
                <c:pt idx="2001">
                  <c:v>0.63008624700000004</c:v>
                </c:pt>
                <c:pt idx="2002">
                  <c:v>0.62921635099999951</c:v>
                </c:pt>
                <c:pt idx="2003">
                  <c:v>0.62834765700000306</c:v>
                </c:pt>
                <c:pt idx="2004">
                  <c:v>0.62748016200000001</c:v>
                </c:pt>
                <c:pt idx="2005">
                  <c:v>0.62661386500000005</c:v>
                </c:pt>
                <c:pt idx="2006">
                  <c:v>0.62574876300000282</c:v>
                </c:pt>
                <c:pt idx="2007">
                  <c:v>0.62488485600000376</c:v>
                </c:pt>
                <c:pt idx="2008">
                  <c:v>0.6240221419999995</c:v>
                </c:pt>
                <c:pt idx="2009">
                  <c:v>0.62316061900000064</c:v>
                </c:pt>
                <c:pt idx="2010">
                  <c:v>0.62230028500000001</c:v>
                </c:pt>
                <c:pt idx="2011">
                  <c:v>0.62144113900000064</c:v>
                </c:pt>
                <c:pt idx="2012">
                  <c:v>0.62058317899999949</c:v>
                </c:pt>
                <c:pt idx="2013">
                  <c:v>0.61972640400000234</c:v>
                </c:pt>
                <c:pt idx="2014">
                  <c:v>0.61887081100000318</c:v>
                </c:pt>
                <c:pt idx="2015">
                  <c:v>0.61801640000000002</c:v>
                </c:pt>
                <c:pt idx="2016">
                  <c:v>0.61716316799999948</c:v>
                </c:pt>
                <c:pt idx="2017">
                  <c:v>0.61631111500000002</c:v>
                </c:pt>
                <c:pt idx="2018">
                  <c:v>0.61546023700000063</c:v>
                </c:pt>
                <c:pt idx="2019">
                  <c:v>0.61461053500000062</c:v>
                </c:pt>
                <c:pt idx="2020">
                  <c:v>0.613762005</c:v>
                </c:pt>
                <c:pt idx="2021">
                  <c:v>0.61291464700000065</c:v>
                </c:pt>
                <c:pt idx="2022">
                  <c:v>0.61206845899999995</c:v>
                </c:pt>
                <c:pt idx="2023">
                  <c:v>0.61122343900000065</c:v>
                </c:pt>
                <c:pt idx="2024">
                  <c:v>0.61037958599999997</c:v>
                </c:pt>
                <c:pt idx="2025">
                  <c:v>0.60953689700000002</c:v>
                </c:pt>
                <c:pt idx="2026">
                  <c:v>0.60869537200000456</c:v>
                </c:pt>
                <c:pt idx="2027">
                  <c:v>0.60785500900000233</c:v>
                </c:pt>
                <c:pt idx="2028">
                  <c:v>0.60701580600000282</c:v>
                </c:pt>
                <c:pt idx="2029">
                  <c:v>0.60617776199999951</c:v>
                </c:pt>
                <c:pt idx="2030">
                  <c:v>0.60534087500000222</c:v>
                </c:pt>
                <c:pt idx="2031">
                  <c:v>0.60450514300000002</c:v>
                </c:pt>
                <c:pt idx="2032">
                  <c:v>0.60367056500000005</c:v>
                </c:pt>
                <c:pt idx="2033">
                  <c:v>0.60283713900000002</c:v>
                </c:pt>
                <c:pt idx="2034">
                  <c:v>0.60200486400000064</c:v>
                </c:pt>
                <c:pt idx="2035">
                  <c:v>0.60117373700000065</c:v>
                </c:pt>
                <c:pt idx="2036">
                  <c:v>0.60034375900000003</c:v>
                </c:pt>
                <c:pt idx="2037">
                  <c:v>0.599514925999999</c:v>
                </c:pt>
                <c:pt idx="2038">
                  <c:v>0.59868723700000248</c:v>
                </c:pt>
                <c:pt idx="2039">
                  <c:v>0.59786069100000061</c:v>
                </c:pt>
                <c:pt idx="2040">
                  <c:v>0.59703528700000064</c:v>
                </c:pt>
                <c:pt idx="2041">
                  <c:v>0.59621102099999979</c:v>
                </c:pt>
                <c:pt idx="2042">
                  <c:v>0.59538789399999981</c:v>
                </c:pt>
                <c:pt idx="2043">
                  <c:v>0.59456590299999978</c:v>
                </c:pt>
                <c:pt idx="2044">
                  <c:v>0.59374504700000352</c:v>
                </c:pt>
                <c:pt idx="2045">
                  <c:v>0.59292532499999973</c:v>
                </c:pt>
                <c:pt idx="2046">
                  <c:v>0.5921067339999998</c:v>
                </c:pt>
                <c:pt idx="2047">
                  <c:v>0.59128927300000211</c:v>
                </c:pt>
                <c:pt idx="2048">
                  <c:v>0.59047293999999939</c:v>
                </c:pt>
                <c:pt idx="2049">
                  <c:v>0.58965773500000063</c:v>
                </c:pt>
                <c:pt idx="2050">
                  <c:v>0.58884365500000213</c:v>
                </c:pt>
                <c:pt idx="2051">
                  <c:v>0.58803069899999982</c:v>
                </c:pt>
                <c:pt idx="2052">
                  <c:v>0.5872188659999994</c:v>
                </c:pt>
                <c:pt idx="2053">
                  <c:v>0.58640815299999982</c:v>
                </c:pt>
                <c:pt idx="2054">
                  <c:v>0.58559855999999977</c:v>
                </c:pt>
                <c:pt idx="2055">
                  <c:v>0.58479008400000065</c:v>
                </c:pt>
                <c:pt idx="2056">
                  <c:v>0.58398272499999948</c:v>
                </c:pt>
                <c:pt idx="2057">
                  <c:v>0.58317647999999978</c:v>
                </c:pt>
                <c:pt idx="2058">
                  <c:v>0.58237134799999979</c:v>
                </c:pt>
                <c:pt idx="2059">
                  <c:v>0.58156732799999766</c:v>
                </c:pt>
                <c:pt idx="2060">
                  <c:v>0.58076441800000211</c:v>
                </c:pt>
                <c:pt idx="2061">
                  <c:v>0.57996261599999999</c:v>
                </c:pt>
                <c:pt idx="2062">
                  <c:v>0.57916192099999997</c:v>
                </c:pt>
                <c:pt idx="2063">
                  <c:v>0.57836233199999765</c:v>
                </c:pt>
                <c:pt idx="2064">
                  <c:v>0.57756384599999788</c:v>
                </c:pt>
                <c:pt idx="2065">
                  <c:v>0.57676646300000001</c:v>
                </c:pt>
                <c:pt idx="2066">
                  <c:v>0.57597018099999997</c:v>
                </c:pt>
                <c:pt idx="2067">
                  <c:v>0.57517499800000005</c:v>
                </c:pt>
                <c:pt idx="2068">
                  <c:v>0.57438091300000005</c:v>
                </c:pt>
                <c:pt idx="2069">
                  <c:v>0.57358792499999856</c:v>
                </c:pt>
                <c:pt idx="2070">
                  <c:v>0.57279603100000065</c:v>
                </c:pt>
                <c:pt idx="2071">
                  <c:v>0.57200523000000281</c:v>
                </c:pt>
                <c:pt idx="2072">
                  <c:v>0.57121552200000003</c:v>
                </c:pt>
                <c:pt idx="2073">
                  <c:v>0.57042690299999999</c:v>
                </c:pt>
                <c:pt idx="2074">
                  <c:v>0.56963937300000234</c:v>
                </c:pt>
                <c:pt idx="2075">
                  <c:v>0.56885293100000001</c:v>
                </c:pt>
                <c:pt idx="2076">
                  <c:v>0.56806757399999996</c:v>
                </c:pt>
                <c:pt idx="2077">
                  <c:v>0.56728330199999788</c:v>
                </c:pt>
                <c:pt idx="2078">
                  <c:v>0.5665001119999995</c:v>
                </c:pt>
                <c:pt idx="2079">
                  <c:v>0.56571800300000064</c:v>
                </c:pt>
                <c:pt idx="2080">
                  <c:v>0.56493697499999951</c:v>
                </c:pt>
                <c:pt idx="2081">
                  <c:v>0.56415702400000001</c:v>
                </c:pt>
                <c:pt idx="2082">
                  <c:v>0.56337815099999999</c:v>
                </c:pt>
                <c:pt idx="2083">
                  <c:v>0.56260035300000211</c:v>
                </c:pt>
                <c:pt idx="2084">
                  <c:v>0.56182362800000063</c:v>
                </c:pt>
                <c:pt idx="2085">
                  <c:v>0.56104797600000234</c:v>
                </c:pt>
                <c:pt idx="2086">
                  <c:v>0.56027339499999951</c:v>
                </c:pt>
                <c:pt idx="2087">
                  <c:v>0.55949988300000064</c:v>
                </c:pt>
                <c:pt idx="2088">
                  <c:v>0.5587274390000021</c:v>
                </c:pt>
                <c:pt idx="2089">
                  <c:v>0.5579560609999995</c:v>
                </c:pt>
                <c:pt idx="2090">
                  <c:v>0.55718574899999951</c:v>
                </c:pt>
                <c:pt idx="2091">
                  <c:v>0.55641649999999765</c:v>
                </c:pt>
                <c:pt idx="2092">
                  <c:v>0.55564831300000306</c:v>
                </c:pt>
                <c:pt idx="2093">
                  <c:v>0.55488118600000003</c:v>
                </c:pt>
                <c:pt idx="2094">
                  <c:v>0.55411511899999999</c:v>
                </c:pt>
                <c:pt idx="2095">
                  <c:v>0.55335010899999959</c:v>
                </c:pt>
                <c:pt idx="2096">
                  <c:v>0.55258615599999705</c:v>
                </c:pt>
                <c:pt idx="2097">
                  <c:v>0.55182325700000234</c:v>
                </c:pt>
                <c:pt idx="2098">
                  <c:v>0.55106141099999995</c:v>
                </c:pt>
                <c:pt idx="2099">
                  <c:v>0.5503006170000021</c:v>
                </c:pt>
                <c:pt idx="2100">
                  <c:v>0.54954087400000062</c:v>
                </c:pt>
                <c:pt idx="2101">
                  <c:v>0.54878217899999959</c:v>
                </c:pt>
                <c:pt idx="2102">
                  <c:v>0.54802453200000234</c:v>
                </c:pt>
                <c:pt idx="2103">
                  <c:v>0.54726793099999949</c:v>
                </c:pt>
                <c:pt idx="2104">
                  <c:v>0.54651237499999683</c:v>
                </c:pt>
                <c:pt idx="2105">
                  <c:v>0.54575786100000001</c:v>
                </c:pt>
                <c:pt idx="2106">
                  <c:v>0.54500438899999959</c:v>
                </c:pt>
                <c:pt idx="2107">
                  <c:v>0.54425195800000004</c:v>
                </c:pt>
                <c:pt idx="2108">
                  <c:v>0.54350056499999788</c:v>
                </c:pt>
                <c:pt idx="2109">
                  <c:v>0.54275021000000234</c:v>
                </c:pt>
                <c:pt idx="2110">
                  <c:v>0.54200088999999996</c:v>
                </c:pt>
                <c:pt idx="2111">
                  <c:v>0.54125260600000002</c:v>
                </c:pt>
                <c:pt idx="2112">
                  <c:v>0.54050535399999999</c:v>
                </c:pt>
                <c:pt idx="2113">
                  <c:v>0.53975913400000064</c:v>
                </c:pt>
                <c:pt idx="2114">
                  <c:v>0.53901394399999958</c:v>
                </c:pt>
                <c:pt idx="2115">
                  <c:v>0.5382697829999995</c:v>
                </c:pt>
                <c:pt idx="2116">
                  <c:v>0.53752664899999958</c:v>
                </c:pt>
                <c:pt idx="2117">
                  <c:v>0.5367845409999995</c:v>
                </c:pt>
                <c:pt idx="2118">
                  <c:v>0.53604345800000064</c:v>
                </c:pt>
                <c:pt idx="2119">
                  <c:v>0.53530339799999949</c:v>
                </c:pt>
                <c:pt idx="2120">
                  <c:v>0.53456435899999788</c:v>
                </c:pt>
                <c:pt idx="2121">
                  <c:v>0.53382634099999959</c:v>
                </c:pt>
                <c:pt idx="2122">
                  <c:v>0.53308934200000002</c:v>
                </c:pt>
                <c:pt idx="2123">
                  <c:v>0.53235336099999753</c:v>
                </c:pt>
                <c:pt idx="2124">
                  <c:v>0.53161839499999997</c:v>
                </c:pt>
                <c:pt idx="2125">
                  <c:v>0.53088444400000001</c:v>
                </c:pt>
                <c:pt idx="2126">
                  <c:v>0.53015150700000002</c:v>
                </c:pt>
                <c:pt idx="2127">
                  <c:v>0.52941958099999753</c:v>
                </c:pt>
                <c:pt idx="2128">
                  <c:v>0.52868866599999997</c:v>
                </c:pt>
                <c:pt idx="2129">
                  <c:v>0.52795875999999997</c:v>
                </c:pt>
                <c:pt idx="2130">
                  <c:v>0.52722986100000002</c:v>
                </c:pt>
                <c:pt idx="2131">
                  <c:v>0.52650196899999957</c:v>
                </c:pt>
                <c:pt idx="2132">
                  <c:v>0.52577508200000234</c:v>
                </c:pt>
                <c:pt idx="2133">
                  <c:v>0.52504919900000002</c:v>
                </c:pt>
                <c:pt idx="2134">
                  <c:v>0.52432431700000004</c:v>
                </c:pt>
                <c:pt idx="2135">
                  <c:v>0.52360043700000281</c:v>
                </c:pt>
                <c:pt idx="2136">
                  <c:v>0.52287755499999999</c:v>
                </c:pt>
                <c:pt idx="2137">
                  <c:v>0.52215567200000235</c:v>
                </c:pt>
                <c:pt idx="2138">
                  <c:v>0.52143478499999718</c:v>
                </c:pt>
                <c:pt idx="2139">
                  <c:v>0.52071489400000004</c:v>
                </c:pt>
                <c:pt idx="2140">
                  <c:v>0.51999599700000065</c:v>
                </c:pt>
                <c:pt idx="2141">
                  <c:v>0.51927809199999997</c:v>
                </c:pt>
                <c:pt idx="2142">
                  <c:v>0.51856117799999957</c:v>
                </c:pt>
                <c:pt idx="2143">
                  <c:v>0.51784525400000281</c:v>
                </c:pt>
                <c:pt idx="2144">
                  <c:v>0.51713031799999998</c:v>
                </c:pt>
                <c:pt idx="2145">
                  <c:v>0.51641636899999555</c:v>
                </c:pt>
                <c:pt idx="2146">
                  <c:v>0.51570340599999998</c:v>
                </c:pt>
                <c:pt idx="2147">
                  <c:v>0.51499142800000064</c:v>
                </c:pt>
                <c:pt idx="2148">
                  <c:v>0.51428043199999951</c:v>
                </c:pt>
                <c:pt idx="2149">
                  <c:v>0.51357041800000003</c:v>
                </c:pt>
                <c:pt idx="2150">
                  <c:v>0.51286138399999959</c:v>
                </c:pt>
                <c:pt idx="2151">
                  <c:v>0.51215332899999788</c:v>
                </c:pt>
                <c:pt idx="2152">
                  <c:v>0.51144625200000005</c:v>
                </c:pt>
                <c:pt idx="2153">
                  <c:v>0.5107401499999995</c:v>
                </c:pt>
                <c:pt idx="2154">
                  <c:v>0.510035024</c:v>
                </c:pt>
                <c:pt idx="2155">
                  <c:v>0.50933087099999996</c:v>
                </c:pt>
                <c:pt idx="2156">
                  <c:v>0.50862768999999997</c:v>
                </c:pt>
                <c:pt idx="2157">
                  <c:v>0.50792548000000004</c:v>
                </c:pt>
                <c:pt idx="2158">
                  <c:v>0.50722423999999999</c:v>
                </c:pt>
                <c:pt idx="2159">
                  <c:v>0.50652396799999788</c:v>
                </c:pt>
                <c:pt idx="2160">
                  <c:v>0.50582466199999998</c:v>
                </c:pt>
                <c:pt idx="2161">
                  <c:v>0.50512632199999719</c:v>
                </c:pt>
                <c:pt idx="2162">
                  <c:v>0.50442894599999788</c:v>
                </c:pt>
                <c:pt idx="2163">
                  <c:v>0.50373253299999998</c:v>
                </c:pt>
                <c:pt idx="2164">
                  <c:v>0.50303708099999789</c:v>
                </c:pt>
                <c:pt idx="2165">
                  <c:v>0.50234258999999692</c:v>
                </c:pt>
                <c:pt idx="2166">
                  <c:v>0.50164905700000306</c:v>
                </c:pt>
                <c:pt idx="2167">
                  <c:v>0.50095648199999765</c:v>
                </c:pt>
                <c:pt idx="2168">
                  <c:v>0.50026486199999765</c:v>
                </c:pt>
                <c:pt idx="2169">
                  <c:v>0.49957419800000141</c:v>
                </c:pt>
                <c:pt idx="2170">
                  <c:v>0.4988844870000031</c:v>
                </c:pt>
                <c:pt idx="2171">
                  <c:v>0.49819572899999998</c:v>
                </c:pt>
                <c:pt idx="2172">
                  <c:v>0.49750792100000141</c:v>
                </c:pt>
                <c:pt idx="2173">
                  <c:v>0.49682106300000239</c:v>
                </c:pt>
                <c:pt idx="2174">
                  <c:v>0.49613515399999997</c:v>
                </c:pt>
                <c:pt idx="2175">
                  <c:v>0.49545019100000187</c:v>
                </c:pt>
                <c:pt idx="2176">
                  <c:v>0.49476617400000111</c:v>
                </c:pt>
                <c:pt idx="2177">
                  <c:v>0.49408310100000141</c:v>
                </c:pt>
                <c:pt idx="2178">
                  <c:v>0.49340097100000241</c:v>
                </c:pt>
                <c:pt idx="2179">
                  <c:v>0.49271978300000141</c:v>
                </c:pt>
                <c:pt idx="2180">
                  <c:v>0.492039536</c:v>
                </c:pt>
                <c:pt idx="2181">
                  <c:v>0.49136022700000187</c:v>
                </c:pt>
                <c:pt idx="2182">
                  <c:v>0.49068185700000105</c:v>
                </c:pt>
                <c:pt idx="2183">
                  <c:v>0.49000442300000141</c:v>
                </c:pt>
                <c:pt idx="2184">
                  <c:v>0.48932792400000147</c:v>
                </c:pt>
                <c:pt idx="2185">
                  <c:v>0.48865235899999998</c:v>
                </c:pt>
                <c:pt idx="2186">
                  <c:v>0.48797772700000153</c:v>
                </c:pt>
                <c:pt idx="2187">
                  <c:v>0.48730402700000153</c:v>
                </c:pt>
                <c:pt idx="2188">
                  <c:v>0.48663125599999996</c:v>
                </c:pt>
                <c:pt idx="2189">
                  <c:v>0.48595941400000031</c:v>
                </c:pt>
                <c:pt idx="2190">
                  <c:v>0.48528850000000118</c:v>
                </c:pt>
                <c:pt idx="2191">
                  <c:v>0.48461851200000106</c:v>
                </c:pt>
                <c:pt idx="2192">
                  <c:v>0.48394944899999998</c:v>
                </c:pt>
                <c:pt idx="2193">
                  <c:v>0.48328131000000002</c:v>
                </c:pt>
                <c:pt idx="2194">
                  <c:v>0.48261409300000141</c:v>
                </c:pt>
                <c:pt idx="2195">
                  <c:v>0.48194779800000032</c:v>
                </c:pt>
                <c:pt idx="2196">
                  <c:v>0.48128242200000032</c:v>
                </c:pt>
                <c:pt idx="2197">
                  <c:v>0.48061796500000153</c:v>
                </c:pt>
                <c:pt idx="2198">
                  <c:v>0.47995442500000141</c:v>
                </c:pt>
                <c:pt idx="2199">
                  <c:v>0.47929180100000002</c:v>
                </c:pt>
                <c:pt idx="2200">
                  <c:v>0.47863009200000001</c:v>
                </c:pt>
                <c:pt idx="2201">
                  <c:v>0.4779692970000014</c:v>
                </c:pt>
                <c:pt idx="2202">
                  <c:v>0.47730941400000032</c:v>
                </c:pt>
                <c:pt idx="2203">
                  <c:v>0.47665044200000001</c:v>
                </c:pt>
                <c:pt idx="2204">
                  <c:v>0.47599238000000038</c:v>
                </c:pt>
                <c:pt idx="2205">
                  <c:v>0.475335226</c:v>
                </c:pt>
                <c:pt idx="2206">
                  <c:v>0.47467897900000211</c:v>
                </c:pt>
                <c:pt idx="2207">
                  <c:v>0.47402363900000088</c:v>
                </c:pt>
                <c:pt idx="2208">
                  <c:v>0.4733692030000014</c:v>
                </c:pt>
                <c:pt idx="2209">
                  <c:v>0.47271567100000117</c:v>
                </c:pt>
                <c:pt idx="2210">
                  <c:v>0.47206304100000002</c:v>
                </c:pt>
                <c:pt idx="2211">
                  <c:v>0.47141131200000008</c:v>
                </c:pt>
                <c:pt idx="2212">
                  <c:v>0.47076048300000117</c:v>
                </c:pt>
                <c:pt idx="2213">
                  <c:v>0.47011055300000032</c:v>
                </c:pt>
                <c:pt idx="2214">
                  <c:v>0.46946151900000038</c:v>
                </c:pt>
                <c:pt idx="2215">
                  <c:v>0.46881338200000106</c:v>
                </c:pt>
                <c:pt idx="2216">
                  <c:v>0.46816614000000001</c:v>
                </c:pt>
                <c:pt idx="2217">
                  <c:v>0.46751979100000141</c:v>
                </c:pt>
                <c:pt idx="2218">
                  <c:v>0.46687433400000106</c:v>
                </c:pt>
                <c:pt idx="2219">
                  <c:v>0.4662297690000014</c:v>
                </c:pt>
                <c:pt idx="2220">
                  <c:v>0.46558609400000117</c:v>
                </c:pt>
                <c:pt idx="2221">
                  <c:v>0.46494330699999997</c:v>
                </c:pt>
                <c:pt idx="2222">
                  <c:v>0.46430140700000105</c:v>
                </c:pt>
                <c:pt idx="2223">
                  <c:v>0.46366039400000031</c:v>
                </c:pt>
                <c:pt idx="2224">
                  <c:v>0.46302026600000118</c:v>
                </c:pt>
                <c:pt idx="2225">
                  <c:v>0.46238102100000111</c:v>
                </c:pt>
                <c:pt idx="2226">
                  <c:v>0.461742659</c:v>
                </c:pt>
                <c:pt idx="2227">
                  <c:v>0.46110517899999998</c:v>
                </c:pt>
                <c:pt idx="2228">
                  <c:v>0.46046857800000141</c:v>
                </c:pt>
                <c:pt idx="2229">
                  <c:v>0.45983285699999998</c:v>
                </c:pt>
                <c:pt idx="2230">
                  <c:v>0.45919801300000002</c:v>
                </c:pt>
                <c:pt idx="2231">
                  <c:v>0.45856404499999998</c:v>
                </c:pt>
                <c:pt idx="2232">
                  <c:v>0.45793095299999997</c:v>
                </c:pt>
                <c:pt idx="2233">
                  <c:v>0.45729873500000001</c:v>
                </c:pt>
                <c:pt idx="2234">
                  <c:v>0.45666739000000001</c:v>
                </c:pt>
                <c:pt idx="2235">
                  <c:v>0.45603691600000001</c:v>
                </c:pt>
                <c:pt idx="2236">
                  <c:v>0.45540731299999998</c:v>
                </c:pt>
                <c:pt idx="2237">
                  <c:v>0.4547785790000014</c:v>
                </c:pt>
                <c:pt idx="2238">
                  <c:v>0.45415071299999998</c:v>
                </c:pt>
                <c:pt idx="2239">
                  <c:v>0.45352371300000038</c:v>
                </c:pt>
                <c:pt idx="2240">
                  <c:v>0.45289758000000002</c:v>
                </c:pt>
                <c:pt idx="2241">
                  <c:v>0.45227231099999998</c:v>
                </c:pt>
                <c:pt idx="2242">
                  <c:v>0.45164790500000002</c:v>
                </c:pt>
                <c:pt idx="2243">
                  <c:v>0.45102436100000187</c:v>
                </c:pt>
                <c:pt idx="2244">
                  <c:v>0.45040167800000008</c:v>
                </c:pt>
                <c:pt idx="2245">
                  <c:v>0.44977985500000106</c:v>
                </c:pt>
                <c:pt idx="2246">
                  <c:v>0.44915889000000148</c:v>
                </c:pt>
                <c:pt idx="2247">
                  <c:v>0.44853878300000194</c:v>
                </c:pt>
                <c:pt idx="2248">
                  <c:v>0.44791953100000165</c:v>
                </c:pt>
                <c:pt idx="2249">
                  <c:v>0.44730113500000124</c:v>
                </c:pt>
                <c:pt idx="2250">
                  <c:v>0.44668359200000124</c:v>
                </c:pt>
                <c:pt idx="2251">
                  <c:v>0.44606690200000176</c:v>
                </c:pt>
                <c:pt idx="2252">
                  <c:v>0.44545106300000142</c:v>
                </c:pt>
                <c:pt idx="2253">
                  <c:v>0.44483607500000194</c:v>
                </c:pt>
                <c:pt idx="2254">
                  <c:v>0.44422193500000107</c:v>
                </c:pt>
                <c:pt idx="2255">
                  <c:v>0.44360864400000038</c:v>
                </c:pt>
                <c:pt idx="2256">
                  <c:v>0.44299619900000142</c:v>
                </c:pt>
                <c:pt idx="2257">
                  <c:v>0.44238460000000246</c:v>
                </c:pt>
                <c:pt idx="2258">
                  <c:v>0.44177384500000094</c:v>
                </c:pt>
                <c:pt idx="2259">
                  <c:v>0.44116393300000106</c:v>
                </c:pt>
                <c:pt idx="2260">
                  <c:v>0.44055486400000177</c:v>
                </c:pt>
                <c:pt idx="2261">
                  <c:v>0.43994663500000153</c:v>
                </c:pt>
                <c:pt idx="2262">
                  <c:v>0.43933924600000002</c:v>
                </c:pt>
                <c:pt idx="2263">
                  <c:v>0.43873269500000117</c:v>
                </c:pt>
                <c:pt idx="2264">
                  <c:v>0.43812698200000211</c:v>
                </c:pt>
                <c:pt idx="2265">
                  <c:v>0.43752210500000194</c:v>
                </c:pt>
                <c:pt idx="2266">
                  <c:v>0.43691806300000241</c:v>
                </c:pt>
                <c:pt idx="2267">
                  <c:v>0.43631485600000153</c:v>
                </c:pt>
                <c:pt idx="2268">
                  <c:v>0.43571248100000187</c:v>
                </c:pt>
                <c:pt idx="2269">
                  <c:v>0.43511093700000153</c:v>
                </c:pt>
                <c:pt idx="2270">
                  <c:v>0.43451022400000106</c:v>
                </c:pt>
                <c:pt idx="2271">
                  <c:v>0.43391034100000153</c:v>
                </c:pt>
                <c:pt idx="2272">
                  <c:v>0.43331128500000188</c:v>
                </c:pt>
                <c:pt idx="2273">
                  <c:v>0.43271305700000001</c:v>
                </c:pt>
                <c:pt idx="2274">
                  <c:v>0.43211565400000002</c:v>
                </c:pt>
                <c:pt idx="2275">
                  <c:v>0.43151907700000153</c:v>
                </c:pt>
                <c:pt idx="2276">
                  <c:v>0.43092332300000141</c:v>
                </c:pt>
                <c:pt idx="2277">
                  <c:v>0.4303283910000027</c:v>
                </c:pt>
                <c:pt idx="2278">
                  <c:v>0.42973428100000038</c:v>
                </c:pt>
                <c:pt idx="2279">
                  <c:v>0.42914099100000164</c:v>
                </c:pt>
                <c:pt idx="2280">
                  <c:v>0.42854852000000032</c:v>
                </c:pt>
                <c:pt idx="2281">
                  <c:v>0.42795686800000193</c:v>
                </c:pt>
                <c:pt idx="2282">
                  <c:v>0.42736603100000153</c:v>
                </c:pt>
                <c:pt idx="2283">
                  <c:v>0.42677601100000118</c:v>
                </c:pt>
                <c:pt idx="2284">
                  <c:v>0.42618680500000211</c:v>
                </c:pt>
                <c:pt idx="2285">
                  <c:v>0.42559841300000117</c:v>
                </c:pt>
                <c:pt idx="2286">
                  <c:v>0.42501083300000153</c:v>
                </c:pt>
                <c:pt idx="2287">
                  <c:v>0.42442406400000193</c:v>
                </c:pt>
                <c:pt idx="2288">
                  <c:v>0.42383810600000038</c:v>
                </c:pt>
                <c:pt idx="2289">
                  <c:v>0.42325295600000001</c:v>
                </c:pt>
                <c:pt idx="2290">
                  <c:v>0.42266861400000105</c:v>
                </c:pt>
                <c:pt idx="2291">
                  <c:v>0.42208507900000153</c:v>
                </c:pt>
                <c:pt idx="2292">
                  <c:v>0.42150235000000008</c:v>
                </c:pt>
                <c:pt idx="2293">
                  <c:v>0.42092042500000187</c:v>
                </c:pt>
                <c:pt idx="2294">
                  <c:v>0.42033930300000105</c:v>
                </c:pt>
                <c:pt idx="2295">
                  <c:v>0.41975898400000106</c:v>
                </c:pt>
                <c:pt idx="2296">
                  <c:v>0.41917946600000106</c:v>
                </c:pt>
                <c:pt idx="2297">
                  <c:v>0.41860074800000002</c:v>
                </c:pt>
                <c:pt idx="2298">
                  <c:v>0.41802282900000187</c:v>
                </c:pt>
                <c:pt idx="2299">
                  <c:v>0.41744570800000008</c:v>
                </c:pt>
                <c:pt idx="2300">
                  <c:v>0.41686938300000187</c:v>
                </c:pt>
                <c:pt idx="2301">
                  <c:v>0.41629385499999999</c:v>
                </c:pt>
                <c:pt idx="2302">
                  <c:v>0.41571912100000002</c:v>
                </c:pt>
                <c:pt idx="2303">
                  <c:v>0.41514518</c:v>
                </c:pt>
                <c:pt idx="2304">
                  <c:v>0.41457203200000031</c:v>
                </c:pt>
                <c:pt idx="2305">
                  <c:v>0.41399967500000118</c:v>
                </c:pt>
                <c:pt idx="2306">
                  <c:v>0.4134281080000014</c:v>
                </c:pt>
                <c:pt idx="2307">
                  <c:v>0.41285733000000002</c:v>
                </c:pt>
                <c:pt idx="2308">
                  <c:v>0.41228734099999997</c:v>
                </c:pt>
                <c:pt idx="2309">
                  <c:v>0.41171813800000001</c:v>
                </c:pt>
                <c:pt idx="2310">
                  <c:v>0.41114972100000002</c:v>
                </c:pt>
                <c:pt idx="2311">
                  <c:v>0.41058208900000187</c:v>
                </c:pt>
                <c:pt idx="2312">
                  <c:v>0.41001524099999997</c:v>
                </c:pt>
                <c:pt idx="2313">
                  <c:v>0.40944917500000105</c:v>
                </c:pt>
                <c:pt idx="2314">
                  <c:v>0.40888389000000164</c:v>
                </c:pt>
                <c:pt idx="2315">
                  <c:v>0.40831938600000117</c:v>
                </c:pt>
                <c:pt idx="2316">
                  <c:v>0.40775566200000002</c:v>
                </c:pt>
                <c:pt idx="2317">
                  <c:v>0.40719271499999998</c:v>
                </c:pt>
                <c:pt idx="2318">
                  <c:v>0.40663054599999998</c:v>
                </c:pt>
                <c:pt idx="2319">
                  <c:v>0.40606915300000002</c:v>
                </c:pt>
                <c:pt idx="2320">
                  <c:v>0.40550853500000111</c:v>
                </c:pt>
                <c:pt idx="2321">
                  <c:v>0.40494869200000105</c:v>
                </c:pt>
                <c:pt idx="2322">
                  <c:v>0.40438962100000153</c:v>
                </c:pt>
                <c:pt idx="2323">
                  <c:v>0.40383132100000002</c:v>
                </c:pt>
                <c:pt idx="2324">
                  <c:v>0.40327379300000032</c:v>
                </c:pt>
                <c:pt idx="2325">
                  <c:v>0.40271703399999997</c:v>
                </c:pt>
                <c:pt idx="2326">
                  <c:v>0.40216104399999997</c:v>
                </c:pt>
                <c:pt idx="2327">
                  <c:v>0.401605822</c:v>
                </c:pt>
                <c:pt idx="2328">
                  <c:v>0.40105136600000002</c:v>
                </c:pt>
                <c:pt idx="2329">
                  <c:v>0.40049767600000002</c:v>
                </c:pt>
                <c:pt idx="2330">
                  <c:v>0.3999447500000014</c:v>
                </c:pt>
                <c:pt idx="2331">
                  <c:v>0.39939258700000241</c:v>
                </c:pt>
                <c:pt idx="2332">
                  <c:v>0.39884118700000187</c:v>
                </c:pt>
                <c:pt idx="2333">
                  <c:v>0.39829054800000002</c:v>
                </c:pt>
                <c:pt idx="2334">
                  <c:v>0.39774066900000188</c:v>
                </c:pt>
                <c:pt idx="2335">
                  <c:v>0.39719154899999998</c:v>
                </c:pt>
                <c:pt idx="2336">
                  <c:v>0.39664318800000031</c:v>
                </c:pt>
                <c:pt idx="2337">
                  <c:v>0.39609558300000153</c:v>
                </c:pt>
                <c:pt idx="2338">
                  <c:v>0.39554873500000187</c:v>
                </c:pt>
                <c:pt idx="2339">
                  <c:v>0.3950026420000014</c:v>
                </c:pt>
                <c:pt idx="2340">
                  <c:v>0.39445730200000118</c:v>
                </c:pt>
                <c:pt idx="2341">
                  <c:v>0.39391271500000241</c:v>
                </c:pt>
                <c:pt idx="2342">
                  <c:v>0.39336888100000317</c:v>
                </c:pt>
                <c:pt idx="2343">
                  <c:v>0.3928257970000027</c:v>
                </c:pt>
                <c:pt idx="2344">
                  <c:v>0.39228346300000211</c:v>
                </c:pt>
                <c:pt idx="2345">
                  <c:v>0.3917418770000014</c:v>
                </c:pt>
                <c:pt idx="2346">
                  <c:v>0.39120103899999997</c:v>
                </c:pt>
                <c:pt idx="2347">
                  <c:v>0.39066094800000117</c:v>
                </c:pt>
                <c:pt idx="2348">
                  <c:v>0.39012160300000187</c:v>
                </c:pt>
                <c:pt idx="2349">
                  <c:v>0.38958300200000118</c:v>
                </c:pt>
                <c:pt idx="2350">
                  <c:v>0.38904514499999998</c:v>
                </c:pt>
                <c:pt idx="2351">
                  <c:v>0.38850803000000117</c:v>
                </c:pt>
                <c:pt idx="2352">
                  <c:v>0.38797165700000147</c:v>
                </c:pt>
                <c:pt idx="2353">
                  <c:v>0.3874360250000014</c:v>
                </c:pt>
                <c:pt idx="2354">
                  <c:v>0.38690113200000031</c:v>
                </c:pt>
                <c:pt idx="2355">
                  <c:v>0.38636697700000316</c:v>
                </c:pt>
                <c:pt idx="2356">
                  <c:v>0.38583356000000141</c:v>
                </c:pt>
                <c:pt idx="2357">
                  <c:v>0.38530087900000309</c:v>
                </c:pt>
                <c:pt idx="2358">
                  <c:v>0.38476893400000117</c:v>
                </c:pt>
                <c:pt idx="2359">
                  <c:v>0.38423772299999998</c:v>
                </c:pt>
                <c:pt idx="2360">
                  <c:v>0.38370724499999997</c:v>
                </c:pt>
                <c:pt idx="2361">
                  <c:v>0.38317750000000117</c:v>
                </c:pt>
                <c:pt idx="2362">
                  <c:v>0.38264848700000176</c:v>
                </c:pt>
                <c:pt idx="2363">
                  <c:v>0.38212020300000188</c:v>
                </c:pt>
                <c:pt idx="2364">
                  <c:v>0.38159264900000117</c:v>
                </c:pt>
                <c:pt idx="2365">
                  <c:v>0.38106582300000152</c:v>
                </c:pt>
                <c:pt idx="2366">
                  <c:v>0.38053972500000038</c:v>
                </c:pt>
                <c:pt idx="2367">
                  <c:v>0.38001435300000164</c:v>
                </c:pt>
                <c:pt idx="2368">
                  <c:v>0.37948970600000187</c:v>
                </c:pt>
                <c:pt idx="2369">
                  <c:v>0.37896578400000164</c:v>
                </c:pt>
                <c:pt idx="2370">
                  <c:v>0.37844258500000211</c:v>
                </c:pt>
                <c:pt idx="2371">
                  <c:v>0.37792010800000153</c:v>
                </c:pt>
                <c:pt idx="2372">
                  <c:v>0.37739835300000141</c:v>
                </c:pt>
                <c:pt idx="2373">
                  <c:v>0.37687731700000188</c:v>
                </c:pt>
                <c:pt idx="2374">
                  <c:v>0.37635700200000038</c:v>
                </c:pt>
                <c:pt idx="2375">
                  <c:v>0.37583740400000032</c:v>
                </c:pt>
                <c:pt idx="2376">
                  <c:v>0.37531852400000193</c:v>
                </c:pt>
                <c:pt idx="2377">
                  <c:v>0.37480036100000247</c:v>
                </c:pt>
                <c:pt idx="2378">
                  <c:v>0.37428291200000141</c:v>
                </c:pt>
                <c:pt idx="2379">
                  <c:v>0.37376617800000117</c:v>
                </c:pt>
                <c:pt idx="2380">
                  <c:v>0.373250158</c:v>
                </c:pt>
                <c:pt idx="2381">
                  <c:v>0.37273485000000001</c:v>
                </c:pt>
                <c:pt idx="2382">
                  <c:v>0.37222025300000106</c:v>
                </c:pt>
                <c:pt idx="2383">
                  <c:v>0.37170636700000187</c:v>
                </c:pt>
                <c:pt idx="2384">
                  <c:v>0.37119319000000001</c:v>
                </c:pt>
                <c:pt idx="2385">
                  <c:v>0.37068072200000141</c:v>
                </c:pt>
                <c:pt idx="2386">
                  <c:v>0.37016896100000246</c:v>
                </c:pt>
                <c:pt idx="2387">
                  <c:v>0.36965790700000117</c:v>
                </c:pt>
                <c:pt idx="2388">
                  <c:v>0.36914755800000004</c:v>
                </c:pt>
                <c:pt idx="2389">
                  <c:v>0.36863791400000001</c:v>
                </c:pt>
                <c:pt idx="2390">
                  <c:v>0.36812897400000211</c:v>
                </c:pt>
                <c:pt idx="2391">
                  <c:v>0.36762073600000117</c:v>
                </c:pt>
                <c:pt idx="2392">
                  <c:v>0.36711320000000008</c:v>
                </c:pt>
                <c:pt idx="2393">
                  <c:v>0.36660636400000141</c:v>
                </c:pt>
                <c:pt idx="2394">
                  <c:v>0.36610022900000105</c:v>
                </c:pt>
                <c:pt idx="2395">
                  <c:v>0.36559479200000106</c:v>
                </c:pt>
                <c:pt idx="2396">
                  <c:v>0.365090052</c:v>
                </c:pt>
                <c:pt idx="2397">
                  <c:v>0.3645860100000014</c:v>
                </c:pt>
                <c:pt idx="2398">
                  <c:v>0.36408266400000211</c:v>
                </c:pt>
                <c:pt idx="2399">
                  <c:v>0.36358001200000117</c:v>
                </c:pt>
                <c:pt idx="2400">
                  <c:v>0.36307805500000118</c:v>
                </c:pt>
                <c:pt idx="2401">
                  <c:v>0.36257679000000187</c:v>
                </c:pt>
                <c:pt idx="2402">
                  <c:v>0.36207621800000117</c:v>
                </c:pt>
                <c:pt idx="2403">
                  <c:v>0.36157633600000105</c:v>
                </c:pt>
                <c:pt idx="2404">
                  <c:v>0.36107714500000032</c:v>
                </c:pt>
                <c:pt idx="2405">
                  <c:v>0.36057864300000153</c:v>
                </c:pt>
                <c:pt idx="2406">
                  <c:v>0.36008082900000188</c:v>
                </c:pt>
                <c:pt idx="2407">
                  <c:v>0.35958370300000153</c:v>
                </c:pt>
                <c:pt idx="2408">
                  <c:v>0.35908726200000141</c:v>
                </c:pt>
                <c:pt idx="2409">
                  <c:v>0.358591508</c:v>
                </c:pt>
                <c:pt idx="2410">
                  <c:v>0.35809643700000032</c:v>
                </c:pt>
                <c:pt idx="2411">
                  <c:v>0.35760205</c:v>
                </c:pt>
                <c:pt idx="2412">
                  <c:v>0.35710834600000002</c:v>
                </c:pt>
                <c:pt idx="2413">
                  <c:v>0.35661532299999998</c:v>
                </c:pt>
                <c:pt idx="2414">
                  <c:v>0.35612298100000239</c:v>
                </c:pt>
                <c:pt idx="2415">
                  <c:v>0.355631319</c:v>
                </c:pt>
                <c:pt idx="2416">
                  <c:v>0.35514033499999997</c:v>
                </c:pt>
                <c:pt idx="2417">
                  <c:v>0.35465002899999998</c:v>
                </c:pt>
                <c:pt idx="2418">
                  <c:v>0.35416040000000032</c:v>
                </c:pt>
                <c:pt idx="2419">
                  <c:v>0.353671448</c:v>
                </c:pt>
                <c:pt idx="2420">
                  <c:v>0.35318317000000032</c:v>
                </c:pt>
                <c:pt idx="2421">
                  <c:v>0.35269556600000002</c:v>
                </c:pt>
                <c:pt idx="2422">
                  <c:v>0.35220863600000002</c:v>
                </c:pt>
                <c:pt idx="2423">
                  <c:v>0.35172237700000153</c:v>
                </c:pt>
                <c:pt idx="2424">
                  <c:v>0.35123679000000002</c:v>
                </c:pt>
                <c:pt idx="2425">
                  <c:v>0.35075187400000002</c:v>
                </c:pt>
                <c:pt idx="2426">
                  <c:v>0.35026762700000008</c:v>
                </c:pt>
                <c:pt idx="2427">
                  <c:v>0.34978404800000112</c:v>
                </c:pt>
                <c:pt idx="2428">
                  <c:v>0.34930113800000107</c:v>
                </c:pt>
                <c:pt idx="2429">
                  <c:v>0.34881889300000318</c:v>
                </c:pt>
                <c:pt idx="2430">
                  <c:v>0.34833731500000142</c:v>
                </c:pt>
                <c:pt idx="2431">
                  <c:v>0.34785640200000223</c:v>
                </c:pt>
                <c:pt idx="2432">
                  <c:v>0.34737615200000194</c:v>
                </c:pt>
                <c:pt idx="2433">
                  <c:v>0.34689656500000293</c:v>
                </c:pt>
                <c:pt idx="2434">
                  <c:v>0.346417641000002</c:v>
                </c:pt>
                <c:pt idx="2435">
                  <c:v>0.34593937800000124</c:v>
                </c:pt>
                <c:pt idx="2436">
                  <c:v>0.34546177500000241</c:v>
                </c:pt>
                <c:pt idx="2437">
                  <c:v>0.34498483100000293</c:v>
                </c:pt>
                <c:pt idx="2438">
                  <c:v>0.34450854600000147</c:v>
                </c:pt>
                <c:pt idx="2439">
                  <c:v>0.34403291900000177</c:v>
                </c:pt>
                <c:pt idx="2440">
                  <c:v>0.34355794800000095</c:v>
                </c:pt>
                <c:pt idx="2441">
                  <c:v>0.343083633000002</c:v>
                </c:pt>
                <c:pt idx="2442">
                  <c:v>0.34260997200000176</c:v>
                </c:pt>
                <c:pt idx="2443">
                  <c:v>0.34213696600000176</c:v>
                </c:pt>
                <c:pt idx="2444">
                  <c:v>0.34166461300000212</c:v>
                </c:pt>
                <c:pt idx="2445">
                  <c:v>0.34119291200000124</c:v>
                </c:pt>
                <c:pt idx="2446">
                  <c:v>0.34072186200000176</c:v>
                </c:pt>
                <c:pt idx="2447">
                  <c:v>0.34025146200000106</c:v>
                </c:pt>
                <c:pt idx="2448">
                  <c:v>0.33978171200000118</c:v>
                </c:pt>
                <c:pt idx="2449">
                  <c:v>0.33931261000000246</c:v>
                </c:pt>
                <c:pt idx="2450">
                  <c:v>0.33884415600000117</c:v>
                </c:pt>
                <c:pt idx="2451">
                  <c:v>0.33837634900000241</c:v>
                </c:pt>
                <c:pt idx="2452">
                  <c:v>0.33790918700000211</c:v>
                </c:pt>
                <c:pt idx="2453">
                  <c:v>0.33744267100000247</c:v>
                </c:pt>
                <c:pt idx="2454">
                  <c:v>0.3369767990000031</c:v>
                </c:pt>
                <c:pt idx="2455">
                  <c:v>0.3365115690000024</c:v>
                </c:pt>
                <c:pt idx="2456">
                  <c:v>0.33604698200000194</c:v>
                </c:pt>
                <c:pt idx="2457">
                  <c:v>0.33558303700000153</c:v>
                </c:pt>
                <c:pt idx="2458">
                  <c:v>0.33511973200000117</c:v>
                </c:pt>
                <c:pt idx="2459">
                  <c:v>0.33465706700000153</c:v>
                </c:pt>
                <c:pt idx="2460">
                  <c:v>0.33419504</c:v>
                </c:pt>
                <c:pt idx="2461">
                  <c:v>0.33373365100000002</c:v>
                </c:pt>
                <c:pt idx="2462">
                  <c:v>0.33327290000000187</c:v>
                </c:pt>
                <c:pt idx="2463">
                  <c:v>0.33281278400000247</c:v>
                </c:pt>
                <c:pt idx="2464">
                  <c:v>0.3323533040000014</c:v>
                </c:pt>
                <c:pt idx="2465">
                  <c:v>0.33189445800000111</c:v>
                </c:pt>
                <c:pt idx="2466">
                  <c:v>0.33143624500000141</c:v>
                </c:pt>
                <c:pt idx="2467">
                  <c:v>0.33097866500000317</c:v>
                </c:pt>
                <c:pt idx="2468">
                  <c:v>0.33052171700000194</c:v>
                </c:pt>
                <c:pt idx="2469">
                  <c:v>0.33006540000000117</c:v>
                </c:pt>
                <c:pt idx="2470">
                  <c:v>0.32960971200000105</c:v>
                </c:pt>
                <c:pt idx="2471">
                  <c:v>0.32915465400000032</c:v>
                </c:pt>
                <c:pt idx="2472">
                  <c:v>0.32870022400000032</c:v>
                </c:pt>
                <c:pt idx="2473">
                  <c:v>0.32824642100000118</c:v>
                </c:pt>
                <c:pt idx="2474">
                  <c:v>0.32779324500000001</c:v>
                </c:pt>
                <c:pt idx="2475">
                  <c:v>0.32734069500000246</c:v>
                </c:pt>
                <c:pt idx="2476">
                  <c:v>0.32688876900000358</c:v>
                </c:pt>
                <c:pt idx="2477">
                  <c:v>0.32643746800000117</c:v>
                </c:pt>
                <c:pt idx="2478">
                  <c:v>0.32598678900000316</c:v>
                </c:pt>
                <c:pt idx="2479">
                  <c:v>0.32553673200000038</c:v>
                </c:pt>
                <c:pt idx="2480">
                  <c:v>0.32508729700000205</c:v>
                </c:pt>
                <c:pt idx="2481">
                  <c:v>0.32463848300000153</c:v>
                </c:pt>
                <c:pt idx="2482">
                  <c:v>0.32419028800000038</c:v>
                </c:pt>
                <c:pt idx="2483">
                  <c:v>0.32374271200000032</c:v>
                </c:pt>
                <c:pt idx="2484">
                  <c:v>0.32329575300000002</c:v>
                </c:pt>
                <c:pt idx="2485">
                  <c:v>0.32284941200000106</c:v>
                </c:pt>
                <c:pt idx="2486">
                  <c:v>0.32240368700000194</c:v>
                </c:pt>
                <c:pt idx="2487">
                  <c:v>0.32195857800000194</c:v>
                </c:pt>
                <c:pt idx="2488">
                  <c:v>0.32151408200000153</c:v>
                </c:pt>
                <c:pt idx="2489">
                  <c:v>0.32107020100000211</c:v>
                </c:pt>
                <c:pt idx="2490">
                  <c:v>0.32062693200000153</c:v>
                </c:pt>
                <c:pt idx="2491">
                  <c:v>0.32018427600000193</c:v>
                </c:pt>
                <c:pt idx="2492">
                  <c:v>0.31974223000000002</c:v>
                </c:pt>
                <c:pt idx="2493">
                  <c:v>0.31930079500000247</c:v>
                </c:pt>
                <c:pt idx="2494">
                  <c:v>0.31885996900000241</c:v>
                </c:pt>
                <c:pt idx="2495">
                  <c:v>0.31841975200000106</c:v>
                </c:pt>
                <c:pt idx="2496">
                  <c:v>0.31798014300000194</c:v>
                </c:pt>
                <c:pt idx="2497">
                  <c:v>0.31754114</c:v>
                </c:pt>
                <c:pt idx="2498">
                  <c:v>0.31710274400000038</c:v>
                </c:pt>
                <c:pt idx="2499">
                  <c:v>0.31666495300000164</c:v>
                </c:pt>
                <c:pt idx="2500">
                  <c:v>0.31622776600000141</c:v>
                </c:pt>
                <c:pt idx="2501">
                  <c:v>0.31579118299999998</c:v>
                </c:pt>
                <c:pt idx="2502">
                  <c:v>0.31535520200000106</c:v>
                </c:pt>
                <c:pt idx="2503">
                  <c:v>0.3149198240000014</c:v>
                </c:pt>
                <c:pt idx="2504">
                  <c:v>0.31448504700000141</c:v>
                </c:pt>
                <c:pt idx="2505">
                  <c:v>0.3140508690000024</c:v>
                </c:pt>
                <c:pt idx="2506">
                  <c:v>0.31361729200000038</c:v>
                </c:pt>
                <c:pt idx="2507">
                  <c:v>0.31318431300000193</c:v>
                </c:pt>
                <c:pt idx="2508">
                  <c:v>0.31275193099999998</c:v>
                </c:pt>
                <c:pt idx="2509">
                  <c:v>0.31232014700000194</c:v>
                </c:pt>
                <c:pt idx="2510">
                  <c:v>0.31188895800000194</c:v>
                </c:pt>
                <c:pt idx="2511">
                  <c:v>0.31145836500000246</c:v>
                </c:pt>
                <c:pt idx="2512">
                  <c:v>0.31102836700000236</c:v>
                </c:pt>
                <c:pt idx="2513">
                  <c:v>0.31059896200000153</c:v>
                </c:pt>
                <c:pt idx="2514">
                  <c:v>0.31017015000000031</c:v>
                </c:pt>
                <c:pt idx="2515">
                  <c:v>0.30974193</c:v>
                </c:pt>
                <c:pt idx="2516">
                  <c:v>0.3093143010000024</c:v>
                </c:pt>
                <c:pt idx="2517">
                  <c:v>0.30888726300000241</c:v>
                </c:pt>
                <c:pt idx="2518">
                  <c:v>0.30846081400000164</c:v>
                </c:pt>
                <c:pt idx="2519">
                  <c:v>0.30803495400000008</c:v>
                </c:pt>
                <c:pt idx="2520">
                  <c:v>0.30760968100000141</c:v>
                </c:pt>
                <c:pt idx="2521">
                  <c:v>0.30718499600000193</c:v>
                </c:pt>
                <c:pt idx="2522">
                  <c:v>0.30676089800000117</c:v>
                </c:pt>
                <c:pt idx="2523">
                  <c:v>0.30633738400000032</c:v>
                </c:pt>
                <c:pt idx="2524">
                  <c:v>0.30591445600000106</c:v>
                </c:pt>
                <c:pt idx="2525">
                  <c:v>0.30549211100000118</c:v>
                </c:pt>
                <c:pt idx="2526">
                  <c:v>0.30507035000000032</c:v>
                </c:pt>
                <c:pt idx="2527">
                  <c:v>0.30464917100000038</c:v>
                </c:pt>
                <c:pt idx="2528">
                  <c:v>0.30422857300000211</c:v>
                </c:pt>
                <c:pt idx="2529">
                  <c:v>0.30380855600000117</c:v>
                </c:pt>
                <c:pt idx="2530">
                  <c:v>0.30338911800000118</c:v>
                </c:pt>
                <c:pt idx="2531">
                  <c:v>0.30297026000000188</c:v>
                </c:pt>
                <c:pt idx="2532">
                  <c:v>0.30255198000000105</c:v>
                </c:pt>
                <c:pt idx="2533">
                  <c:v>0.30213427800000031</c:v>
                </c:pt>
                <c:pt idx="2534">
                  <c:v>0.30171715200000004</c:v>
                </c:pt>
                <c:pt idx="2535">
                  <c:v>0.30130060200000153</c:v>
                </c:pt>
                <c:pt idx="2536">
                  <c:v>0.30088462800000193</c:v>
                </c:pt>
                <c:pt idx="2537">
                  <c:v>0.30046922700000117</c:v>
                </c:pt>
                <c:pt idx="2538">
                  <c:v>0.30005440000000105</c:v>
                </c:pt>
                <c:pt idx="2539">
                  <c:v>0.299640146</c:v>
                </c:pt>
                <c:pt idx="2540">
                  <c:v>0.29922646400000147</c:v>
                </c:pt>
                <c:pt idx="2541">
                  <c:v>0.29881335200000031</c:v>
                </c:pt>
                <c:pt idx="2542">
                  <c:v>0.2984008120000014</c:v>
                </c:pt>
                <c:pt idx="2543">
                  <c:v>0.29798884000000153</c:v>
                </c:pt>
                <c:pt idx="2544">
                  <c:v>0.29757743800000008</c:v>
                </c:pt>
                <c:pt idx="2545">
                  <c:v>0.29716660300000153</c:v>
                </c:pt>
                <c:pt idx="2546">
                  <c:v>0.29675633600000001</c:v>
                </c:pt>
                <c:pt idx="2547">
                  <c:v>0.29634663500000141</c:v>
                </c:pt>
                <c:pt idx="2548">
                  <c:v>0.29593750000000002</c:v>
                </c:pt>
                <c:pt idx="2549">
                  <c:v>0.29552892900000194</c:v>
                </c:pt>
                <c:pt idx="2550">
                  <c:v>0.29512092300000153</c:v>
                </c:pt>
                <c:pt idx="2551">
                  <c:v>0.29471348000000008</c:v>
                </c:pt>
                <c:pt idx="2552">
                  <c:v>0.29430659900000211</c:v>
                </c:pt>
                <c:pt idx="2553">
                  <c:v>0.29390028000000118</c:v>
                </c:pt>
                <c:pt idx="2554">
                  <c:v>0.29349452200000031</c:v>
                </c:pt>
                <c:pt idx="2555">
                  <c:v>0.29308932500000118</c:v>
                </c:pt>
                <c:pt idx="2556">
                  <c:v>0.29268468600000164</c:v>
                </c:pt>
                <c:pt idx="2557">
                  <c:v>0.29228060700000152</c:v>
                </c:pt>
                <c:pt idx="2558">
                  <c:v>0.29187708500000153</c:v>
                </c:pt>
                <c:pt idx="2559">
                  <c:v>0.29147412000000111</c:v>
                </c:pt>
                <c:pt idx="2560">
                  <c:v>0.29107171200000032</c:v>
                </c:pt>
                <c:pt idx="2561">
                  <c:v>0.29066985899999997</c:v>
                </c:pt>
                <c:pt idx="2562">
                  <c:v>0.29026856100000153</c:v>
                </c:pt>
                <c:pt idx="2563">
                  <c:v>0.28986781700000164</c:v>
                </c:pt>
                <c:pt idx="2564">
                  <c:v>0.28946762600000031</c:v>
                </c:pt>
                <c:pt idx="2565">
                  <c:v>0.28906798800000105</c:v>
                </c:pt>
                <c:pt idx="2566">
                  <c:v>0.28866890200000117</c:v>
                </c:pt>
                <c:pt idx="2567">
                  <c:v>0.28827036600000105</c:v>
                </c:pt>
                <c:pt idx="2568">
                  <c:v>0.2878723810000024</c:v>
                </c:pt>
                <c:pt idx="2569">
                  <c:v>0.28747494500000187</c:v>
                </c:pt>
                <c:pt idx="2570">
                  <c:v>0.28707805800000002</c:v>
                </c:pt>
                <c:pt idx="2571">
                  <c:v>0.28668171900000106</c:v>
                </c:pt>
                <c:pt idx="2572">
                  <c:v>0.28628592700000038</c:v>
                </c:pt>
                <c:pt idx="2573">
                  <c:v>0.28589068200000117</c:v>
                </c:pt>
                <c:pt idx="2574">
                  <c:v>0.28549598200000031</c:v>
                </c:pt>
                <c:pt idx="2575">
                  <c:v>0.28510182699999997</c:v>
                </c:pt>
                <c:pt idx="2576">
                  <c:v>0.28470821600000001</c:v>
                </c:pt>
                <c:pt idx="2577">
                  <c:v>0.28431514900000032</c:v>
                </c:pt>
                <c:pt idx="2578">
                  <c:v>0.28392262400000118</c:v>
                </c:pt>
                <c:pt idx="2579">
                  <c:v>0.28353064100000008</c:v>
                </c:pt>
                <c:pt idx="2580">
                  <c:v>0.28313919999999998</c:v>
                </c:pt>
                <c:pt idx="2581">
                  <c:v>0.28274829800000001</c:v>
                </c:pt>
                <c:pt idx="2582">
                  <c:v>0.28235793700000111</c:v>
                </c:pt>
                <c:pt idx="2583">
                  <c:v>0.28196811400000032</c:v>
                </c:pt>
                <c:pt idx="2584">
                  <c:v>0.28157883000000106</c:v>
                </c:pt>
                <c:pt idx="2585">
                  <c:v>0.28119008299999998</c:v>
                </c:pt>
                <c:pt idx="2586">
                  <c:v>0.28080187300000153</c:v>
                </c:pt>
                <c:pt idx="2587">
                  <c:v>0.28041419900000153</c:v>
                </c:pt>
                <c:pt idx="2588">
                  <c:v>0.28002706000000038</c:v>
                </c:pt>
                <c:pt idx="2589">
                  <c:v>0.27964045500000001</c:v>
                </c:pt>
                <c:pt idx="2590">
                  <c:v>0.27925438400000002</c:v>
                </c:pt>
                <c:pt idx="2591">
                  <c:v>0.27886884600000117</c:v>
                </c:pt>
                <c:pt idx="2592">
                  <c:v>0.27848384100000118</c:v>
                </c:pt>
                <c:pt idx="2593">
                  <c:v>0.27809936700000032</c:v>
                </c:pt>
                <c:pt idx="2594">
                  <c:v>0.27771542400000004</c:v>
                </c:pt>
                <c:pt idx="2595">
                  <c:v>0.27733201000000002</c:v>
                </c:pt>
                <c:pt idx="2596">
                  <c:v>0.27694912700000002</c:v>
                </c:pt>
                <c:pt idx="2597">
                  <c:v>0.2765667720000014</c:v>
                </c:pt>
                <c:pt idx="2598">
                  <c:v>0.27618494400000032</c:v>
                </c:pt>
                <c:pt idx="2599">
                  <c:v>0.27580364400000001</c:v>
                </c:pt>
                <c:pt idx="2600">
                  <c:v>0.27542287000000193</c:v>
                </c:pt>
                <c:pt idx="2601">
                  <c:v>0.27504262200000001</c:v>
                </c:pt>
                <c:pt idx="2602">
                  <c:v>0.2746628990000014</c:v>
                </c:pt>
                <c:pt idx="2603">
                  <c:v>0.27428370000000002</c:v>
                </c:pt>
                <c:pt idx="2604">
                  <c:v>0.27390502500000002</c:v>
                </c:pt>
                <c:pt idx="2605">
                  <c:v>0.27352687300000222</c:v>
                </c:pt>
                <c:pt idx="2606">
                  <c:v>0.27314924199999996</c:v>
                </c:pt>
                <c:pt idx="2607">
                  <c:v>0.27277213300000008</c:v>
                </c:pt>
                <c:pt idx="2608">
                  <c:v>0.27239554500000002</c:v>
                </c:pt>
                <c:pt idx="2609">
                  <c:v>0.27201947600000032</c:v>
                </c:pt>
                <c:pt idx="2610">
                  <c:v>0.27164392700000001</c:v>
                </c:pt>
                <c:pt idx="2611">
                  <c:v>0.27126889600000031</c:v>
                </c:pt>
                <c:pt idx="2612">
                  <c:v>0.2708943830000014</c:v>
                </c:pt>
                <c:pt idx="2613">
                  <c:v>0.27052038700000153</c:v>
                </c:pt>
                <c:pt idx="2614">
                  <c:v>0.27014690700000032</c:v>
                </c:pt>
                <c:pt idx="2615">
                  <c:v>0.26977394300000002</c:v>
                </c:pt>
                <c:pt idx="2616">
                  <c:v>0.26940149400000002</c:v>
                </c:pt>
                <c:pt idx="2617">
                  <c:v>0.26902955899999997</c:v>
                </c:pt>
                <c:pt idx="2618">
                  <c:v>0.26865813800000005</c:v>
                </c:pt>
                <c:pt idx="2619">
                  <c:v>0.26828722900000002</c:v>
                </c:pt>
                <c:pt idx="2620">
                  <c:v>0.26791683200000038</c:v>
                </c:pt>
                <c:pt idx="2621">
                  <c:v>0.26754694699999998</c:v>
                </c:pt>
                <c:pt idx="2622">
                  <c:v>0.26717757300000106</c:v>
                </c:pt>
                <c:pt idx="2623">
                  <c:v>0.26680870800000117</c:v>
                </c:pt>
                <c:pt idx="2624">
                  <c:v>0.26644035300000002</c:v>
                </c:pt>
                <c:pt idx="2625">
                  <c:v>0.26607250600000032</c:v>
                </c:pt>
                <c:pt idx="2626">
                  <c:v>0.26570516700000002</c:v>
                </c:pt>
                <c:pt idx="2627">
                  <c:v>0.26533833499999998</c:v>
                </c:pt>
                <c:pt idx="2628">
                  <c:v>0.26497201000000031</c:v>
                </c:pt>
                <c:pt idx="2629">
                  <c:v>0.26460619000000002</c:v>
                </c:pt>
                <c:pt idx="2630">
                  <c:v>0.26424087600000001</c:v>
                </c:pt>
                <c:pt idx="2631">
                  <c:v>0.26387606600000141</c:v>
                </c:pt>
                <c:pt idx="2632">
                  <c:v>0.26351175900000001</c:v>
                </c:pt>
                <c:pt idx="2633">
                  <c:v>0.26314795499999999</c:v>
                </c:pt>
                <c:pt idx="2634">
                  <c:v>0.26278465400000001</c:v>
                </c:pt>
                <c:pt idx="2635">
                  <c:v>0.26242185400000001</c:v>
                </c:pt>
                <c:pt idx="2636">
                  <c:v>0.262059555</c:v>
                </c:pt>
                <c:pt idx="2637">
                  <c:v>0.26169775699999975</c:v>
                </c:pt>
                <c:pt idx="2638">
                  <c:v>0.26133645800000005</c:v>
                </c:pt>
                <c:pt idx="2639">
                  <c:v>0.26097565700000008</c:v>
                </c:pt>
                <c:pt idx="2640">
                  <c:v>0.26061535499999999</c:v>
                </c:pt>
                <c:pt idx="2641">
                  <c:v>0.26025554999999995</c:v>
                </c:pt>
                <c:pt idx="2642">
                  <c:v>0.259896242</c:v>
                </c:pt>
                <c:pt idx="2643">
                  <c:v>0.25953742999999996</c:v>
                </c:pt>
                <c:pt idx="2644">
                  <c:v>0.25917911300000002</c:v>
                </c:pt>
                <c:pt idx="2645">
                  <c:v>0.25882129200000031</c:v>
                </c:pt>
                <c:pt idx="2646">
                  <c:v>0.25846396400000032</c:v>
                </c:pt>
                <c:pt idx="2647">
                  <c:v>0.25810712899999999</c:v>
                </c:pt>
                <c:pt idx="2648">
                  <c:v>0.25775078699999998</c:v>
                </c:pt>
                <c:pt idx="2649">
                  <c:v>0.25739493700000032</c:v>
                </c:pt>
                <c:pt idx="2650">
                  <c:v>0.25703957800000005</c:v>
                </c:pt>
                <c:pt idx="2651">
                  <c:v>0.25668471000000032</c:v>
                </c:pt>
                <c:pt idx="2652">
                  <c:v>0.25633033200000005</c:v>
                </c:pt>
                <c:pt idx="2653">
                  <c:v>0.25597644300000105</c:v>
                </c:pt>
                <c:pt idx="2654">
                  <c:v>0.25562304299999999</c:v>
                </c:pt>
                <c:pt idx="2655">
                  <c:v>0.25527012999999998</c:v>
                </c:pt>
                <c:pt idx="2656">
                  <c:v>0.25491770500000038</c:v>
                </c:pt>
                <c:pt idx="2657">
                  <c:v>0.25456576600000008</c:v>
                </c:pt>
                <c:pt idx="2658">
                  <c:v>0.254214314</c:v>
                </c:pt>
                <c:pt idx="2659">
                  <c:v>0.25386334600000005</c:v>
                </c:pt>
                <c:pt idx="2660">
                  <c:v>0.25351286300000153</c:v>
                </c:pt>
                <c:pt idx="2661">
                  <c:v>0.25316286400000032</c:v>
                </c:pt>
                <c:pt idx="2662">
                  <c:v>0.25281334800000005</c:v>
                </c:pt>
                <c:pt idx="2663">
                  <c:v>0.25246431500000038</c:v>
                </c:pt>
                <c:pt idx="2664">
                  <c:v>0.25211576300000038</c:v>
                </c:pt>
                <c:pt idx="2665">
                  <c:v>0.25176769300000001</c:v>
                </c:pt>
                <c:pt idx="2666">
                  <c:v>0.25142010300000117</c:v>
                </c:pt>
                <c:pt idx="2667">
                  <c:v>0.25107299300000141</c:v>
                </c:pt>
                <c:pt idx="2668">
                  <c:v>0.25072636200000031</c:v>
                </c:pt>
                <c:pt idx="2669">
                  <c:v>0.25038021000000038</c:v>
                </c:pt>
                <c:pt idx="2670">
                  <c:v>0.25003453599999997</c:v>
                </c:pt>
                <c:pt idx="2671">
                  <c:v>0.24968933900000076</c:v>
                </c:pt>
                <c:pt idx="2672">
                  <c:v>0.24934461899999999</c:v>
                </c:pt>
                <c:pt idx="2673">
                  <c:v>0.24900037400000041</c:v>
                </c:pt>
                <c:pt idx="2674">
                  <c:v>0.248656605</c:v>
                </c:pt>
                <c:pt idx="2675">
                  <c:v>0.24831331100000062</c:v>
                </c:pt>
                <c:pt idx="2676">
                  <c:v>0.24797049000000088</c:v>
                </c:pt>
                <c:pt idx="2677">
                  <c:v>0.24762814300000024</c:v>
                </c:pt>
                <c:pt idx="2678">
                  <c:v>0.24728626800000056</c:v>
                </c:pt>
                <c:pt idx="2679">
                  <c:v>0.24694486500000076</c:v>
                </c:pt>
                <c:pt idx="2680">
                  <c:v>0.24660393400000041</c:v>
                </c:pt>
                <c:pt idx="2681">
                  <c:v>0.24626347300000076</c:v>
                </c:pt>
                <c:pt idx="2682">
                  <c:v>0.24592348200000103</c:v>
                </c:pt>
                <c:pt idx="2683">
                  <c:v>0.24558396099999999</c:v>
                </c:pt>
                <c:pt idx="2684">
                  <c:v>0.24524490900000076</c:v>
                </c:pt>
                <c:pt idx="2685">
                  <c:v>0.24490632400000062</c:v>
                </c:pt>
                <c:pt idx="2686">
                  <c:v>0.24456820700000068</c:v>
                </c:pt>
                <c:pt idx="2687">
                  <c:v>0.24423055699999999</c:v>
                </c:pt>
                <c:pt idx="2688">
                  <c:v>0.24389337300000041</c:v>
                </c:pt>
                <c:pt idx="2689">
                  <c:v>0.24355665500000001</c:v>
                </c:pt>
                <c:pt idx="2690">
                  <c:v>0.24322040100000056</c:v>
                </c:pt>
                <c:pt idx="2691">
                  <c:v>0.242884612</c:v>
                </c:pt>
                <c:pt idx="2692">
                  <c:v>0.24254928600000109</c:v>
                </c:pt>
                <c:pt idx="2693">
                  <c:v>0.24221442300000076</c:v>
                </c:pt>
                <c:pt idx="2694">
                  <c:v>0.241880022</c:v>
                </c:pt>
                <c:pt idx="2695">
                  <c:v>0.24154608300000094</c:v>
                </c:pt>
                <c:pt idx="2696">
                  <c:v>0.24121260600000041</c:v>
                </c:pt>
                <c:pt idx="2697">
                  <c:v>0.24087958800000001</c:v>
                </c:pt>
                <c:pt idx="2698">
                  <c:v>0.24054703000000097</c:v>
                </c:pt>
                <c:pt idx="2699">
                  <c:v>0.24021493200000088</c:v>
                </c:pt>
                <c:pt idx="2700">
                  <c:v>0.23988329200000041</c:v>
                </c:pt>
                <c:pt idx="2701">
                  <c:v>0.23955211000000001</c:v>
                </c:pt>
                <c:pt idx="2702">
                  <c:v>0.23922138500000062</c:v>
                </c:pt>
                <c:pt idx="2703">
                  <c:v>0.23889111599999999</c:v>
                </c:pt>
                <c:pt idx="2704">
                  <c:v>0.23856130400000056</c:v>
                </c:pt>
                <c:pt idx="2705">
                  <c:v>0.23823194700000044</c:v>
                </c:pt>
                <c:pt idx="2706">
                  <c:v>0.23790304500000062</c:v>
                </c:pt>
                <c:pt idx="2707">
                  <c:v>0.237574596</c:v>
                </c:pt>
                <c:pt idx="2708">
                  <c:v>0.23724660200000044</c:v>
                </c:pt>
                <c:pt idx="2709">
                  <c:v>0.23691906000000074</c:v>
                </c:pt>
                <c:pt idx="2710">
                  <c:v>0.23659197000000001</c:v>
                </c:pt>
                <c:pt idx="2711">
                  <c:v>0.23626533200000094</c:v>
                </c:pt>
                <c:pt idx="2712">
                  <c:v>0.23593914400000088</c:v>
                </c:pt>
                <c:pt idx="2713">
                  <c:v>0.23561340700000041</c:v>
                </c:pt>
                <c:pt idx="2714">
                  <c:v>0.23528811999999999</c:v>
                </c:pt>
                <c:pt idx="2715">
                  <c:v>0.23496328200000097</c:v>
                </c:pt>
                <c:pt idx="2716">
                  <c:v>0.23463889199999999</c:v>
                </c:pt>
                <c:pt idx="2717">
                  <c:v>0.23431495099999999</c:v>
                </c:pt>
                <c:pt idx="2718">
                  <c:v>0.23399145600000074</c:v>
                </c:pt>
                <c:pt idx="2719">
                  <c:v>0.23366840799999999</c:v>
                </c:pt>
                <c:pt idx="2720">
                  <c:v>0.23334580599999999</c:v>
                </c:pt>
                <c:pt idx="2721">
                  <c:v>0.23302365</c:v>
                </c:pt>
                <c:pt idx="2722">
                  <c:v>0.23270193800000041</c:v>
                </c:pt>
                <c:pt idx="2723">
                  <c:v>0.23238066999999987</c:v>
                </c:pt>
                <c:pt idx="2724">
                  <c:v>0.23205984599999999</c:v>
                </c:pt>
                <c:pt idx="2725">
                  <c:v>0.23173946500000062</c:v>
                </c:pt>
                <c:pt idx="2726">
                  <c:v>0.23141952599999999</c:v>
                </c:pt>
                <c:pt idx="2727">
                  <c:v>0.23110002899999987</c:v>
                </c:pt>
                <c:pt idx="2728">
                  <c:v>0.230780973</c:v>
                </c:pt>
                <c:pt idx="2729">
                  <c:v>0.23046235700000062</c:v>
                </c:pt>
                <c:pt idx="2730">
                  <c:v>0.23014418200000056</c:v>
                </c:pt>
                <c:pt idx="2731">
                  <c:v>0.22982644500000077</c:v>
                </c:pt>
                <c:pt idx="2732">
                  <c:v>0.22950914800000094</c:v>
                </c:pt>
                <c:pt idx="2733">
                  <c:v>0.22919228800000094</c:v>
                </c:pt>
                <c:pt idx="2734">
                  <c:v>0.22887586599999996</c:v>
                </c:pt>
                <c:pt idx="2735">
                  <c:v>0.22855987999999999</c:v>
                </c:pt>
                <c:pt idx="2736">
                  <c:v>0.22824433100000144</c:v>
                </c:pt>
                <c:pt idx="2737">
                  <c:v>0.22792921800000077</c:v>
                </c:pt>
                <c:pt idx="2738">
                  <c:v>0.22761453900000056</c:v>
                </c:pt>
                <c:pt idx="2739">
                  <c:v>0.22730029500000068</c:v>
                </c:pt>
                <c:pt idx="2740">
                  <c:v>0.22698648500000118</c:v>
                </c:pt>
                <c:pt idx="2741">
                  <c:v>0.22667310799999996</c:v>
                </c:pt>
                <c:pt idx="2742">
                  <c:v>0.2263601640000005</c:v>
                </c:pt>
                <c:pt idx="2743">
                  <c:v>0.22604765200000076</c:v>
                </c:pt>
                <c:pt idx="2744">
                  <c:v>0.22573557100000041</c:v>
                </c:pt>
                <c:pt idx="2745">
                  <c:v>0.22542392100000044</c:v>
                </c:pt>
                <c:pt idx="2746">
                  <c:v>0.22511270200000041</c:v>
                </c:pt>
                <c:pt idx="2747">
                  <c:v>0.22480191199999994</c:v>
                </c:pt>
                <c:pt idx="2748">
                  <c:v>0.22449155100000068</c:v>
                </c:pt>
                <c:pt idx="2749">
                  <c:v>0.22418161799999992</c:v>
                </c:pt>
                <c:pt idx="2750">
                  <c:v>0.22387211399999996</c:v>
                </c:pt>
                <c:pt idx="2751">
                  <c:v>0.22356303700000077</c:v>
                </c:pt>
                <c:pt idx="2752">
                  <c:v>0.22325438600000097</c:v>
                </c:pt>
                <c:pt idx="2753">
                  <c:v>0.222946162000001</c:v>
                </c:pt>
                <c:pt idx="2754">
                  <c:v>0.22263836300000056</c:v>
                </c:pt>
                <c:pt idx="2755">
                  <c:v>0.22233098900000056</c:v>
                </c:pt>
                <c:pt idx="2756">
                  <c:v>0.22202404000000056</c:v>
                </c:pt>
                <c:pt idx="2757">
                  <c:v>0.22171751400000056</c:v>
                </c:pt>
                <c:pt idx="2758">
                  <c:v>0.221411411000001</c:v>
                </c:pt>
                <c:pt idx="2759">
                  <c:v>0.22110573100000044</c:v>
                </c:pt>
                <c:pt idx="2760">
                  <c:v>0.22080047300000041</c:v>
                </c:pt>
                <c:pt idx="2761">
                  <c:v>0.22049563700000094</c:v>
                </c:pt>
                <c:pt idx="2762">
                  <c:v>0.22019122099999994</c:v>
                </c:pt>
                <c:pt idx="2763">
                  <c:v>0.21988722599999999</c:v>
                </c:pt>
                <c:pt idx="2764">
                  <c:v>0.21958364999999999</c:v>
                </c:pt>
                <c:pt idx="2765">
                  <c:v>0.21928049400000088</c:v>
                </c:pt>
                <c:pt idx="2766">
                  <c:v>0.21897775600000041</c:v>
                </c:pt>
                <c:pt idx="2767">
                  <c:v>0.21867543500000056</c:v>
                </c:pt>
                <c:pt idx="2768">
                  <c:v>0.21837353300000001</c:v>
                </c:pt>
                <c:pt idx="2769">
                  <c:v>0.21807204699999999</c:v>
                </c:pt>
                <c:pt idx="2770">
                  <c:v>0.217770977</c:v>
                </c:pt>
                <c:pt idx="2771">
                  <c:v>0.21747032299999999</c:v>
                </c:pt>
                <c:pt idx="2772">
                  <c:v>0.21717008400000001</c:v>
                </c:pt>
                <c:pt idx="2773">
                  <c:v>0.21687026000000001</c:v>
                </c:pt>
                <c:pt idx="2774">
                  <c:v>0.21657084900000001</c:v>
                </c:pt>
                <c:pt idx="2775">
                  <c:v>0.21627185199999999</c:v>
                </c:pt>
                <c:pt idx="2776">
                  <c:v>0.21597326800000041</c:v>
                </c:pt>
                <c:pt idx="2777">
                  <c:v>0.21567509600000001</c:v>
                </c:pt>
                <c:pt idx="2778">
                  <c:v>0.21537733600000056</c:v>
                </c:pt>
                <c:pt idx="2779">
                  <c:v>0.21507998600000044</c:v>
                </c:pt>
                <c:pt idx="2780">
                  <c:v>0.21478304700000062</c:v>
                </c:pt>
                <c:pt idx="2781">
                  <c:v>0.21448651899999999</c:v>
                </c:pt>
                <c:pt idx="2782">
                  <c:v>0.21419039900000056</c:v>
                </c:pt>
                <c:pt idx="2783">
                  <c:v>0.21389468800000044</c:v>
                </c:pt>
                <c:pt idx="2784">
                  <c:v>0.21359938600000108</c:v>
                </c:pt>
                <c:pt idx="2785">
                  <c:v>0.21330449100000076</c:v>
                </c:pt>
                <c:pt idx="2786">
                  <c:v>0.21301000400000056</c:v>
                </c:pt>
                <c:pt idx="2787">
                  <c:v>0.21271592300000056</c:v>
                </c:pt>
                <c:pt idx="2788">
                  <c:v>0.21242224800000062</c:v>
                </c:pt>
                <c:pt idx="2789">
                  <c:v>0.212128978</c:v>
                </c:pt>
                <c:pt idx="2790">
                  <c:v>0.21183611399999999</c:v>
                </c:pt>
                <c:pt idx="2791">
                  <c:v>0.21154365300000041</c:v>
                </c:pt>
                <c:pt idx="2792">
                  <c:v>0.21125159700000001</c:v>
                </c:pt>
                <c:pt idx="2793">
                  <c:v>0.21095994300000076</c:v>
                </c:pt>
                <c:pt idx="2794">
                  <c:v>0.21066869299999999</c:v>
                </c:pt>
                <c:pt idx="2795">
                  <c:v>0.21037784400000001</c:v>
                </c:pt>
                <c:pt idx="2796">
                  <c:v>0.21008739700000062</c:v>
                </c:pt>
                <c:pt idx="2797">
                  <c:v>0.20979735100000088</c:v>
                </c:pt>
                <c:pt idx="2798">
                  <c:v>0.20950770499999999</c:v>
                </c:pt>
                <c:pt idx="2799">
                  <c:v>0.20921845900000097</c:v>
                </c:pt>
                <c:pt idx="2800">
                  <c:v>0.20892961299999999</c:v>
                </c:pt>
                <c:pt idx="2801">
                  <c:v>0.20864116499999999</c:v>
                </c:pt>
                <c:pt idx="2802">
                  <c:v>0.208353116</c:v>
                </c:pt>
                <c:pt idx="2803">
                  <c:v>0.20806546400000062</c:v>
                </c:pt>
                <c:pt idx="2804">
                  <c:v>0.20777820999999999</c:v>
                </c:pt>
                <c:pt idx="2805">
                  <c:v>0.20749135200000088</c:v>
                </c:pt>
                <c:pt idx="2806">
                  <c:v>0.20720489000000056</c:v>
                </c:pt>
                <c:pt idx="2807">
                  <c:v>0.20691882300000056</c:v>
                </c:pt>
                <c:pt idx="2808">
                  <c:v>0.20663315199999999</c:v>
                </c:pt>
                <c:pt idx="2809">
                  <c:v>0.20634787499999999</c:v>
                </c:pt>
                <c:pt idx="2810">
                  <c:v>0.20606299100000044</c:v>
                </c:pt>
                <c:pt idx="2811">
                  <c:v>0.205778501</c:v>
                </c:pt>
                <c:pt idx="2812">
                  <c:v>0.20549440400000088</c:v>
                </c:pt>
                <c:pt idx="2813">
                  <c:v>0.20521069900000041</c:v>
                </c:pt>
                <c:pt idx="2814">
                  <c:v>0.20492738600000088</c:v>
                </c:pt>
                <c:pt idx="2815">
                  <c:v>0.20464446400000041</c:v>
                </c:pt>
                <c:pt idx="2816">
                  <c:v>0.20436193200000041</c:v>
                </c:pt>
                <c:pt idx="2817">
                  <c:v>0.20407979100000001</c:v>
                </c:pt>
                <c:pt idx="2818">
                  <c:v>0.20379803900000074</c:v>
                </c:pt>
                <c:pt idx="2819">
                  <c:v>0.20351667600000001</c:v>
                </c:pt>
                <c:pt idx="2820">
                  <c:v>0.20323570099999999</c:v>
                </c:pt>
                <c:pt idx="2821">
                  <c:v>0.20295511399999999</c:v>
                </c:pt>
                <c:pt idx="2822">
                  <c:v>0.20267491499999987</c:v>
                </c:pt>
                <c:pt idx="2823">
                  <c:v>0.20239510299999999</c:v>
                </c:pt>
                <c:pt idx="2824">
                  <c:v>0.20211567699999997</c:v>
                </c:pt>
                <c:pt idx="2825">
                  <c:v>0.20183663600000001</c:v>
                </c:pt>
                <c:pt idx="2826">
                  <c:v>0.20155798100000041</c:v>
                </c:pt>
                <c:pt idx="2827">
                  <c:v>0.201279711</c:v>
                </c:pt>
                <c:pt idx="2828">
                  <c:v>0.201001825</c:v>
                </c:pt>
                <c:pt idx="2829">
                  <c:v>0.20072432200000001</c:v>
                </c:pt>
                <c:pt idx="2830">
                  <c:v>0.20044720300000088</c:v>
                </c:pt>
                <c:pt idx="2831">
                  <c:v>0.20017046599999988</c:v>
                </c:pt>
                <c:pt idx="2832">
                  <c:v>0.19989411100000068</c:v>
                </c:pt>
                <c:pt idx="2833">
                  <c:v>0.19961813800000097</c:v>
                </c:pt>
                <c:pt idx="2834">
                  <c:v>0.19934254600000056</c:v>
                </c:pt>
                <c:pt idx="2835">
                  <c:v>0.19906733400000123</c:v>
                </c:pt>
                <c:pt idx="2836">
                  <c:v>0.19879250200000062</c:v>
                </c:pt>
                <c:pt idx="2837">
                  <c:v>0.198518050000001</c:v>
                </c:pt>
                <c:pt idx="2838">
                  <c:v>0.19824397600000077</c:v>
                </c:pt>
                <c:pt idx="2839">
                  <c:v>0.19797028100000094</c:v>
                </c:pt>
                <c:pt idx="2840">
                  <c:v>0.1976969640000005</c:v>
                </c:pt>
                <c:pt idx="2841">
                  <c:v>0.1974240240000005</c:v>
                </c:pt>
                <c:pt idx="2842">
                  <c:v>0.19715146100000044</c:v>
                </c:pt>
                <c:pt idx="2843">
                  <c:v>0.19687927399999999</c:v>
                </c:pt>
                <c:pt idx="2844">
                  <c:v>0.19660746300000068</c:v>
                </c:pt>
                <c:pt idx="2845">
                  <c:v>0.19633602800000041</c:v>
                </c:pt>
                <c:pt idx="2846">
                  <c:v>0.19606496700000056</c:v>
                </c:pt>
                <c:pt idx="2847">
                  <c:v>0.19579428000000115</c:v>
                </c:pt>
                <c:pt idx="2848">
                  <c:v>0.19552396699999999</c:v>
                </c:pt>
                <c:pt idx="2849">
                  <c:v>0.19525402700000041</c:v>
                </c:pt>
                <c:pt idx="2850">
                  <c:v>0.19498446000000094</c:v>
                </c:pt>
                <c:pt idx="2851">
                  <c:v>0.19471526500000094</c:v>
                </c:pt>
                <c:pt idx="2852">
                  <c:v>0.1944464420000015</c:v>
                </c:pt>
                <c:pt idx="2853">
                  <c:v>0.19417798900000041</c:v>
                </c:pt>
                <c:pt idx="2854">
                  <c:v>0.19390990800000077</c:v>
                </c:pt>
                <c:pt idx="2855">
                  <c:v>0.19364219600000077</c:v>
                </c:pt>
                <c:pt idx="2856">
                  <c:v>0.19337485499999996</c:v>
                </c:pt>
                <c:pt idx="2857">
                  <c:v>0.19310788200000056</c:v>
                </c:pt>
                <c:pt idx="2858">
                  <c:v>0.19284127800000056</c:v>
                </c:pt>
                <c:pt idx="2859">
                  <c:v>0.1925750410000005</c:v>
                </c:pt>
                <c:pt idx="2860">
                  <c:v>0.19230917300000044</c:v>
                </c:pt>
                <c:pt idx="2861">
                  <c:v>0.19204367100000044</c:v>
                </c:pt>
                <c:pt idx="2862">
                  <c:v>0.19177853600000044</c:v>
                </c:pt>
                <c:pt idx="2863">
                  <c:v>0.19151376800000044</c:v>
                </c:pt>
                <c:pt idx="2864">
                  <c:v>0.19124936400000106</c:v>
                </c:pt>
                <c:pt idx="2865">
                  <c:v>0.19098532600000068</c:v>
                </c:pt>
                <c:pt idx="2866">
                  <c:v>0.19072165199999994</c:v>
                </c:pt>
                <c:pt idx="2867">
                  <c:v>0.190458342000001</c:v>
                </c:pt>
                <c:pt idx="2868">
                  <c:v>0.19019539600000077</c:v>
                </c:pt>
                <c:pt idx="2869">
                  <c:v>0.18993281300000062</c:v>
                </c:pt>
                <c:pt idx="2870">
                  <c:v>0.189670592</c:v>
                </c:pt>
                <c:pt idx="2871">
                  <c:v>0.18940873300000097</c:v>
                </c:pt>
                <c:pt idx="2872">
                  <c:v>0.18914723600000097</c:v>
                </c:pt>
                <c:pt idx="2873">
                  <c:v>0.18888610000000056</c:v>
                </c:pt>
                <c:pt idx="2874">
                  <c:v>0.18862532500000001</c:v>
                </c:pt>
                <c:pt idx="2875">
                  <c:v>0.18836490900000041</c:v>
                </c:pt>
                <c:pt idx="2876">
                  <c:v>0.18810485299999999</c:v>
                </c:pt>
                <c:pt idx="2877">
                  <c:v>0.18784515600000076</c:v>
                </c:pt>
                <c:pt idx="2878">
                  <c:v>0.18758581699999999</c:v>
                </c:pt>
                <c:pt idx="2879">
                  <c:v>0.18732683700000041</c:v>
                </c:pt>
                <c:pt idx="2880">
                  <c:v>0.18706821400000076</c:v>
                </c:pt>
                <c:pt idx="2881">
                  <c:v>0.18680994800000056</c:v>
                </c:pt>
                <c:pt idx="2882">
                  <c:v>0.18655203900000056</c:v>
                </c:pt>
                <c:pt idx="2883">
                  <c:v>0.1862944860000012</c:v>
                </c:pt>
                <c:pt idx="2884">
                  <c:v>0.18603728800000097</c:v>
                </c:pt>
                <c:pt idx="2885">
                  <c:v>0.18578044600000088</c:v>
                </c:pt>
                <c:pt idx="2886">
                  <c:v>0.18552395799999999</c:v>
                </c:pt>
                <c:pt idx="2887">
                  <c:v>0.18526782400000041</c:v>
                </c:pt>
                <c:pt idx="2888">
                  <c:v>0.18501204300000074</c:v>
                </c:pt>
                <c:pt idx="2889">
                  <c:v>0.18475661600000001</c:v>
                </c:pt>
                <c:pt idx="2890">
                  <c:v>0.18450154199999999</c:v>
                </c:pt>
                <c:pt idx="2891">
                  <c:v>0.18424682000000062</c:v>
                </c:pt>
                <c:pt idx="2892">
                  <c:v>0.18399244900000108</c:v>
                </c:pt>
                <c:pt idx="2893">
                  <c:v>0.1837384300000012</c:v>
                </c:pt>
                <c:pt idx="2894">
                  <c:v>0.18348476100000041</c:v>
                </c:pt>
                <c:pt idx="2895">
                  <c:v>0.18323144200000094</c:v>
                </c:pt>
                <c:pt idx="2896">
                  <c:v>0.18297847300000056</c:v>
                </c:pt>
                <c:pt idx="2897">
                  <c:v>0.18272585399999999</c:v>
                </c:pt>
                <c:pt idx="2898">
                  <c:v>0.18247358299999999</c:v>
                </c:pt>
                <c:pt idx="2899">
                  <c:v>0.18222166100000001</c:v>
                </c:pt>
                <c:pt idx="2900">
                  <c:v>0.18197008600000056</c:v>
                </c:pt>
                <c:pt idx="2901">
                  <c:v>0.18171885800000076</c:v>
                </c:pt>
                <c:pt idx="2902">
                  <c:v>0.18146797800000056</c:v>
                </c:pt>
                <c:pt idx="2903">
                  <c:v>0.1812174440000012</c:v>
                </c:pt>
                <c:pt idx="2904">
                  <c:v>0.18096725500000094</c:v>
                </c:pt>
                <c:pt idx="2905">
                  <c:v>0.18071741300000094</c:v>
                </c:pt>
                <c:pt idx="2906">
                  <c:v>0.18046791500000062</c:v>
                </c:pt>
                <c:pt idx="2907">
                  <c:v>0.18021876100000062</c:v>
                </c:pt>
                <c:pt idx="2908">
                  <c:v>0.17996995200000088</c:v>
                </c:pt>
                <c:pt idx="2909">
                  <c:v>0.17972148600000076</c:v>
                </c:pt>
                <c:pt idx="2910">
                  <c:v>0.17947336300000041</c:v>
                </c:pt>
                <c:pt idx="2911">
                  <c:v>0.17922558199999999</c:v>
                </c:pt>
                <c:pt idx="2912">
                  <c:v>0.17897814400000062</c:v>
                </c:pt>
                <c:pt idx="2913">
                  <c:v>0.17873104700000059</c:v>
                </c:pt>
                <c:pt idx="2914">
                  <c:v>0.17848429200000088</c:v>
                </c:pt>
                <c:pt idx="2915">
                  <c:v>0.17823787699999999</c:v>
                </c:pt>
                <c:pt idx="2916">
                  <c:v>0.17799180200000062</c:v>
                </c:pt>
                <c:pt idx="2917">
                  <c:v>0.17774606700000062</c:v>
                </c:pt>
                <c:pt idx="2918">
                  <c:v>0.177500671</c:v>
                </c:pt>
                <c:pt idx="2919">
                  <c:v>0.17725561400000001</c:v>
                </c:pt>
                <c:pt idx="2920">
                  <c:v>0.17701089600000044</c:v>
                </c:pt>
                <c:pt idx="2921">
                  <c:v>0.17676651500000001</c:v>
                </c:pt>
                <c:pt idx="2922">
                  <c:v>0.17652247200000001</c:v>
                </c:pt>
                <c:pt idx="2923">
                  <c:v>0.176278765</c:v>
                </c:pt>
                <c:pt idx="2924">
                  <c:v>0.17603539500000076</c:v>
                </c:pt>
                <c:pt idx="2925">
                  <c:v>0.17579236100000062</c:v>
                </c:pt>
                <c:pt idx="2926">
                  <c:v>0.17554966299999999</c:v>
                </c:pt>
                <c:pt idx="2927">
                  <c:v>0.17530730000000044</c:v>
                </c:pt>
                <c:pt idx="2928">
                  <c:v>0.17506527099999999</c:v>
                </c:pt>
                <c:pt idx="2929">
                  <c:v>0.17482357599999987</c:v>
                </c:pt>
                <c:pt idx="2930">
                  <c:v>0.17458221500000001</c:v>
                </c:pt>
                <c:pt idx="2931">
                  <c:v>0.17434118800000062</c:v>
                </c:pt>
                <c:pt idx="2932">
                  <c:v>0.17410049300000024</c:v>
                </c:pt>
                <c:pt idx="2933">
                  <c:v>0.17386013000000056</c:v>
                </c:pt>
                <c:pt idx="2934">
                  <c:v>0.173620099</c:v>
                </c:pt>
                <c:pt idx="2935">
                  <c:v>0.17338039999999999</c:v>
                </c:pt>
                <c:pt idx="2936">
                  <c:v>0.17314103100000044</c:v>
                </c:pt>
                <c:pt idx="2937">
                  <c:v>0.17290199300000056</c:v>
                </c:pt>
                <c:pt idx="2938">
                  <c:v>0.17266328500000044</c:v>
                </c:pt>
                <c:pt idx="2939">
                  <c:v>0.17242490699999999</c:v>
                </c:pt>
                <c:pt idx="2940">
                  <c:v>0.172186857</c:v>
                </c:pt>
                <c:pt idx="2941">
                  <c:v>0.17194913700000108</c:v>
                </c:pt>
                <c:pt idx="2942">
                  <c:v>0.17171174400000044</c:v>
                </c:pt>
                <c:pt idx="2943">
                  <c:v>0.17147467999999988</c:v>
                </c:pt>
                <c:pt idx="2944">
                  <c:v>0.17123794200000059</c:v>
                </c:pt>
                <c:pt idx="2945">
                  <c:v>0.17100153200000001</c:v>
                </c:pt>
                <c:pt idx="2946">
                  <c:v>0.17076544700000074</c:v>
                </c:pt>
                <c:pt idx="2947">
                  <c:v>0.17052968900000001</c:v>
                </c:pt>
                <c:pt idx="2948">
                  <c:v>0.17029425600000062</c:v>
                </c:pt>
                <c:pt idx="2949">
                  <c:v>0.17005914799999999</c:v>
                </c:pt>
                <c:pt idx="2950">
                  <c:v>0.16982436500000056</c:v>
                </c:pt>
                <c:pt idx="2951">
                  <c:v>0.16958990600000068</c:v>
                </c:pt>
                <c:pt idx="2952">
                  <c:v>0.16935577099999993</c:v>
                </c:pt>
                <c:pt idx="2953">
                  <c:v>0.16912195899999993</c:v>
                </c:pt>
                <c:pt idx="2954">
                  <c:v>0.16888846900000068</c:v>
                </c:pt>
                <c:pt idx="2955">
                  <c:v>0.16865530300000056</c:v>
                </c:pt>
                <c:pt idx="2956">
                  <c:v>0.16842245800000094</c:v>
                </c:pt>
                <c:pt idx="2957">
                  <c:v>0.16818993400000068</c:v>
                </c:pt>
                <c:pt idx="2958">
                  <c:v>0.16795773100000097</c:v>
                </c:pt>
                <c:pt idx="2959">
                  <c:v>0.16772584900000068</c:v>
                </c:pt>
                <c:pt idx="2960">
                  <c:v>0.16749428800000135</c:v>
                </c:pt>
                <c:pt idx="2961">
                  <c:v>0.16726304500000097</c:v>
                </c:pt>
                <c:pt idx="2962">
                  <c:v>0.16703212300000056</c:v>
                </c:pt>
                <c:pt idx="2963">
                  <c:v>0.16680151899999995</c:v>
                </c:pt>
                <c:pt idx="2964">
                  <c:v>0.16657123300000068</c:v>
                </c:pt>
                <c:pt idx="2965">
                  <c:v>0.16634126500000077</c:v>
                </c:pt>
                <c:pt idx="2966">
                  <c:v>0.16611161499999993</c:v>
                </c:pt>
                <c:pt idx="2967">
                  <c:v>0.16588228200000077</c:v>
                </c:pt>
                <c:pt idx="2968">
                  <c:v>0.16565326499999999</c:v>
                </c:pt>
                <c:pt idx="2969">
                  <c:v>0.16542456500000041</c:v>
                </c:pt>
                <c:pt idx="2970">
                  <c:v>0.16519618000000094</c:v>
                </c:pt>
                <c:pt idx="2971">
                  <c:v>0.16496811000000097</c:v>
                </c:pt>
                <c:pt idx="2972">
                  <c:v>0.16474035600000106</c:v>
                </c:pt>
                <c:pt idx="2973">
                  <c:v>0.16451291600000056</c:v>
                </c:pt>
                <c:pt idx="2974">
                  <c:v>0.16428579000000063</c:v>
                </c:pt>
                <c:pt idx="2975">
                  <c:v>0.16405897699999999</c:v>
                </c:pt>
                <c:pt idx="2976">
                  <c:v>0.1638324780000005</c:v>
                </c:pt>
                <c:pt idx="2977">
                  <c:v>0.16360629100000063</c:v>
                </c:pt>
                <c:pt idx="2978">
                  <c:v>0.16338041700000044</c:v>
                </c:pt>
                <c:pt idx="2979">
                  <c:v>0.16315485399999993</c:v>
                </c:pt>
                <c:pt idx="2980">
                  <c:v>0.16292960300000056</c:v>
                </c:pt>
                <c:pt idx="2981">
                  <c:v>0.16270466300000044</c:v>
                </c:pt>
                <c:pt idx="2982">
                  <c:v>0.16248003400000094</c:v>
                </c:pt>
                <c:pt idx="2983">
                  <c:v>0.16225571400000041</c:v>
                </c:pt>
                <c:pt idx="2984">
                  <c:v>0.16203170400000041</c:v>
                </c:pt>
                <c:pt idx="2985">
                  <c:v>0.16180800400000056</c:v>
                </c:pt>
                <c:pt idx="2986">
                  <c:v>0.16158461199999993</c:v>
                </c:pt>
                <c:pt idx="2987">
                  <c:v>0.16136152899999995</c:v>
                </c:pt>
                <c:pt idx="2988">
                  <c:v>0.16113875400000024</c:v>
                </c:pt>
                <c:pt idx="2989">
                  <c:v>0.16091628600000135</c:v>
                </c:pt>
                <c:pt idx="2990">
                  <c:v>0.16069412499999999</c:v>
                </c:pt>
                <c:pt idx="2991">
                  <c:v>0.16047227100000044</c:v>
                </c:pt>
                <c:pt idx="2992">
                  <c:v>0.16025072399999996</c:v>
                </c:pt>
                <c:pt idx="2993">
                  <c:v>0.16002948200000097</c:v>
                </c:pt>
                <c:pt idx="2994">
                  <c:v>0.15980854600000041</c:v>
                </c:pt>
                <c:pt idx="2995">
                  <c:v>0.15958791500000041</c:v>
                </c:pt>
                <c:pt idx="2996">
                  <c:v>0.15936758800000062</c:v>
                </c:pt>
                <c:pt idx="2997">
                  <c:v>0.15914756599999999</c:v>
                </c:pt>
                <c:pt idx="2998">
                  <c:v>0.15892784700000076</c:v>
                </c:pt>
                <c:pt idx="2999">
                  <c:v>0.15870843200000123</c:v>
                </c:pt>
                <c:pt idx="3000">
                  <c:v>0.15848931900000088</c:v>
                </c:pt>
                <c:pt idx="3001">
                  <c:v>0.158270509</c:v>
                </c:pt>
                <c:pt idx="3002">
                  <c:v>0.15805200200000041</c:v>
                </c:pt>
                <c:pt idx="3003">
                  <c:v>0.15783379500000044</c:v>
                </c:pt>
                <c:pt idx="3004">
                  <c:v>0.15761589000000062</c:v>
                </c:pt>
                <c:pt idx="3005">
                  <c:v>0.15739828600000097</c:v>
                </c:pt>
                <c:pt idx="3006">
                  <c:v>0.15718098300000041</c:v>
                </c:pt>
                <c:pt idx="3007">
                  <c:v>0.15696397900000056</c:v>
                </c:pt>
                <c:pt idx="3008">
                  <c:v>0.15674727500000088</c:v>
                </c:pt>
                <c:pt idx="3009">
                  <c:v>0.15653086999999999</c:v>
                </c:pt>
                <c:pt idx="3010">
                  <c:v>0.15631476399999999</c:v>
                </c:pt>
                <c:pt idx="3011">
                  <c:v>0.15609895700000076</c:v>
                </c:pt>
                <c:pt idx="3012">
                  <c:v>0.15588344700000062</c:v>
                </c:pt>
                <c:pt idx="3013">
                  <c:v>0.15566823500000088</c:v>
                </c:pt>
                <c:pt idx="3014">
                  <c:v>0.15545331900000062</c:v>
                </c:pt>
                <c:pt idx="3015">
                  <c:v>0.15523870100000062</c:v>
                </c:pt>
                <c:pt idx="3016">
                  <c:v>0.15502437899999999</c:v>
                </c:pt>
                <c:pt idx="3017">
                  <c:v>0.15481035300000076</c:v>
                </c:pt>
                <c:pt idx="3018">
                  <c:v>0.15459662199999999</c:v>
                </c:pt>
                <c:pt idx="3019">
                  <c:v>0.15438318600000062</c:v>
                </c:pt>
                <c:pt idx="3020">
                  <c:v>0.15417004500000001</c:v>
                </c:pt>
                <c:pt idx="3021">
                  <c:v>0.15395719900000088</c:v>
                </c:pt>
                <c:pt idx="3022">
                  <c:v>0.15374464600000076</c:v>
                </c:pt>
                <c:pt idx="3023">
                  <c:v>0.15353238600000088</c:v>
                </c:pt>
                <c:pt idx="3024">
                  <c:v>0.15332042000000001</c:v>
                </c:pt>
                <c:pt idx="3025">
                  <c:v>0.15310874599999999</c:v>
                </c:pt>
                <c:pt idx="3026">
                  <c:v>0.15289736500000062</c:v>
                </c:pt>
                <c:pt idx="3027">
                  <c:v>0.15268627500000001</c:v>
                </c:pt>
                <c:pt idx="3028">
                  <c:v>0.15247547700000041</c:v>
                </c:pt>
                <c:pt idx="3029">
                  <c:v>0.15226497000000044</c:v>
                </c:pt>
                <c:pt idx="3030">
                  <c:v>0.15205475299999999</c:v>
                </c:pt>
                <c:pt idx="3031">
                  <c:v>0.15184482699999999</c:v>
                </c:pt>
                <c:pt idx="3032">
                  <c:v>0.15163519000000056</c:v>
                </c:pt>
                <c:pt idx="3033">
                  <c:v>0.15142584300000062</c:v>
                </c:pt>
                <c:pt idx="3034">
                  <c:v>0.15121678500000088</c:v>
                </c:pt>
                <c:pt idx="3035">
                  <c:v>0.15100801500000041</c:v>
                </c:pt>
                <c:pt idx="3036">
                  <c:v>0.15079953400000076</c:v>
                </c:pt>
                <c:pt idx="3037">
                  <c:v>0.15059134100000088</c:v>
                </c:pt>
                <c:pt idx="3038">
                  <c:v>0.15038343500000073</c:v>
                </c:pt>
                <c:pt idx="3039">
                  <c:v>0.15017581599999988</c:v>
                </c:pt>
                <c:pt idx="3040">
                  <c:v>0.14996848400000129</c:v>
                </c:pt>
                <c:pt idx="3041">
                  <c:v>0.14976143700000097</c:v>
                </c:pt>
                <c:pt idx="3042">
                  <c:v>0.149554677</c:v>
                </c:pt>
                <c:pt idx="3043">
                  <c:v>0.14934820300000076</c:v>
                </c:pt>
                <c:pt idx="3044">
                  <c:v>0.14914201299999999</c:v>
                </c:pt>
                <c:pt idx="3045">
                  <c:v>0.14893610800000076</c:v>
                </c:pt>
                <c:pt idx="3046">
                  <c:v>0.14873048700000094</c:v>
                </c:pt>
                <c:pt idx="3047">
                  <c:v>0.14852514999999999</c:v>
                </c:pt>
                <c:pt idx="3048">
                  <c:v>0.14832009700000001</c:v>
                </c:pt>
                <c:pt idx="3049">
                  <c:v>0.14811532599999999</c:v>
                </c:pt>
                <c:pt idx="3050">
                  <c:v>0.14791083900000088</c:v>
                </c:pt>
                <c:pt idx="3051">
                  <c:v>0.14770663400000056</c:v>
                </c:pt>
                <c:pt idx="3052">
                  <c:v>0.14750271000000001</c:v>
                </c:pt>
                <c:pt idx="3053">
                  <c:v>0.14729906800000062</c:v>
                </c:pt>
                <c:pt idx="3054">
                  <c:v>0.14709570799999999</c:v>
                </c:pt>
                <c:pt idx="3055">
                  <c:v>0.146892628</c:v>
                </c:pt>
                <c:pt idx="3056">
                  <c:v>0.14668982799999997</c:v>
                </c:pt>
                <c:pt idx="3057">
                  <c:v>0.14648730900000076</c:v>
                </c:pt>
                <c:pt idx="3058">
                  <c:v>0.14628506899999999</c:v>
                </c:pt>
                <c:pt idx="3059">
                  <c:v>0.14608310799999999</c:v>
                </c:pt>
                <c:pt idx="3060">
                  <c:v>0.14588142600000001</c:v>
                </c:pt>
                <c:pt idx="3061">
                  <c:v>0.14568002299999988</c:v>
                </c:pt>
                <c:pt idx="3062">
                  <c:v>0.14547889700000041</c:v>
                </c:pt>
                <c:pt idx="3063">
                  <c:v>0.14527804899999999</c:v>
                </c:pt>
                <c:pt idx="3064">
                  <c:v>0.14507747900000001</c:v>
                </c:pt>
                <c:pt idx="3065">
                  <c:v>0.14487718499999999</c:v>
                </c:pt>
                <c:pt idx="3066">
                  <c:v>0.14467716799999997</c:v>
                </c:pt>
                <c:pt idx="3067">
                  <c:v>0.14447742699999999</c:v>
                </c:pt>
                <c:pt idx="3068">
                  <c:v>0.14427796200000001</c:v>
                </c:pt>
                <c:pt idx="3069">
                  <c:v>0.14407877299999997</c:v>
                </c:pt>
                <c:pt idx="3070">
                  <c:v>0.143879858</c:v>
                </c:pt>
                <c:pt idx="3071">
                  <c:v>0.143681218</c:v>
                </c:pt>
                <c:pt idx="3072">
                  <c:v>0.14348285199999999</c:v>
                </c:pt>
                <c:pt idx="3073">
                  <c:v>0.14328476000000001</c:v>
                </c:pt>
                <c:pt idx="3074">
                  <c:v>0.14308694100000041</c:v>
                </c:pt>
                <c:pt idx="3075">
                  <c:v>0.14288939600000056</c:v>
                </c:pt>
                <c:pt idx="3076">
                  <c:v>0.142692123</c:v>
                </c:pt>
                <c:pt idx="3077">
                  <c:v>0.14249512300000056</c:v>
                </c:pt>
                <c:pt idx="3078">
                  <c:v>0.14229839400000094</c:v>
                </c:pt>
                <c:pt idx="3079">
                  <c:v>0.14210193800000001</c:v>
                </c:pt>
                <c:pt idx="3080">
                  <c:v>0.14190575200000041</c:v>
                </c:pt>
                <c:pt idx="3081">
                  <c:v>0.14170983700000062</c:v>
                </c:pt>
                <c:pt idx="3082">
                  <c:v>0.14151419300000076</c:v>
                </c:pt>
                <c:pt idx="3083">
                  <c:v>0.14131881900000001</c:v>
                </c:pt>
                <c:pt idx="3084">
                  <c:v>0.14112371499999987</c:v>
                </c:pt>
                <c:pt idx="3085">
                  <c:v>0.14092888000000062</c:v>
                </c:pt>
                <c:pt idx="3086">
                  <c:v>0.14073431400000044</c:v>
                </c:pt>
                <c:pt idx="3087">
                  <c:v>0.14054001599999999</c:v>
                </c:pt>
                <c:pt idx="3088">
                  <c:v>0.14034598700000062</c:v>
                </c:pt>
                <c:pt idx="3089">
                  <c:v>0.14015222599999988</c:v>
                </c:pt>
                <c:pt idx="3090">
                  <c:v>0.13995873200000056</c:v>
                </c:pt>
                <c:pt idx="3091">
                  <c:v>0.13976550600000001</c:v>
                </c:pt>
                <c:pt idx="3092">
                  <c:v>0.13957254599999988</c:v>
                </c:pt>
                <c:pt idx="3093">
                  <c:v>0.139379852</c:v>
                </c:pt>
                <c:pt idx="3094">
                  <c:v>0.139187425</c:v>
                </c:pt>
                <c:pt idx="3095">
                  <c:v>0.13899526300000062</c:v>
                </c:pt>
                <c:pt idx="3096">
                  <c:v>0.13880336700000001</c:v>
                </c:pt>
                <c:pt idx="3097">
                  <c:v>0.13861173500000001</c:v>
                </c:pt>
                <c:pt idx="3098">
                  <c:v>0.13842036799999999</c:v>
                </c:pt>
                <c:pt idx="3099">
                  <c:v>0.13822926499999999</c:v>
                </c:pt>
                <c:pt idx="3100">
                  <c:v>0.13803842599999999</c:v>
                </c:pt>
                <c:pt idx="3101">
                  <c:v>0.13784785099999999</c:v>
                </c:pt>
                <c:pt idx="3102">
                  <c:v>0.137657539</c:v>
                </c:pt>
                <c:pt idx="3103">
                  <c:v>0.13746748900000097</c:v>
                </c:pt>
                <c:pt idx="3104">
                  <c:v>0.137277702</c:v>
                </c:pt>
                <c:pt idx="3105">
                  <c:v>0.13708817700000001</c:v>
                </c:pt>
                <c:pt idx="3106">
                  <c:v>0.13689891300000001</c:v>
                </c:pt>
                <c:pt idx="3107">
                  <c:v>0.13670991099999999</c:v>
                </c:pt>
                <c:pt idx="3108">
                  <c:v>0.13652117</c:v>
                </c:pt>
                <c:pt idx="3109">
                  <c:v>0.13633268900000001</c:v>
                </c:pt>
                <c:pt idx="3110">
                  <c:v>0.13614446799999999</c:v>
                </c:pt>
                <c:pt idx="3111">
                  <c:v>0.135956508</c:v>
                </c:pt>
                <c:pt idx="3112">
                  <c:v>0.13576880599999999</c:v>
                </c:pt>
                <c:pt idx="3113">
                  <c:v>0.13558136400000001</c:v>
                </c:pt>
                <c:pt idx="3114">
                  <c:v>0.13539418100000056</c:v>
                </c:pt>
                <c:pt idx="3115">
                  <c:v>0.13520725600000041</c:v>
                </c:pt>
                <c:pt idx="3116">
                  <c:v>0.13502059</c:v>
                </c:pt>
                <c:pt idx="3117">
                  <c:v>0.13483418100000041</c:v>
                </c:pt>
                <c:pt idx="3118">
                  <c:v>0.134648029</c:v>
                </c:pt>
                <c:pt idx="3119">
                  <c:v>0.13446213400000076</c:v>
                </c:pt>
                <c:pt idx="3120">
                  <c:v>0.13427649600000024</c:v>
                </c:pt>
                <c:pt idx="3121">
                  <c:v>0.13409111400000001</c:v>
                </c:pt>
                <c:pt idx="3122">
                  <c:v>0.13390598900000056</c:v>
                </c:pt>
                <c:pt idx="3123">
                  <c:v>0.133721118</c:v>
                </c:pt>
                <c:pt idx="3124">
                  <c:v>0.133536503</c:v>
                </c:pt>
                <c:pt idx="3125">
                  <c:v>0.13335214300000001</c:v>
                </c:pt>
                <c:pt idx="3126">
                  <c:v>0.13316803799999999</c:v>
                </c:pt>
                <c:pt idx="3127">
                  <c:v>0.13298418600000061</c:v>
                </c:pt>
                <c:pt idx="3128">
                  <c:v>0.132800589</c:v>
                </c:pt>
                <c:pt idx="3129">
                  <c:v>0.13261724499999999</c:v>
                </c:pt>
                <c:pt idx="3130">
                  <c:v>0.13243415400000041</c:v>
                </c:pt>
                <c:pt idx="3131">
                  <c:v>0.13225131500000001</c:v>
                </c:pt>
                <c:pt idx="3132">
                  <c:v>0.13206873000000041</c:v>
                </c:pt>
                <c:pt idx="3133">
                  <c:v>0.13188639599999999</c:v>
                </c:pt>
                <c:pt idx="3134">
                  <c:v>0.13170431399999999</c:v>
                </c:pt>
                <c:pt idx="3135">
                  <c:v>0.13152248300000041</c:v>
                </c:pt>
                <c:pt idx="3136">
                  <c:v>0.13134090400000001</c:v>
                </c:pt>
                <c:pt idx="3137">
                  <c:v>0.13115957499999967</c:v>
                </c:pt>
                <c:pt idx="3138">
                  <c:v>0.13097849600000044</c:v>
                </c:pt>
                <c:pt idx="3139">
                  <c:v>0.13079766800000001</c:v>
                </c:pt>
                <c:pt idx="3140">
                  <c:v>0.13061708899999999</c:v>
                </c:pt>
                <c:pt idx="3141">
                  <c:v>0.13043675900000001</c:v>
                </c:pt>
                <c:pt idx="3142">
                  <c:v>0.13025667899999988</c:v>
                </c:pt>
                <c:pt idx="3143">
                  <c:v>0.130076847</c:v>
                </c:pt>
                <c:pt idx="3144">
                  <c:v>0.12989726300000001</c:v>
                </c:pt>
                <c:pt idx="3145">
                  <c:v>0.12971792700000001</c:v>
                </c:pt>
                <c:pt idx="3146">
                  <c:v>0.12953883899999999</c:v>
                </c:pt>
                <c:pt idx="3147">
                  <c:v>0.129359998</c:v>
                </c:pt>
                <c:pt idx="3148">
                  <c:v>0.129181404</c:v>
                </c:pt>
                <c:pt idx="3149">
                  <c:v>0.129003056</c:v>
                </c:pt>
                <c:pt idx="3150">
                  <c:v>0.12882495499999988</c:v>
                </c:pt>
                <c:pt idx="3151">
                  <c:v>0.12864709999999999</c:v>
                </c:pt>
                <c:pt idx="3152">
                  <c:v>0.12846949000000088</c:v>
                </c:pt>
                <c:pt idx="3153">
                  <c:v>0.12829212500000001</c:v>
                </c:pt>
                <c:pt idx="3154">
                  <c:v>0.128115006</c:v>
                </c:pt>
                <c:pt idx="3155">
                  <c:v>0.12793813000000076</c:v>
                </c:pt>
                <c:pt idx="3156">
                  <c:v>0.12776149900000044</c:v>
                </c:pt>
                <c:pt idx="3157">
                  <c:v>0.127585112</c:v>
                </c:pt>
                <c:pt idx="3158">
                  <c:v>0.12740896900000001</c:v>
                </c:pt>
                <c:pt idx="3159">
                  <c:v>0.127233068</c:v>
                </c:pt>
                <c:pt idx="3160">
                  <c:v>0.12705741100000001</c:v>
                </c:pt>
                <c:pt idx="3161">
                  <c:v>0.126881995</c:v>
                </c:pt>
                <c:pt idx="3162">
                  <c:v>0.126706822</c:v>
                </c:pt>
                <c:pt idx="3163">
                  <c:v>0.12653189100000001</c:v>
                </c:pt>
                <c:pt idx="3164">
                  <c:v>0.126357202</c:v>
                </c:pt>
                <c:pt idx="3165">
                  <c:v>0.12618275299999987</c:v>
                </c:pt>
                <c:pt idx="3166">
                  <c:v>0.126008546</c:v>
                </c:pt>
                <c:pt idx="3167">
                  <c:v>0.12583457899999967</c:v>
                </c:pt>
                <c:pt idx="3168">
                  <c:v>0.12566085199999988</c:v>
                </c:pt>
                <c:pt idx="3169">
                  <c:v>0.12548736499999999</c:v>
                </c:pt>
                <c:pt idx="3170">
                  <c:v>0.125314117</c:v>
                </c:pt>
                <c:pt idx="3171">
                  <c:v>0.125141109</c:v>
                </c:pt>
                <c:pt idx="3172">
                  <c:v>0.12496834000000002</c:v>
                </c:pt>
                <c:pt idx="3173">
                  <c:v>0.12479580900000033</c:v>
                </c:pt>
                <c:pt idx="3174">
                  <c:v>0.12462351600000028</c:v>
                </c:pt>
                <c:pt idx="3175">
                  <c:v>0.124451461</c:v>
                </c:pt>
                <c:pt idx="3176">
                  <c:v>0.12427964400000038</c:v>
                </c:pt>
                <c:pt idx="3177">
                  <c:v>0.124108064</c:v>
                </c:pt>
                <c:pt idx="3178">
                  <c:v>0.12393672000000053</c:v>
                </c:pt>
                <c:pt idx="3179">
                  <c:v>0.12376561400000041</c:v>
                </c:pt>
                <c:pt idx="3180">
                  <c:v>0.12359474300000065</c:v>
                </c:pt>
                <c:pt idx="3181">
                  <c:v>0.12342410900000028</c:v>
                </c:pt>
                <c:pt idx="3182">
                  <c:v>0.12325371000000022</c:v>
                </c:pt>
                <c:pt idx="3183">
                  <c:v>0.12308354600000022</c:v>
                </c:pt>
                <c:pt idx="3184">
                  <c:v>0.122913617</c:v>
                </c:pt>
                <c:pt idx="3185">
                  <c:v>0.12274392300000028</c:v>
                </c:pt>
                <c:pt idx="3186">
                  <c:v>0.12257446299999999</c:v>
                </c:pt>
                <c:pt idx="3187">
                  <c:v>0.12240523700000012</c:v>
                </c:pt>
                <c:pt idx="3188">
                  <c:v>0.12223624500000062</c:v>
                </c:pt>
                <c:pt idx="3189">
                  <c:v>0.122067486</c:v>
                </c:pt>
                <c:pt idx="3190">
                  <c:v>0.12189896</c:v>
                </c:pt>
                <c:pt idx="3191">
                  <c:v>0.12173066700000022</c:v>
                </c:pt>
                <c:pt idx="3192">
                  <c:v>0.12156260600000028</c:v>
                </c:pt>
                <c:pt idx="3193">
                  <c:v>0.12139477700000041</c:v>
                </c:pt>
                <c:pt idx="3194">
                  <c:v>0.12122717900000028</c:v>
                </c:pt>
                <c:pt idx="3195">
                  <c:v>0.12105981299999995</c:v>
                </c:pt>
                <c:pt idx="3196">
                  <c:v>0.12089267900000022</c:v>
                </c:pt>
                <c:pt idx="3197">
                  <c:v>0.12072577400000062</c:v>
                </c:pt>
                <c:pt idx="3198">
                  <c:v>0.120559101</c:v>
                </c:pt>
                <c:pt idx="3199">
                  <c:v>0.12039265700000019</c:v>
                </c:pt>
                <c:pt idx="3200">
                  <c:v>0.12022644300000054</c:v>
                </c:pt>
                <c:pt idx="3201">
                  <c:v>0.12006045899999999</c:v>
                </c:pt>
                <c:pt idx="3202">
                  <c:v>0.11989470400000055</c:v>
                </c:pt>
                <c:pt idx="3203">
                  <c:v>0.11972917800000062</c:v>
                </c:pt>
                <c:pt idx="3204">
                  <c:v>0.11956388000000043</c:v>
                </c:pt>
                <c:pt idx="3205">
                  <c:v>0.11939880999999999</c:v>
                </c:pt>
                <c:pt idx="3206">
                  <c:v>0.11923396900000036</c:v>
                </c:pt>
                <c:pt idx="3207">
                  <c:v>0.11906935500000022</c:v>
                </c:pt>
                <c:pt idx="3208">
                  <c:v>0.11890496800000012</c:v>
                </c:pt>
                <c:pt idx="3209">
                  <c:v>0.11874080800000024</c:v>
                </c:pt>
                <c:pt idx="3210">
                  <c:v>0.11857687500000047</c:v>
                </c:pt>
                <c:pt idx="3211">
                  <c:v>0.11841316800000012</c:v>
                </c:pt>
                <c:pt idx="3212">
                  <c:v>0.11824968700000028</c:v>
                </c:pt>
                <c:pt idx="3213">
                  <c:v>0.11808643200000027</c:v>
                </c:pt>
                <c:pt idx="3214">
                  <c:v>0.11792340200000036</c:v>
                </c:pt>
                <c:pt idx="3215">
                  <c:v>0.11776059700000033</c:v>
                </c:pt>
                <c:pt idx="3216">
                  <c:v>0.11759801700000012</c:v>
                </c:pt>
                <c:pt idx="3217">
                  <c:v>0.11743566200000036</c:v>
                </c:pt>
                <c:pt idx="3218">
                  <c:v>0.11727353100000051</c:v>
                </c:pt>
                <c:pt idx="3219">
                  <c:v>0.11711162300000046</c:v>
                </c:pt>
                <c:pt idx="3220">
                  <c:v>0.11694993899999997</c:v>
                </c:pt>
                <c:pt idx="3221">
                  <c:v>0.11678847800000022</c:v>
                </c:pt>
                <c:pt idx="3222">
                  <c:v>0.11662724100000064</c:v>
                </c:pt>
                <c:pt idx="3223">
                  <c:v>0.11646622500000064</c:v>
                </c:pt>
                <c:pt idx="3224">
                  <c:v>0.11630543200000019</c:v>
                </c:pt>
                <c:pt idx="3225">
                  <c:v>0.11614486100000022</c:v>
                </c:pt>
                <c:pt idx="3226">
                  <c:v>0.11598451200000012</c:v>
                </c:pt>
                <c:pt idx="3227">
                  <c:v>0.11582438400000022</c:v>
                </c:pt>
                <c:pt idx="3228">
                  <c:v>0.11566447700000052</c:v>
                </c:pt>
                <c:pt idx="3229">
                  <c:v>0.11550479100000036</c:v>
                </c:pt>
                <c:pt idx="3230">
                  <c:v>0.11534532600000012</c:v>
                </c:pt>
                <c:pt idx="3231">
                  <c:v>0.11518608000000036</c:v>
                </c:pt>
                <c:pt idx="3232">
                  <c:v>0.11502705500000024</c:v>
                </c:pt>
                <c:pt idx="3233">
                  <c:v>0.11486824900000027</c:v>
                </c:pt>
                <c:pt idx="3234">
                  <c:v>0.11470966200000025</c:v>
                </c:pt>
                <c:pt idx="3235">
                  <c:v>0.11455129400000012</c:v>
                </c:pt>
                <c:pt idx="3236">
                  <c:v>0.11439314500000052</c:v>
                </c:pt>
                <c:pt idx="3237">
                  <c:v>0.11423521400000052</c:v>
                </c:pt>
                <c:pt idx="3238">
                  <c:v>0.11407750100000009</c:v>
                </c:pt>
                <c:pt idx="3239">
                  <c:v>0.11392000600000025</c:v>
                </c:pt>
                <c:pt idx="3240">
                  <c:v>0.11376272900000065</c:v>
                </c:pt>
                <c:pt idx="3241">
                  <c:v>0.1136056680000003</c:v>
                </c:pt>
                <c:pt idx="3242">
                  <c:v>0.11344882399999999</c:v>
                </c:pt>
                <c:pt idx="3243">
                  <c:v>0.11329219700000043</c:v>
                </c:pt>
                <c:pt idx="3244">
                  <c:v>0.11313578600000052</c:v>
                </c:pt>
                <c:pt idx="3245">
                  <c:v>0.11297959099999999</c:v>
                </c:pt>
                <c:pt idx="3246">
                  <c:v>0.11282361200000025</c:v>
                </c:pt>
                <c:pt idx="3247">
                  <c:v>0.11266784800000022</c:v>
                </c:pt>
                <c:pt idx="3248">
                  <c:v>0.11251229900000002</c:v>
                </c:pt>
                <c:pt idx="3249">
                  <c:v>0.11235696499999999</c:v>
                </c:pt>
                <c:pt idx="3250">
                  <c:v>0.1122018450000003</c:v>
                </c:pt>
                <c:pt idx="3251">
                  <c:v>0.11204694000000046</c:v>
                </c:pt>
                <c:pt idx="3252">
                  <c:v>0.11189224800000049</c:v>
                </c:pt>
                <c:pt idx="3253">
                  <c:v>0.11173777000000051</c:v>
                </c:pt>
                <c:pt idx="3254">
                  <c:v>0.11158350500000012</c:v>
                </c:pt>
                <c:pt idx="3255">
                  <c:v>0.11142945300000009</c:v>
                </c:pt>
                <c:pt idx="3256">
                  <c:v>0.11127561400000033</c:v>
                </c:pt>
                <c:pt idx="3257">
                  <c:v>0.11112198700000027</c:v>
                </c:pt>
                <c:pt idx="3258">
                  <c:v>0.11096857300000022</c:v>
                </c:pt>
                <c:pt idx="3259">
                  <c:v>0.11081537000000002</c:v>
                </c:pt>
                <c:pt idx="3260">
                  <c:v>0.11066237800000028</c:v>
                </c:pt>
                <c:pt idx="3261">
                  <c:v>0.11050959799999997</c:v>
                </c:pt>
                <c:pt idx="3262">
                  <c:v>0.11035702899999997</c:v>
                </c:pt>
                <c:pt idx="3263">
                  <c:v>0.11020467000000055</c:v>
                </c:pt>
                <c:pt idx="3264">
                  <c:v>0.11005252200000012</c:v>
                </c:pt>
                <c:pt idx="3265">
                  <c:v>0.10990058400000002</c:v>
                </c:pt>
                <c:pt idx="3266">
                  <c:v>0.10974885600000002</c:v>
                </c:pt>
                <c:pt idx="3267">
                  <c:v>0.109597337</c:v>
                </c:pt>
                <c:pt idx="3268">
                  <c:v>0.10944602700000022</c:v>
                </c:pt>
                <c:pt idx="3269">
                  <c:v>0.10929492600000053</c:v>
                </c:pt>
                <c:pt idx="3270">
                  <c:v>0.10914403400000022</c:v>
                </c:pt>
                <c:pt idx="3271">
                  <c:v>0.10899335000000022</c:v>
                </c:pt>
                <c:pt idx="3272">
                  <c:v>0.10884287400000002</c:v>
                </c:pt>
                <c:pt idx="3273">
                  <c:v>0.10869260600000044</c:v>
                </c:pt>
                <c:pt idx="3274">
                  <c:v>0.10854254500000028</c:v>
                </c:pt>
                <c:pt idx="3275">
                  <c:v>0.10839269100000012</c:v>
                </c:pt>
                <c:pt idx="3276">
                  <c:v>0.10824304500000041</c:v>
                </c:pt>
                <c:pt idx="3277">
                  <c:v>0.10809360500000041</c:v>
                </c:pt>
                <c:pt idx="3278">
                  <c:v>0.10794437100000009</c:v>
                </c:pt>
                <c:pt idx="3279">
                  <c:v>0.10779534300000054</c:v>
                </c:pt>
                <c:pt idx="3280">
                  <c:v>0.10764652100000038</c:v>
                </c:pt>
                <c:pt idx="3281">
                  <c:v>0.107497905</c:v>
                </c:pt>
                <c:pt idx="3282">
                  <c:v>0.10734949399999998</c:v>
                </c:pt>
                <c:pt idx="3283">
                  <c:v>0.10720128700000033</c:v>
                </c:pt>
                <c:pt idx="3284">
                  <c:v>0.10705328500000012</c:v>
                </c:pt>
                <c:pt idx="3285">
                  <c:v>0.10690548800000002</c:v>
                </c:pt>
                <c:pt idx="3286">
                  <c:v>0.10675789500000001</c:v>
                </c:pt>
                <c:pt idx="3287">
                  <c:v>0.10661050499999999</c:v>
                </c:pt>
                <c:pt idx="3288">
                  <c:v>0.106463319</c:v>
                </c:pt>
                <c:pt idx="3289">
                  <c:v>0.106316336</c:v>
                </c:pt>
                <c:pt idx="3290">
                  <c:v>0.10616955600000012</c:v>
                </c:pt>
                <c:pt idx="3291">
                  <c:v>0.10602297800000028</c:v>
                </c:pt>
                <c:pt idx="3292">
                  <c:v>0.10587660300000012</c:v>
                </c:pt>
                <c:pt idx="3293">
                  <c:v>0.10573043000000019</c:v>
                </c:pt>
                <c:pt idx="3294">
                  <c:v>0.10558445900000002</c:v>
                </c:pt>
                <c:pt idx="3295">
                  <c:v>0.10543869</c:v>
                </c:pt>
                <c:pt idx="3296">
                  <c:v>0.10529312100000057</c:v>
                </c:pt>
                <c:pt idx="3297">
                  <c:v>0.10514775400000002</c:v>
                </c:pt>
                <c:pt idx="3298">
                  <c:v>0.10500258699999999</c:v>
                </c:pt>
                <c:pt idx="3299">
                  <c:v>0.104857621</c:v>
                </c:pt>
                <c:pt idx="3300">
                  <c:v>0.10471285499999999</c:v>
                </c:pt>
                <c:pt idx="3301">
                  <c:v>0.10456828899999999</c:v>
                </c:pt>
                <c:pt idx="3302">
                  <c:v>0.10442392200000022</c:v>
                </c:pt>
                <c:pt idx="3303">
                  <c:v>0.10427975400000022</c:v>
                </c:pt>
                <c:pt idx="3304">
                  <c:v>0.10413578600000035</c:v>
                </c:pt>
                <c:pt idx="3305">
                  <c:v>0.10399201700000002</c:v>
                </c:pt>
                <c:pt idx="3306">
                  <c:v>0.103848446</c:v>
                </c:pt>
                <c:pt idx="3307">
                  <c:v>0.10370507300000038</c:v>
                </c:pt>
                <c:pt idx="3308">
                  <c:v>0.103561898</c:v>
                </c:pt>
                <c:pt idx="3309">
                  <c:v>0.10341892</c:v>
                </c:pt>
                <c:pt idx="3310">
                  <c:v>0.10327614100000054</c:v>
                </c:pt>
                <c:pt idx="3311">
                  <c:v>0.10313355800000019</c:v>
                </c:pt>
                <c:pt idx="3312">
                  <c:v>0.10299117200000033</c:v>
                </c:pt>
                <c:pt idx="3313">
                  <c:v>0.10284898299999998</c:v>
                </c:pt>
                <c:pt idx="3314">
                  <c:v>0.10270699000000012</c:v>
                </c:pt>
                <c:pt idx="3315">
                  <c:v>0.10256519300000012</c:v>
                </c:pt>
                <c:pt idx="3316">
                  <c:v>0.10242359099999999</c:v>
                </c:pt>
                <c:pt idx="3317">
                  <c:v>0.10228218600000002</c:v>
                </c:pt>
                <c:pt idx="3318">
                  <c:v>0.10214097499999999</c:v>
                </c:pt>
                <c:pt idx="3319">
                  <c:v>0.10199996</c:v>
                </c:pt>
                <c:pt idx="3320">
                  <c:v>0.10185913899999995</c:v>
                </c:pt>
                <c:pt idx="3321">
                  <c:v>0.101718512</c:v>
                </c:pt>
                <c:pt idx="3322">
                  <c:v>0.10157808</c:v>
                </c:pt>
                <c:pt idx="3323">
                  <c:v>0.101437842</c:v>
                </c:pt>
                <c:pt idx="3324">
                  <c:v>0.10129779699999999</c:v>
                </c:pt>
                <c:pt idx="3325">
                  <c:v>0.101157945</c:v>
                </c:pt>
                <c:pt idx="3326">
                  <c:v>0.101018287</c:v>
                </c:pt>
                <c:pt idx="3327">
                  <c:v>0.10087882099999998</c:v>
                </c:pt>
                <c:pt idx="3328">
                  <c:v>0.10073954800000012</c:v>
                </c:pt>
                <c:pt idx="3329">
                  <c:v>0.100600468</c:v>
                </c:pt>
                <c:pt idx="3330">
                  <c:v>0.10046157900000002</c:v>
                </c:pt>
                <c:pt idx="3331">
                  <c:v>0.100322882</c:v>
                </c:pt>
                <c:pt idx="3332">
                  <c:v>0.10018437700000002</c:v>
                </c:pt>
                <c:pt idx="3333">
                  <c:v>0.10004606200000002</c:v>
                </c:pt>
                <c:pt idx="3334">
                  <c:v>9.9907939000000265E-2</c:v>
                </c:pt>
                <c:pt idx="3335">
                  <c:v>9.9770006000000383E-2</c:v>
                </c:pt>
                <c:pt idx="3336">
                  <c:v>9.9632264000000068E-2</c:v>
                </c:pt>
                <c:pt idx="3337">
                  <c:v>9.9494712000000027E-2</c:v>
                </c:pt>
                <c:pt idx="3338">
                  <c:v>9.9357350000000622E-2</c:v>
                </c:pt>
                <c:pt idx="3339">
                  <c:v>9.9220178000000492E-2</c:v>
                </c:pt>
                <c:pt idx="3340">
                  <c:v>9.9083194000000013E-2</c:v>
                </c:pt>
                <c:pt idx="3341">
                  <c:v>9.8946401000000267E-2</c:v>
                </c:pt>
                <c:pt idx="3342">
                  <c:v>9.8809795000000464E-2</c:v>
                </c:pt>
                <c:pt idx="3343">
                  <c:v>9.8673379000000519E-2</c:v>
                </c:pt>
                <c:pt idx="3344">
                  <c:v>9.8537151000000267E-2</c:v>
                </c:pt>
                <c:pt idx="3345">
                  <c:v>9.8401111000000013E-2</c:v>
                </c:pt>
                <c:pt idx="3346">
                  <c:v>9.8265258000000494E-2</c:v>
                </c:pt>
                <c:pt idx="3347">
                  <c:v>9.8129594000000375E-2</c:v>
                </c:pt>
                <c:pt idx="3348">
                  <c:v>9.7994116000000006E-2</c:v>
                </c:pt>
                <c:pt idx="3349">
                  <c:v>9.7858826000000523E-2</c:v>
                </c:pt>
                <c:pt idx="3350">
                  <c:v>9.7723722000000027E-2</c:v>
                </c:pt>
                <c:pt idx="3351">
                  <c:v>9.7588805000000264E-2</c:v>
                </c:pt>
                <c:pt idx="3352">
                  <c:v>9.7454074000000043E-2</c:v>
                </c:pt>
                <c:pt idx="3353">
                  <c:v>9.7319529000000002E-2</c:v>
                </c:pt>
                <c:pt idx="3354">
                  <c:v>9.7185170000000001E-2</c:v>
                </c:pt>
                <c:pt idx="3355">
                  <c:v>9.7050997000000208E-2</c:v>
                </c:pt>
                <c:pt idx="3356">
                  <c:v>9.6917008000000027E-2</c:v>
                </c:pt>
                <c:pt idx="3357">
                  <c:v>9.6783204999999997E-2</c:v>
                </c:pt>
                <c:pt idx="3358">
                  <c:v>9.6649586000000023E-2</c:v>
                </c:pt>
                <c:pt idx="3359">
                  <c:v>9.6516152000000355E-2</c:v>
                </c:pt>
                <c:pt idx="3360">
                  <c:v>9.6382902000000006E-2</c:v>
                </c:pt>
                <c:pt idx="3361">
                  <c:v>9.6249836000000033E-2</c:v>
                </c:pt>
                <c:pt idx="3362">
                  <c:v>9.6116954000000018E-2</c:v>
                </c:pt>
                <c:pt idx="3363">
                  <c:v>9.5984255000000046E-2</c:v>
                </c:pt>
                <c:pt idx="3364">
                  <c:v>9.5851740000000268E-2</c:v>
                </c:pt>
                <c:pt idx="3365">
                  <c:v>9.5719407000000006E-2</c:v>
                </c:pt>
                <c:pt idx="3366">
                  <c:v>9.5587257000000023E-2</c:v>
                </c:pt>
                <c:pt idx="3367">
                  <c:v>9.5455290000000068E-2</c:v>
                </c:pt>
                <c:pt idx="3368">
                  <c:v>9.5323504000000045E-2</c:v>
                </c:pt>
                <c:pt idx="3369">
                  <c:v>9.5191901000000065E-2</c:v>
                </c:pt>
                <c:pt idx="3370">
                  <c:v>9.5060479000000267E-2</c:v>
                </c:pt>
                <c:pt idx="3371">
                  <c:v>9.492923900000004E-2</c:v>
                </c:pt>
                <c:pt idx="3372">
                  <c:v>9.4798180000000065E-2</c:v>
                </c:pt>
                <c:pt idx="3373">
                  <c:v>9.4667302000000828E-2</c:v>
                </c:pt>
                <c:pt idx="3374">
                  <c:v>9.4536605000000662E-2</c:v>
                </c:pt>
                <c:pt idx="3375">
                  <c:v>9.4406088000000027E-2</c:v>
                </c:pt>
                <c:pt idx="3376">
                  <c:v>9.4275751000000033E-2</c:v>
                </c:pt>
                <c:pt idx="3377">
                  <c:v>9.4145594000000207E-2</c:v>
                </c:pt>
                <c:pt idx="3378">
                  <c:v>9.4015617000000024E-2</c:v>
                </c:pt>
                <c:pt idx="3379">
                  <c:v>9.3885819000000245E-2</c:v>
                </c:pt>
                <c:pt idx="3380">
                  <c:v>9.3756201000000539E-2</c:v>
                </c:pt>
                <c:pt idx="3381">
                  <c:v>9.3626761000000641E-2</c:v>
                </c:pt>
                <c:pt idx="3382">
                  <c:v>9.3497500000000247E-2</c:v>
                </c:pt>
                <c:pt idx="3383">
                  <c:v>9.3368418000000244E-2</c:v>
                </c:pt>
                <c:pt idx="3384">
                  <c:v>9.3239514000000023E-2</c:v>
                </c:pt>
                <c:pt idx="3385">
                  <c:v>9.3110788000000028E-2</c:v>
                </c:pt>
                <c:pt idx="3386">
                  <c:v>9.2982238999999994E-2</c:v>
                </c:pt>
                <c:pt idx="3387">
                  <c:v>9.2853868000000603E-2</c:v>
                </c:pt>
                <c:pt idx="3388">
                  <c:v>9.2725674000000063E-2</c:v>
                </c:pt>
                <c:pt idx="3389">
                  <c:v>9.2597657000000028E-2</c:v>
                </c:pt>
                <c:pt idx="3390">
                  <c:v>9.246981700000001E-2</c:v>
                </c:pt>
                <c:pt idx="3391">
                  <c:v>9.2342153999999996E-2</c:v>
                </c:pt>
                <c:pt idx="3392">
                  <c:v>9.2214667E-2</c:v>
                </c:pt>
                <c:pt idx="3393">
                  <c:v>9.2087355000000065E-2</c:v>
                </c:pt>
                <c:pt idx="3394">
                  <c:v>9.1960220000000023E-2</c:v>
                </c:pt>
                <c:pt idx="3395">
                  <c:v>9.1833260000000028E-2</c:v>
                </c:pt>
                <c:pt idx="3396">
                  <c:v>9.1706475000000551E-2</c:v>
                </c:pt>
                <c:pt idx="3397">
                  <c:v>9.1579865000000621E-2</c:v>
                </c:pt>
                <c:pt idx="3398">
                  <c:v>9.1453430000000002E-2</c:v>
                </c:pt>
                <c:pt idx="3399">
                  <c:v>9.1327170000000096E-2</c:v>
                </c:pt>
                <c:pt idx="3400">
                  <c:v>9.1201084000000016E-2</c:v>
                </c:pt>
                <c:pt idx="3401">
                  <c:v>9.1075172000000246E-2</c:v>
                </c:pt>
                <c:pt idx="3402">
                  <c:v>9.0949434000000023E-2</c:v>
                </c:pt>
                <c:pt idx="3403">
                  <c:v>9.0823869000000557E-2</c:v>
                </c:pt>
                <c:pt idx="3404">
                  <c:v>9.0698478000000651E-2</c:v>
                </c:pt>
                <c:pt idx="3405">
                  <c:v>9.0573260000000044E-2</c:v>
                </c:pt>
                <c:pt idx="3406">
                  <c:v>9.0448214999999998E-2</c:v>
                </c:pt>
                <c:pt idx="3407">
                  <c:v>9.0323342000000514E-2</c:v>
                </c:pt>
                <c:pt idx="3408">
                  <c:v>9.0198642000000481E-2</c:v>
                </c:pt>
                <c:pt idx="3409">
                  <c:v>9.0074114000000025E-2</c:v>
                </c:pt>
                <c:pt idx="3410">
                  <c:v>8.9949758000000005E-2</c:v>
                </c:pt>
                <c:pt idx="3411">
                  <c:v>8.9825574000000519E-2</c:v>
                </c:pt>
                <c:pt idx="3412">
                  <c:v>8.9701561000000429E-2</c:v>
                </c:pt>
                <c:pt idx="3413">
                  <c:v>8.9577719000000028E-2</c:v>
                </c:pt>
                <c:pt idx="3414">
                  <c:v>8.9454048000000674E-2</c:v>
                </c:pt>
                <c:pt idx="3415">
                  <c:v>8.9330548000000481E-2</c:v>
                </c:pt>
                <c:pt idx="3416">
                  <c:v>8.9207219000000018E-2</c:v>
                </c:pt>
                <c:pt idx="3417">
                  <c:v>8.9084060000000562E-2</c:v>
                </c:pt>
                <c:pt idx="3418">
                  <c:v>8.8961070000000267E-2</c:v>
                </c:pt>
                <c:pt idx="3419">
                  <c:v>8.8838251000000021E-2</c:v>
                </c:pt>
                <c:pt idx="3420">
                  <c:v>8.8715601000000047E-2</c:v>
                </c:pt>
                <c:pt idx="3421">
                  <c:v>8.8593121000000247E-2</c:v>
                </c:pt>
                <c:pt idx="3422">
                  <c:v>8.8470809000000067E-2</c:v>
                </c:pt>
                <c:pt idx="3423">
                  <c:v>8.8348667000000006E-2</c:v>
                </c:pt>
                <c:pt idx="3424">
                  <c:v>8.8226693000000578E-2</c:v>
                </c:pt>
                <c:pt idx="3425">
                  <c:v>8.8104887000000381E-2</c:v>
                </c:pt>
                <c:pt idx="3426">
                  <c:v>8.7983250000000013E-2</c:v>
                </c:pt>
                <c:pt idx="3427">
                  <c:v>8.7861781000000014E-2</c:v>
                </c:pt>
                <c:pt idx="3428">
                  <c:v>8.7740479000000024E-2</c:v>
                </c:pt>
                <c:pt idx="3429">
                  <c:v>8.7619345000000418E-2</c:v>
                </c:pt>
                <c:pt idx="3430">
                  <c:v>8.7498378000000224E-2</c:v>
                </c:pt>
                <c:pt idx="3431">
                  <c:v>8.7377578000000025E-2</c:v>
                </c:pt>
                <c:pt idx="3432">
                  <c:v>8.7256944000000225E-2</c:v>
                </c:pt>
                <c:pt idx="3433">
                  <c:v>8.7136478000000267E-2</c:v>
                </c:pt>
                <c:pt idx="3434">
                  <c:v>8.7016177000000014E-2</c:v>
                </c:pt>
                <c:pt idx="3435">
                  <c:v>8.6896043000000492E-2</c:v>
                </c:pt>
                <c:pt idx="3436">
                  <c:v>8.6776074000000022E-2</c:v>
                </c:pt>
                <c:pt idx="3437">
                  <c:v>8.6656272000000548E-2</c:v>
                </c:pt>
                <c:pt idx="3438">
                  <c:v>8.6536634000000043E-2</c:v>
                </c:pt>
                <c:pt idx="3439">
                  <c:v>8.6417162000000006E-2</c:v>
                </c:pt>
                <c:pt idx="3440">
                  <c:v>8.6297855000000381E-2</c:v>
                </c:pt>
                <c:pt idx="3441">
                  <c:v>8.6178711999999991E-2</c:v>
                </c:pt>
                <c:pt idx="3442">
                  <c:v>8.6059734000000013E-2</c:v>
                </c:pt>
                <c:pt idx="3443">
                  <c:v>8.5940920000000046E-2</c:v>
                </c:pt>
                <c:pt idx="3444">
                  <c:v>8.5822271000000006E-2</c:v>
                </c:pt>
                <c:pt idx="3445">
                  <c:v>8.5703785000000005E-2</c:v>
                </c:pt>
                <c:pt idx="3446">
                  <c:v>8.5585462000000695E-2</c:v>
                </c:pt>
                <c:pt idx="3447">
                  <c:v>8.5467303000000244E-2</c:v>
                </c:pt>
                <c:pt idx="3448">
                  <c:v>8.5349307000000013E-2</c:v>
                </c:pt>
                <c:pt idx="3449">
                  <c:v>8.5231474000000002E-2</c:v>
                </c:pt>
                <c:pt idx="3450">
                  <c:v>8.5113804000000015E-2</c:v>
                </c:pt>
                <c:pt idx="3451">
                  <c:v>8.4996296000000068E-2</c:v>
                </c:pt>
                <c:pt idx="3452">
                  <c:v>8.4878950000000064E-2</c:v>
                </c:pt>
                <c:pt idx="3453">
                  <c:v>8.4761767000000224E-2</c:v>
                </c:pt>
                <c:pt idx="3454">
                  <c:v>8.4644745000000604E-2</c:v>
                </c:pt>
                <c:pt idx="3455">
                  <c:v>8.4527885000000733E-2</c:v>
                </c:pt>
                <c:pt idx="3456">
                  <c:v>8.4411186000000013E-2</c:v>
                </c:pt>
                <c:pt idx="3457">
                  <c:v>8.4294648000000624E-2</c:v>
                </c:pt>
                <c:pt idx="3458">
                  <c:v>8.4178271000000013E-2</c:v>
                </c:pt>
                <c:pt idx="3459">
                  <c:v>8.4062054000000025E-2</c:v>
                </c:pt>
                <c:pt idx="3460">
                  <c:v>8.3945999000000548E-2</c:v>
                </c:pt>
                <c:pt idx="3461">
                  <c:v>8.3830103000000267E-2</c:v>
                </c:pt>
                <c:pt idx="3462">
                  <c:v>8.3714367000000733E-2</c:v>
                </c:pt>
                <c:pt idx="3463">
                  <c:v>8.3598792000000616E-2</c:v>
                </c:pt>
                <c:pt idx="3464">
                  <c:v>8.3483375000000026E-2</c:v>
                </c:pt>
                <c:pt idx="3465">
                  <c:v>8.3368118000000005E-2</c:v>
                </c:pt>
                <c:pt idx="3466">
                  <c:v>8.3253021000000066E-2</c:v>
                </c:pt>
                <c:pt idx="3467">
                  <c:v>8.3138082000000266E-2</c:v>
                </c:pt>
                <c:pt idx="3468">
                  <c:v>8.3023302000000618E-2</c:v>
                </c:pt>
                <c:pt idx="3469">
                  <c:v>8.2908680000000012E-2</c:v>
                </c:pt>
                <c:pt idx="3470">
                  <c:v>8.2794216000000004E-2</c:v>
                </c:pt>
                <c:pt idx="3471">
                  <c:v>8.2679911000000009E-2</c:v>
                </c:pt>
                <c:pt idx="3472">
                  <c:v>8.2565763000000403E-2</c:v>
                </c:pt>
                <c:pt idx="3473">
                  <c:v>8.245177300000002E-2</c:v>
                </c:pt>
                <c:pt idx="3474">
                  <c:v>8.2337941000000026E-2</c:v>
                </c:pt>
                <c:pt idx="3475">
                  <c:v>8.2224265000000268E-2</c:v>
                </c:pt>
                <c:pt idx="3476">
                  <c:v>8.2110746000000012E-2</c:v>
                </c:pt>
                <c:pt idx="3477">
                  <c:v>8.1997385000000228E-2</c:v>
                </c:pt>
                <c:pt idx="3478">
                  <c:v>8.1884179000000043E-2</c:v>
                </c:pt>
                <c:pt idx="3479">
                  <c:v>8.1771130000000025E-2</c:v>
                </c:pt>
                <c:pt idx="3480">
                  <c:v>8.1658237000000022E-2</c:v>
                </c:pt>
                <c:pt idx="3481">
                  <c:v>8.1545500000000298E-2</c:v>
                </c:pt>
                <c:pt idx="3482">
                  <c:v>8.1432918999999993E-2</c:v>
                </c:pt>
                <c:pt idx="3483">
                  <c:v>8.132049200000048E-2</c:v>
                </c:pt>
                <c:pt idx="3484">
                  <c:v>8.1208222000000024E-2</c:v>
                </c:pt>
                <c:pt idx="3485">
                  <c:v>8.1096106000000098E-2</c:v>
                </c:pt>
                <c:pt idx="3486">
                  <c:v>8.0984145000000354E-2</c:v>
                </c:pt>
                <c:pt idx="3487">
                  <c:v>8.0872338000000044E-2</c:v>
                </c:pt>
                <c:pt idx="3488">
                  <c:v>8.0760686000000026E-2</c:v>
                </c:pt>
                <c:pt idx="3489">
                  <c:v>8.0649188000000024E-2</c:v>
                </c:pt>
                <c:pt idx="3490">
                  <c:v>8.0537844000000622E-2</c:v>
                </c:pt>
                <c:pt idx="3491">
                  <c:v>8.0426654E-2</c:v>
                </c:pt>
                <c:pt idx="3492">
                  <c:v>8.0315617000000006E-2</c:v>
                </c:pt>
                <c:pt idx="3493">
                  <c:v>8.0204733E-2</c:v>
                </c:pt>
                <c:pt idx="3494">
                  <c:v>8.0094003000000566E-2</c:v>
                </c:pt>
                <c:pt idx="3495">
                  <c:v>7.9983426000000454E-2</c:v>
                </c:pt>
                <c:pt idx="3496">
                  <c:v>7.9873001000000388E-2</c:v>
                </c:pt>
                <c:pt idx="3497">
                  <c:v>7.9762728000000518E-2</c:v>
                </c:pt>
                <c:pt idx="3498">
                  <c:v>7.9652608000000291E-2</c:v>
                </c:pt>
                <c:pt idx="3499">
                  <c:v>7.9542640000000303E-2</c:v>
                </c:pt>
                <c:pt idx="3500">
                  <c:v>7.9432823000000499E-2</c:v>
                </c:pt>
                <c:pt idx="3501">
                  <c:v>7.932315900000031E-2</c:v>
                </c:pt>
                <c:pt idx="3502">
                  <c:v>7.9213645000000277E-2</c:v>
                </c:pt>
                <c:pt idx="3503">
                  <c:v>7.9104283000000372E-2</c:v>
                </c:pt>
                <c:pt idx="3504">
                  <c:v>7.8995072000000013E-2</c:v>
                </c:pt>
                <c:pt idx="3505">
                  <c:v>7.8886012000000338E-2</c:v>
                </c:pt>
                <c:pt idx="3506">
                  <c:v>7.8777102000000002E-2</c:v>
                </c:pt>
                <c:pt idx="3507">
                  <c:v>7.8668343000000002E-2</c:v>
                </c:pt>
                <c:pt idx="3508">
                  <c:v>7.8559733000000034E-2</c:v>
                </c:pt>
                <c:pt idx="3509">
                  <c:v>7.8451274000000279E-2</c:v>
                </c:pt>
                <c:pt idx="3510">
                  <c:v>7.8342964000000348E-2</c:v>
                </c:pt>
                <c:pt idx="3511">
                  <c:v>7.8234804000000033E-2</c:v>
                </c:pt>
                <c:pt idx="3512">
                  <c:v>7.8126793000000277E-2</c:v>
                </c:pt>
                <c:pt idx="3513">
                  <c:v>7.8018932000000332E-2</c:v>
                </c:pt>
                <c:pt idx="3514">
                  <c:v>7.7911219000000337E-2</c:v>
                </c:pt>
                <c:pt idx="3515">
                  <c:v>7.7803655000000305E-2</c:v>
                </c:pt>
                <c:pt idx="3516">
                  <c:v>7.7696240000000305E-2</c:v>
                </c:pt>
                <c:pt idx="3517">
                  <c:v>7.7588972000000034E-2</c:v>
                </c:pt>
                <c:pt idx="3518">
                  <c:v>7.7481853000000003E-2</c:v>
                </c:pt>
                <c:pt idx="3519">
                  <c:v>7.7374882000000034E-2</c:v>
                </c:pt>
                <c:pt idx="3520">
                  <c:v>7.7268059000000014E-2</c:v>
                </c:pt>
                <c:pt idx="3521">
                  <c:v>7.7161382000000014E-2</c:v>
                </c:pt>
                <c:pt idx="3522">
                  <c:v>7.7054854000000034E-2</c:v>
                </c:pt>
                <c:pt idx="3523">
                  <c:v>7.6948472000000004E-2</c:v>
                </c:pt>
                <c:pt idx="3524">
                  <c:v>7.6842237000000382E-2</c:v>
                </c:pt>
                <c:pt idx="3525">
                  <c:v>7.6736149000000031E-2</c:v>
                </c:pt>
                <c:pt idx="3526">
                  <c:v>7.6630207000000033E-2</c:v>
                </c:pt>
                <c:pt idx="3527">
                  <c:v>7.6524412000000014E-2</c:v>
                </c:pt>
                <c:pt idx="3528">
                  <c:v>7.6418762000000084E-2</c:v>
                </c:pt>
                <c:pt idx="3529">
                  <c:v>7.6313258999999994E-2</c:v>
                </c:pt>
                <c:pt idx="3530">
                  <c:v>7.6207901000000133E-2</c:v>
                </c:pt>
                <c:pt idx="3531">
                  <c:v>7.6102689000000306E-2</c:v>
                </c:pt>
                <c:pt idx="3532">
                  <c:v>7.5997621000000543E-2</c:v>
                </c:pt>
                <c:pt idx="3533">
                  <c:v>7.5892699000000535E-2</c:v>
                </c:pt>
                <c:pt idx="3534">
                  <c:v>7.5787922000000396E-2</c:v>
                </c:pt>
                <c:pt idx="3535">
                  <c:v>7.5683290000000306E-2</c:v>
                </c:pt>
                <c:pt idx="3536">
                  <c:v>7.5578801000000001E-2</c:v>
                </c:pt>
                <c:pt idx="3537">
                  <c:v>7.5474457000000134E-2</c:v>
                </c:pt>
                <c:pt idx="3538">
                  <c:v>7.5370258000000023E-2</c:v>
                </c:pt>
                <c:pt idx="3539">
                  <c:v>7.526620200000031E-2</c:v>
                </c:pt>
                <c:pt idx="3540">
                  <c:v>7.5162289000000382E-2</c:v>
                </c:pt>
                <c:pt idx="3541">
                  <c:v>7.5058521000000308E-2</c:v>
                </c:pt>
                <c:pt idx="3542">
                  <c:v>7.4954895000000132E-2</c:v>
                </c:pt>
                <c:pt idx="3543">
                  <c:v>7.4851412000000325E-2</c:v>
                </c:pt>
                <c:pt idx="3544">
                  <c:v>7.4748073000000276E-2</c:v>
                </c:pt>
                <c:pt idx="3545">
                  <c:v>7.4644875999999985E-2</c:v>
                </c:pt>
                <c:pt idx="3546">
                  <c:v>7.4541820999999994E-2</c:v>
                </c:pt>
                <c:pt idx="3547">
                  <c:v>7.4438909000000344E-2</c:v>
                </c:pt>
                <c:pt idx="3548">
                  <c:v>7.4336139000000453E-2</c:v>
                </c:pt>
                <c:pt idx="3549">
                  <c:v>7.4233511000000391E-2</c:v>
                </c:pt>
                <c:pt idx="3550">
                  <c:v>7.4131024000000378E-2</c:v>
                </c:pt>
                <c:pt idx="3551">
                  <c:v>7.4028679000000305E-2</c:v>
                </c:pt>
                <c:pt idx="3552">
                  <c:v>7.3926475000000033E-2</c:v>
                </c:pt>
                <c:pt idx="3553">
                  <c:v>7.3824413000000269E-2</c:v>
                </c:pt>
                <c:pt idx="3554">
                  <c:v>7.3722491000000528E-2</c:v>
                </c:pt>
                <c:pt idx="3555">
                  <c:v>7.362071000000002E-2</c:v>
                </c:pt>
                <c:pt idx="3556">
                  <c:v>7.351906900000002E-2</c:v>
                </c:pt>
                <c:pt idx="3557">
                  <c:v>7.3417569000000266E-2</c:v>
                </c:pt>
                <c:pt idx="3558">
                  <c:v>7.3316209000000382E-2</c:v>
                </c:pt>
                <c:pt idx="3559">
                  <c:v>7.3214988999999994E-2</c:v>
                </c:pt>
                <c:pt idx="3560">
                  <c:v>7.3113908000000033E-2</c:v>
                </c:pt>
                <c:pt idx="3561">
                  <c:v>7.3012967000000428E-2</c:v>
                </c:pt>
                <c:pt idx="3562">
                  <c:v>7.2912166000000306E-2</c:v>
                </c:pt>
                <c:pt idx="3563">
                  <c:v>7.2811504000000346E-2</c:v>
                </c:pt>
                <c:pt idx="3564">
                  <c:v>7.2710980000000508E-2</c:v>
                </c:pt>
                <c:pt idx="3565">
                  <c:v>7.2610596000000277E-2</c:v>
                </c:pt>
                <c:pt idx="3566">
                  <c:v>7.2510350000000251E-2</c:v>
                </c:pt>
                <c:pt idx="3567">
                  <c:v>7.2410242000000194E-2</c:v>
                </c:pt>
                <c:pt idx="3568">
                  <c:v>7.2310273000000438E-2</c:v>
                </c:pt>
                <c:pt idx="3569">
                  <c:v>7.2210441000000306E-2</c:v>
                </c:pt>
                <c:pt idx="3570">
                  <c:v>7.211074800000003E-2</c:v>
                </c:pt>
                <c:pt idx="3571">
                  <c:v>7.2011192000000251E-2</c:v>
                </c:pt>
                <c:pt idx="3572">
                  <c:v>7.1911773999999998E-2</c:v>
                </c:pt>
                <c:pt idx="3573">
                  <c:v>7.1812492000000436E-2</c:v>
                </c:pt>
                <c:pt idx="3574">
                  <c:v>7.1713348000000024E-2</c:v>
                </c:pt>
                <c:pt idx="3575">
                  <c:v>7.1614340999999998E-2</c:v>
                </c:pt>
                <c:pt idx="3576">
                  <c:v>7.1515469999999998E-2</c:v>
                </c:pt>
                <c:pt idx="3577">
                  <c:v>7.1416736000000425E-2</c:v>
                </c:pt>
                <c:pt idx="3578">
                  <c:v>7.1318139000000252E-2</c:v>
                </c:pt>
                <c:pt idx="3579">
                  <c:v>7.1219677000000134E-2</c:v>
                </c:pt>
                <c:pt idx="3580">
                  <c:v>7.1121350999999972E-2</c:v>
                </c:pt>
                <c:pt idx="3581">
                  <c:v>7.1023161000000029E-2</c:v>
                </c:pt>
                <c:pt idx="3582">
                  <c:v>7.0925107000000001E-2</c:v>
                </c:pt>
                <c:pt idx="3583">
                  <c:v>7.0827188000000013E-2</c:v>
                </c:pt>
                <c:pt idx="3584">
                  <c:v>7.0729404000000287E-2</c:v>
                </c:pt>
                <c:pt idx="3585">
                  <c:v>7.0631754999999991E-2</c:v>
                </c:pt>
                <c:pt idx="3586">
                  <c:v>7.0534241000000122E-2</c:v>
                </c:pt>
                <c:pt idx="3587">
                  <c:v>7.0436862000000114E-2</c:v>
                </c:pt>
                <c:pt idx="3588">
                  <c:v>7.0339617000000382E-2</c:v>
                </c:pt>
                <c:pt idx="3589">
                  <c:v>7.0242505999999996E-2</c:v>
                </c:pt>
                <c:pt idx="3590">
                  <c:v>7.0145529999999998E-2</c:v>
                </c:pt>
                <c:pt idx="3591">
                  <c:v>7.0048687000000304E-2</c:v>
                </c:pt>
                <c:pt idx="3592">
                  <c:v>6.9951978000000123E-2</c:v>
                </c:pt>
                <c:pt idx="3593">
                  <c:v>6.9855403000000288E-2</c:v>
                </c:pt>
                <c:pt idx="3594">
                  <c:v>6.9758960000000342E-2</c:v>
                </c:pt>
                <c:pt idx="3595">
                  <c:v>6.9662651000000492E-2</c:v>
                </c:pt>
                <c:pt idx="3596">
                  <c:v>6.9566475000000391E-2</c:v>
                </c:pt>
                <c:pt idx="3597">
                  <c:v>6.9470432000000332E-2</c:v>
                </c:pt>
                <c:pt idx="3598">
                  <c:v>6.9374521000000397E-2</c:v>
                </c:pt>
                <c:pt idx="3599">
                  <c:v>6.9278743000000004E-2</c:v>
                </c:pt>
                <c:pt idx="3600">
                  <c:v>6.9183097000000401E-2</c:v>
                </c:pt>
                <c:pt idx="3601">
                  <c:v>6.9087583000000341E-2</c:v>
                </c:pt>
                <c:pt idx="3602">
                  <c:v>6.8992201000000419E-2</c:v>
                </c:pt>
                <c:pt idx="3603">
                  <c:v>6.8896951000000428E-2</c:v>
                </c:pt>
                <c:pt idx="3604">
                  <c:v>6.8801831999999993E-2</c:v>
                </c:pt>
                <c:pt idx="3605">
                  <c:v>6.8706844000000114E-2</c:v>
                </c:pt>
                <c:pt idx="3606">
                  <c:v>6.8611988000000013E-2</c:v>
                </c:pt>
                <c:pt idx="3607">
                  <c:v>6.8517262000000023E-2</c:v>
                </c:pt>
                <c:pt idx="3608">
                  <c:v>6.8422667000000395E-2</c:v>
                </c:pt>
                <c:pt idx="3609">
                  <c:v>6.8328203000000032E-2</c:v>
                </c:pt>
                <c:pt idx="3610">
                  <c:v>6.8233869000000003E-2</c:v>
                </c:pt>
                <c:pt idx="3611">
                  <c:v>6.8139666000000113E-2</c:v>
                </c:pt>
                <c:pt idx="3612">
                  <c:v>6.8045592000000002E-2</c:v>
                </c:pt>
                <c:pt idx="3613">
                  <c:v>6.7951649000000003E-2</c:v>
                </c:pt>
                <c:pt idx="3614">
                  <c:v>6.7857835000000033E-2</c:v>
                </c:pt>
                <c:pt idx="3615">
                  <c:v>6.7764151000000286E-2</c:v>
                </c:pt>
                <c:pt idx="3616">
                  <c:v>6.7670596000000013E-2</c:v>
                </c:pt>
                <c:pt idx="3617">
                  <c:v>6.757717000000002E-2</c:v>
                </c:pt>
                <c:pt idx="3618">
                  <c:v>6.7483873000000194E-2</c:v>
                </c:pt>
                <c:pt idx="3619">
                  <c:v>6.7390705000000314E-2</c:v>
                </c:pt>
                <c:pt idx="3620">
                  <c:v>6.7297666000000395E-2</c:v>
                </c:pt>
                <c:pt idx="3621">
                  <c:v>6.7204755000000019E-2</c:v>
                </c:pt>
                <c:pt idx="3622">
                  <c:v>6.7111972000000034E-2</c:v>
                </c:pt>
                <c:pt idx="3623">
                  <c:v>6.7019317000000134E-2</c:v>
                </c:pt>
                <c:pt idx="3624">
                  <c:v>6.6926791000000277E-2</c:v>
                </c:pt>
                <c:pt idx="3625">
                  <c:v>6.683439200000002E-2</c:v>
                </c:pt>
                <c:pt idx="3626">
                  <c:v>6.6742120000000113E-2</c:v>
                </c:pt>
                <c:pt idx="3627">
                  <c:v>6.6649976E-2</c:v>
                </c:pt>
                <c:pt idx="3628">
                  <c:v>6.6557959999999999E-2</c:v>
                </c:pt>
                <c:pt idx="3629">
                  <c:v>6.6466070000000321E-2</c:v>
                </c:pt>
                <c:pt idx="3630">
                  <c:v>6.637430699999998E-2</c:v>
                </c:pt>
                <c:pt idx="3631">
                  <c:v>6.6282671000000334E-2</c:v>
                </c:pt>
                <c:pt idx="3632">
                  <c:v>6.6191160999999998E-2</c:v>
                </c:pt>
                <c:pt idx="3633">
                  <c:v>6.6099778000000012E-2</c:v>
                </c:pt>
                <c:pt idx="3634">
                  <c:v>6.6008521000000139E-2</c:v>
                </c:pt>
                <c:pt idx="3635">
                  <c:v>6.5917390000000353E-2</c:v>
                </c:pt>
                <c:pt idx="3636">
                  <c:v>6.5826384000000335E-2</c:v>
                </c:pt>
                <c:pt idx="3637">
                  <c:v>6.573550400000025E-2</c:v>
                </c:pt>
                <c:pt idx="3638">
                  <c:v>6.5644750000000002E-2</c:v>
                </c:pt>
                <c:pt idx="3639">
                  <c:v>6.5554121000000104E-2</c:v>
                </c:pt>
                <c:pt idx="3640">
                  <c:v>6.5463617000000474E-2</c:v>
                </c:pt>
                <c:pt idx="3641">
                  <c:v>6.5373239000000305E-2</c:v>
                </c:pt>
                <c:pt idx="3642">
                  <c:v>6.5282984000000363E-2</c:v>
                </c:pt>
                <c:pt idx="3643">
                  <c:v>6.5192854999999994E-2</c:v>
                </c:pt>
                <c:pt idx="3644">
                  <c:v>6.5102850000000004E-2</c:v>
                </c:pt>
                <c:pt idx="3645">
                  <c:v>6.5012969000000378E-2</c:v>
                </c:pt>
                <c:pt idx="3646">
                  <c:v>6.4923212000000133E-2</c:v>
                </c:pt>
                <c:pt idx="3647">
                  <c:v>6.4833580000000418E-2</c:v>
                </c:pt>
                <c:pt idx="3648">
                  <c:v>6.4744070000000306E-2</c:v>
                </c:pt>
                <c:pt idx="3649">
                  <c:v>6.4654685000000114E-2</c:v>
                </c:pt>
                <c:pt idx="3650">
                  <c:v>6.4565423000000344E-2</c:v>
                </c:pt>
                <c:pt idx="3651">
                  <c:v>6.4476284000000425E-2</c:v>
                </c:pt>
                <c:pt idx="3652">
                  <c:v>6.4387268000000303E-2</c:v>
                </c:pt>
                <c:pt idx="3653">
                  <c:v>6.4298375000000033E-2</c:v>
                </c:pt>
                <c:pt idx="3654">
                  <c:v>6.4209605000000003E-2</c:v>
                </c:pt>
                <c:pt idx="3655">
                  <c:v>6.412095800000002E-2</c:v>
                </c:pt>
                <c:pt idx="3656">
                  <c:v>6.40324320000005E-2</c:v>
                </c:pt>
                <c:pt idx="3657">
                  <c:v>6.3944028999999986E-2</c:v>
                </c:pt>
                <c:pt idx="3658">
                  <c:v>6.3855749000000003E-2</c:v>
                </c:pt>
                <c:pt idx="3659">
                  <c:v>6.3767589000000305E-2</c:v>
                </c:pt>
                <c:pt idx="3660">
                  <c:v>6.3679551999999987E-2</c:v>
                </c:pt>
                <c:pt idx="3661">
                  <c:v>6.3591636000000326E-2</c:v>
                </c:pt>
                <c:pt idx="3662">
                  <c:v>6.3503842000000005E-2</c:v>
                </c:pt>
                <c:pt idx="3663">
                  <c:v>6.3416168999999994E-2</c:v>
                </c:pt>
                <c:pt idx="3664">
                  <c:v>6.332861600000031E-2</c:v>
                </c:pt>
                <c:pt idx="3665">
                  <c:v>6.3241184999999978E-2</c:v>
                </c:pt>
                <c:pt idx="3666">
                  <c:v>6.3153874999999998E-2</c:v>
                </c:pt>
                <c:pt idx="3667">
                  <c:v>6.3066684000000484E-2</c:v>
                </c:pt>
                <c:pt idx="3668">
                  <c:v>6.2979615000000003E-2</c:v>
                </c:pt>
                <c:pt idx="3669">
                  <c:v>6.2892665000000472E-2</c:v>
                </c:pt>
                <c:pt idx="3670">
                  <c:v>6.2805836000000032E-2</c:v>
                </c:pt>
                <c:pt idx="3671">
                  <c:v>6.271912600000025E-2</c:v>
                </c:pt>
                <c:pt idx="3672">
                  <c:v>6.2632536000000322E-2</c:v>
                </c:pt>
                <c:pt idx="3673">
                  <c:v>6.2546065999999997E-2</c:v>
                </c:pt>
                <c:pt idx="3674">
                  <c:v>6.2459715000000034E-2</c:v>
                </c:pt>
                <c:pt idx="3675">
                  <c:v>6.2373484000000402E-2</c:v>
                </c:pt>
                <c:pt idx="3676">
                  <c:v>6.2287371000000216E-2</c:v>
                </c:pt>
                <c:pt idx="3677">
                  <c:v>6.2201377000000023E-2</c:v>
                </c:pt>
                <c:pt idx="3678">
                  <c:v>6.2115502000000024E-2</c:v>
                </c:pt>
                <c:pt idx="3679">
                  <c:v>6.2029745999999976E-2</c:v>
                </c:pt>
                <c:pt idx="3680">
                  <c:v>6.194410799999997E-2</c:v>
                </c:pt>
                <c:pt idx="3681">
                  <c:v>6.1858588000000013E-2</c:v>
                </c:pt>
                <c:pt idx="3682">
                  <c:v>6.1773186000000084E-2</c:v>
                </c:pt>
                <c:pt idx="3683">
                  <c:v>6.1687902000000003E-2</c:v>
                </c:pt>
                <c:pt idx="3684">
                  <c:v>6.1602736000000199E-2</c:v>
                </c:pt>
                <c:pt idx="3685">
                  <c:v>6.1517687000000376E-2</c:v>
                </c:pt>
                <c:pt idx="3686">
                  <c:v>6.1432756000000178E-2</c:v>
                </c:pt>
                <c:pt idx="3687">
                  <c:v>6.1347942000000003E-2</c:v>
                </c:pt>
                <c:pt idx="3688">
                  <c:v>6.1263244999999994E-2</c:v>
                </c:pt>
                <c:pt idx="3689">
                  <c:v>6.1178666000000013E-2</c:v>
                </c:pt>
                <c:pt idx="3690">
                  <c:v>6.1094202000000104E-2</c:v>
                </c:pt>
                <c:pt idx="3691">
                  <c:v>6.1009855999999946E-2</c:v>
                </c:pt>
                <c:pt idx="3692">
                  <c:v>6.092562600000017E-2</c:v>
                </c:pt>
                <c:pt idx="3693">
                  <c:v>6.0841512E-2</c:v>
                </c:pt>
                <c:pt idx="3694">
                  <c:v>6.0757515000000178E-2</c:v>
                </c:pt>
                <c:pt idx="3695">
                  <c:v>6.0673633000000227E-2</c:v>
                </c:pt>
                <c:pt idx="3696">
                  <c:v>6.0589866999999985E-2</c:v>
                </c:pt>
                <c:pt idx="3697">
                  <c:v>6.0506217000000341E-2</c:v>
                </c:pt>
                <c:pt idx="3698">
                  <c:v>6.0422682000000325E-2</c:v>
                </c:pt>
                <c:pt idx="3699">
                  <c:v>6.0339263000000171E-2</c:v>
                </c:pt>
                <c:pt idx="3700">
                  <c:v>6.0255958999999956E-2</c:v>
                </c:pt>
                <c:pt idx="3701">
                  <c:v>6.0172769000000112E-2</c:v>
                </c:pt>
                <c:pt idx="3702">
                  <c:v>6.00896950000002E-2</c:v>
                </c:pt>
                <c:pt idx="3703">
                  <c:v>6.0006735000000318E-2</c:v>
                </c:pt>
                <c:pt idx="3704">
                  <c:v>5.9923890000000216E-2</c:v>
                </c:pt>
                <c:pt idx="3705">
                  <c:v>5.9841159999999977E-2</c:v>
                </c:pt>
                <c:pt idx="3706">
                  <c:v>5.9758543000000164E-2</c:v>
                </c:pt>
                <c:pt idx="3707">
                  <c:v>5.9676040000000034E-2</c:v>
                </c:pt>
                <c:pt idx="3708">
                  <c:v>5.9593652000000337E-2</c:v>
                </c:pt>
                <c:pt idx="3709">
                  <c:v>5.9511377000000247E-2</c:v>
                </c:pt>
                <c:pt idx="3710">
                  <c:v>5.9429216000000201E-2</c:v>
                </c:pt>
                <c:pt idx="3711">
                  <c:v>5.9347168000000013E-2</c:v>
                </c:pt>
                <c:pt idx="3712">
                  <c:v>5.9265234000000347E-2</c:v>
                </c:pt>
                <c:pt idx="3713">
                  <c:v>5.9183412000000275E-2</c:v>
                </c:pt>
                <c:pt idx="3714">
                  <c:v>5.9101704000000206E-2</c:v>
                </c:pt>
                <c:pt idx="3715">
                  <c:v>5.9020108000000002E-2</c:v>
                </c:pt>
                <c:pt idx="3716">
                  <c:v>5.8938625000000133E-2</c:v>
                </c:pt>
                <c:pt idx="3717">
                  <c:v>5.8857255000000004E-2</c:v>
                </c:pt>
                <c:pt idx="3718">
                  <c:v>5.8775996000000164E-2</c:v>
                </c:pt>
                <c:pt idx="3719">
                  <c:v>5.869485E-2</c:v>
                </c:pt>
                <c:pt idx="3720">
                  <c:v>5.8613815999999992E-2</c:v>
                </c:pt>
                <c:pt idx="3721">
                  <c:v>5.85328940000003E-2</c:v>
                </c:pt>
                <c:pt idx="3722">
                  <c:v>5.8452084000000328E-2</c:v>
                </c:pt>
                <c:pt idx="3723">
                  <c:v>5.8371385000000012E-2</c:v>
                </c:pt>
                <c:pt idx="3724">
                  <c:v>5.8290798000000033E-2</c:v>
                </c:pt>
                <c:pt idx="3725">
                  <c:v>5.8210322000000023E-2</c:v>
                </c:pt>
                <c:pt idx="3726">
                  <c:v>5.8129956999999989E-2</c:v>
                </c:pt>
                <c:pt idx="3727">
                  <c:v>5.8049702999999966E-2</c:v>
                </c:pt>
                <c:pt idx="3728">
                  <c:v>5.7969558999999983E-2</c:v>
                </c:pt>
                <c:pt idx="3729">
                  <c:v>5.7889527000000225E-2</c:v>
                </c:pt>
                <c:pt idx="3730">
                  <c:v>5.7809605000000132E-2</c:v>
                </c:pt>
                <c:pt idx="3731">
                  <c:v>5.7729793000000251E-2</c:v>
                </c:pt>
                <c:pt idx="3732">
                  <c:v>5.7650091000000257E-2</c:v>
                </c:pt>
                <c:pt idx="3733">
                  <c:v>5.7570500000000004E-2</c:v>
                </c:pt>
                <c:pt idx="3734">
                  <c:v>5.7491018000000192E-2</c:v>
                </c:pt>
                <c:pt idx="3735">
                  <c:v>5.7411646000000212E-2</c:v>
                </c:pt>
                <c:pt idx="3736">
                  <c:v>5.7332384000000403E-2</c:v>
                </c:pt>
                <c:pt idx="3737">
                  <c:v>5.7253231000000328E-2</c:v>
                </c:pt>
                <c:pt idx="3738">
                  <c:v>5.7174187000000022E-2</c:v>
                </c:pt>
                <c:pt idx="3739">
                  <c:v>5.70952530000002E-2</c:v>
                </c:pt>
                <c:pt idx="3740">
                  <c:v>5.7016427000000508E-2</c:v>
                </c:pt>
                <c:pt idx="3741">
                  <c:v>5.693771100000021E-2</c:v>
                </c:pt>
                <c:pt idx="3742">
                  <c:v>5.6859101999999995E-2</c:v>
                </c:pt>
                <c:pt idx="3743">
                  <c:v>5.6780603000000256E-2</c:v>
                </c:pt>
                <c:pt idx="3744">
                  <c:v>5.6702212000000252E-2</c:v>
                </c:pt>
                <c:pt idx="3745">
                  <c:v>5.6623929000000003E-2</c:v>
                </c:pt>
                <c:pt idx="3746">
                  <c:v>5.6545753999999955E-2</c:v>
                </c:pt>
                <c:pt idx="3747">
                  <c:v>5.6467687000000363E-2</c:v>
                </c:pt>
                <c:pt idx="3748">
                  <c:v>5.6389728000000014E-2</c:v>
                </c:pt>
                <c:pt idx="3749">
                  <c:v>5.6311877000000114E-2</c:v>
                </c:pt>
                <c:pt idx="3750">
                  <c:v>5.6234132999999971E-2</c:v>
                </c:pt>
                <c:pt idx="3751">
                  <c:v>5.6156496000000201E-2</c:v>
                </c:pt>
                <c:pt idx="3752">
                  <c:v>5.6078966000000001E-2</c:v>
                </c:pt>
                <c:pt idx="3753">
                  <c:v>5.6001544E-2</c:v>
                </c:pt>
                <c:pt idx="3754">
                  <c:v>5.5924228000000013E-2</c:v>
                </c:pt>
                <c:pt idx="3755">
                  <c:v>5.5847018999999998E-2</c:v>
                </c:pt>
                <c:pt idx="3756">
                  <c:v>5.5769917000000349E-2</c:v>
                </c:pt>
                <c:pt idx="3757">
                  <c:v>5.5692921000000395E-2</c:v>
                </c:pt>
                <c:pt idx="3758">
                  <c:v>5.5616032000000287E-2</c:v>
                </c:pt>
                <c:pt idx="3759">
                  <c:v>5.5539248999999971E-2</c:v>
                </c:pt>
                <c:pt idx="3760">
                  <c:v>5.5462571000000391E-2</c:v>
                </c:pt>
                <c:pt idx="3761">
                  <c:v>5.5386000000000317E-2</c:v>
                </c:pt>
                <c:pt idx="3762">
                  <c:v>5.5309534000000285E-2</c:v>
                </c:pt>
                <c:pt idx="3763">
                  <c:v>5.5233174000000024E-2</c:v>
                </c:pt>
                <c:pt idx="3764">
                  <c:v>5.5156919000000214E-2</c:v>
                </c:pt>
                <c:pt idx="3765">
                  <c:v>5.5080770000000133E-2</c:v>
                </c:pt>
                <c:pt idx="3766">
                  <c:v>5.5004725000000122E-2</c:v>
                </c:pt>
                <c:pt idx="3767">
                  <c:v>5.4928786000000132E-2</c:v>
                </c:pt>
                <c:pt idx="3768">
                  <c:v>5.4852951000000386E-2</c:v>
                </c:pt>
                <c:pt idx="3769">
                  <c:v>5.4777222000000306E-2</c:v>
                </c:pt>
                <c:pt idx="3770">
                  <c:v>5.4701596000000303E-2</c:v>
                </c:pt>
                <c:pt idx="3771">
                  <c:v>5.4626075000000024E-2</c:v>
                </c:pt>
                <c:pt idx="3772">
                  <c:v>5.4550659000000133E-2</c:v>
                </c:pt>
                <c:pt idx="3773">
                  <c:v>5.4475345999999966E-2</c:v>
                </c:pt>
                <c:pt idx="3774">
                  <c:v>5.4400138000000132E-2</c:v>
                </c:pt>
                <c:pt idx="3775">
                  <c:v>5.4325033000000279E-2</c:v>
                </c:pt>
                <c:pt idx="3776">
                  <c:v>5.4250032000000024E-2</c:v>
                </c:pt>
                <c:pt idx="3777">
                  <c:v>5.4175134999999999E-2</c:v>
                </c:pt>
                <c:pt idx="3778">
                  <c:v>5.4100341000000024E-2</c:v>
                </c:pt>
                <c:pt idx="3779">
                  <c:v>5.4025650000000133E-2</c:v>
                </c:pt>
                <c:pt idx="3780">
                  <c:v>5.3951061999999994E-2</c:v>
                </c:pt>
                <c:pt idx="3781">
                  <c:v>5.3876578000000022E-2</c:v>
                </c:pt>
                <c:pt idx="3782">
                  <c:v>5.3802196000000198E-2</c:v>
                </c:pt>
                <c:pt idx="3783">
                  <c:v>5.3727917000000305E-2</c:v>
                </c:pt>
                <c:pt idx="3784">
                  <c:v>5.3653740000000012E-2</c:v>
                </c:pt>
                <c:pt idx="3785">
                  <c:v>5.357966599999997E-2</c:v>
                </c:pt>
                <c:pt idx="3786">
                  <c:v>5.3505694000000256E-2</c:v>
                </c:pt>
                <c:pt idx="3787">
                  <c:v>5.3431824000000024E-2</c:v>
                </c:pt>
                <c:pt idx="3788">
                  <c:v>5.3358056000000022E-2</c:v>
                </c:pt>
                <c:pt idx="3789">
                  <c:v>5.3284390000000022E-2</c:v>
                </c:pt>
                <c:pt idx="3790">
                  <c:v>5.3210826000000003E-2</c:v>
                </c:pt>
                <c:pt idx="3791">
                  <c:v>5.3137363000000014E-2</c:v>
                </c:pt>
                <c:pt idx="3792">
                  <c:v>5.3064002000000013E-2</c:v>
                </c:pt>
                <c:pt idx="3793">
                  <c:v>5.2990742000000014E-2</c:v>
                </c:pt>
                <c:pt idx="3794">
                  <c:v>5.2917583000000316E-2</c:v>
                </c:pt>
                <c:pt idx="3795">
                  <c:v>5.2844525000000003E-2</c:v>
                </c:pt>
                <c:pt idx="3796">
                  <c:v>5.2771568000000012E-2</c:v>
                </c:pt>
                <c:pt idx="3797">
                  <c:v>5.2698712000000113E-2</c:v>
                </c:pt>
                <c:pt idx="3798">
                  <c:v>5.2625955999999967E-2</c:v>
                </c:pt>
                <c:pt idx="3799">
                  <c:v>5.255330100000017E-2</c:v>
                </c:pt>
                <c:pt idx="3800">
                  <c:v>5.2480746000000113E-2</c:v>
                </c:pt>
                <c:pt idx="3801">
                  <c:v>5.2408291000000357E-2</c:v>
                </c:pt>
                <c:pt idx="3802">
                  <c:v>5.2335937000000395E-2</c:v>
                </c:pt>
                <c:pt idx="3803">
                  <c:v>5.2263682000000283E-2</c:v>
                </c:pt>
                <c:pt idx="3804">
                  <c:v>5.2191527000000265E-2</c:v>
                </c:pt>
                <c:pt idx="3805">
                  <c:v>5.2119471000000306E-2</c:v>
                </c:pt>
                <c:pt idx="3806">
                  <c:v>5.2047515000000003E-2</c:v>
                </c:pt>
                <c:pt idx="3807">
                  <c:v>5.1975657999999987E-2</c:v>
                </c:pt>
                <c:pt idx="3808">
                  <c:v>5.1903901000000134E-2</c:v>
                </c:pt>
                <c:pt idx="3809">
                  <c:v>5.1832243000000132E-2</c:v>
                </c:pt>
                <c:pt idx="3810">
                  <c:v>5.1760683000000328E-2</c:v>
                </c:pt>
                <c:pt idx="3811">
                  <c:v>5.1689222999999965E-2</c:v>
                </c:pt>
                <c:pt idx="3812">
                  <c:v>5.1617861000000022E-2</c:v>
                </c:pt>
                <c:pt idx="3813">
                  <c:v>5.1546597000000034E-2</c:v>
                </c:pt>
                <c:pt idx="3814">
                  <c:v>5.1475432000000002E-2</c:v>
                </c:pt>
                <c:pt idx="3815">
                  <c:v>5.1404364999999994E-2</c:v>
                </c:pt>
                <c:pt idx="3816">
                  <c:v>5.1333396000000205E-2</c:v>
                </c:pt>
                <c:pt idx="3817">
                  <c:v>5.1262526000000114E-2</c:v>
                </c:pt>
                <c:pt idx="3818">
                  <c:v>5.1191753000000013E-2</c:v>
                </c:pt>
                <c:pt idx="3819">
                  <c:v>5.1121077999999986E-2</c:v>
                </c:pt>
                <c:pt idx="3820">
                  <c:v>5.1050500000000013E-2</c:v>
                </c:pt>
                <c:pt idx="3821">
                  <c:v>5.0980020000000133E-2</c:v>
                </c:pt>
                <c:pt idx="3822">
                  <c:v>5.0909637000000285E-2</c:v>
                </c:pt>
                <c:pt idx="3823">
                  <c:v>5.0839350999999977E-2</c:v>
                </c:pt>
                <c:pt idx="3824">
                  <c:v>5.0769162999999992E-2</c:v>
                </c:pt>
                <c:pt idx="3825">
                  <c:v>5.0699070999999998E-2</c:v>
                </c:pt>
                <c:pt idx="3826">
                  <c:v>5.0629075999999947E-2</c:v>
                </c:pt>
                <c:pt idx="3827">
                  <c:v>5.0559176999999969E-2</c:v>
                </c:pt>
                <c:pt idx="3828">
                  <c:v>5.0489376000000002E-2</c:v>
                </c:pt>
                <c:pt idx="3829">
                  <c:v>5.0419670000000298E-2</c:v>
                </c:pt>
                <c:pt idx="3830">
                  <c:v>5.0350061000000251E-2</c:v>
                </c:pt>
                <c:pt idx="3831">
                  <c:v>5.0280547999999974E-2</c:v>
                </c:pt>
                <c:pt idx="3832">
                  <c:v>5.0211130999999999E-2</c:v>
                </c:pt>
                <c:pt idx="3833">
                  <c:v>5.0141808999999815E-2</c:v>
                </c:pt>
                <c:pt idx="3834">
                  <c:v>5.0072584000000246E-2</c:v>
                </c:pt>
                <c:pt idx="3835">
                  <c:v>5.0003453000000191E-2</c:v>
                </c:pt>
                <c:pt idx="3836">
                  <c:v>4.9934419000000278E-2</c:v>
                </c:pt>
                <c:pt idx="3837">
                  <c:v>4.9865480000000337E-2</c:v>
                </c:pt>
                <c:pt idx="3838">
                  <c:v>4.9796635000000526E-2</c:v>
                </c:pt>
                <c:pt idx="3839">
                  <c:v>4.9727886000000228E-2</c:v>
                </c:pt>
                <c:pt idx="3840">
                  <c:v>4.9659232000000032E-2</c:v>
                </c:pt>
                <c:pt idx="3841">
                  <c:v>4.9590673000000349E-2</c:v>
                </c:pt>
                <c:pt idx="3842">
                  <c:v>4.9522208000000123E-2</c:v>
                </c:pt>
                <c:pt idx="3843">
                  <c:v>4.9453838000000132E-2</c:v>
                </c:pt>
                <c:pt idx="3844">
                  <c:v>4.9385562000000112E-2</c:v>
                </c:pt>
                <c:pt idx="3845">
                  <c:v>4.9317380000000403E-2</c:v>
                </c:pt>
                <c:pt idx="3846">
                  <c:v>4.9249293000000013E-2</c:v>
                </c:pt>
                <c:pt idx="3847">
                  <c:v>4.9181300000000004E-2</c:v>
                </c:pt>
                <c:pt idx="3848">
                  <c:v>4.9113400000000342E-2</c:v>
                </c:pt>
                <c:pt idx="3849">
                  <c:v>4.9045594000000123E-2</c:v>
                </c:pt>
                <c:pt idx="3850">
                  <c:v>4.8977881999999993E-2</c:v>
                </c:pt>
                <c:pt idx="3851">
                  <c:v>4.8910263000000113E-2</c:v>
                </c:pt>
                <c:pt idx="3852">
                  <c:v>4.8842738000000024E-2</c:v>
                </c:pt>
                <c:pt idx="3853">
                  <c:v>4.8775305999999956E-2</c:v>
                </c:pt>
                <c:pt idx="3854">
                  <c:v>4.8707967000000227E-2</c:v>
                </c:pt>
                <c:pt idx="3855">
                  <c:v>4.8640720999999977E-2</c:v>
                </c:pt>
                <c:pt idx="3856">
                  <c:v>4.8573566999999977E-2</c:v>
                </c:pt>
                <c:pt idx="3857">
                  <c:v>4.8506507000000164E-2</c:v>
                </c:pt>
                <c:pt idx="3858">
                  <c:v>4.8439538999999997E-2</c:v>
                </c:pt>
                <c:pt idx="3859">
                  <c:v>4.8372663000000246E-2</c:v>
                </c:pt>
                <c:pt idx="3860">
                  <c:v>4.8305880000000023E-2</c:v>
                </c:pt>
                <c:pt idx="3861">
                  <c:v>4.8239188999999898E-2</c:v>
                </c:pt>
                <c:pt idx="3862">
                  <c:v>4.8172590000000112E-2</c:v>
                </c:pt>
                <c:pt idx="3863">
                  <c:v>4.8106083000000133E-2</c:v>
                </c:pt>
                <c:pt idx="3864">
                  <c:v>4.8039668000000021E-2</c:v>
                </c:pt>
                <c:pt idx="3865">
                  <c:v>4.7973344999999987E-2</c:v>
                </c:pt>
                <c:pt idx="3866">
                  <c:v>4.7907113000000112E-2</c:v>
                </c:pt>
                <c:pt idx="3867">
                  <c:v>4.7840973000000113E-2</c:v>
                </c:pt>
                <c:pt idx="3868">
                  <c:v>4.7774923000000226E-2</c:v>
                </c:pt>
                <c:pt idx="3869">
                  <c:v>4.7708966000000221E-2</c:v>
                </c:pt>
                <c:pt idx="3870">
                  <c:v>4.7643099000000022E-2</c:v>
                </c:pt>
                <c:pt idx="3871">
                  <c:v>4.7577322999999998E-2</c:v>
                </c:pt>
                <c:pt idx="3872">
                  <c:v>4.7511638000000286E-2</c:v>
                </c:pt>
                <c:pt idx="3873">
                  <c:v>4.7446043000000014E-2</c:v>
                </c:pt>
                <c:pt idx="3874">
                  <c:v>4.7380539000000284E-2</c:v>
                </c:pt>
                <c:pt idx="3875">
                  <c:v>4.7315126000000228E-2</c:v>
                </c:pt>
                <c:pt idx="3876">
                  <c:v>4.7249802999999799E-2</c:v>
                </c:pt>
                <c:pt idx="3877">
                  <c:v>4.7184570000000023E-2</c:v>
                </c:pt>
                <c:pt idx="3878">
                  <c:v>4.7119427000000304E-2</c:v>
                </c:pt>
                <c:pt idx="3879">
                  <c:v>4.7054374000000114E-2</c:v>
                </c:pt>
                <c:pt idx="3880">
                  <c:v>4.6989411000000023E-2</c:v>
                </c:pt>
                <c:pt idx="3881">
                  <c:v>4.6924537000000023E-2</c:v>
                </c:pt>
                <c:pt idx="3882">
                  <c:v>4.6859753999999976E-2</c:v>
                </c:pt>
                <c:pt idx="3883">
                  <c:v>4.6795059000000014E-2</c:v>
                </c:pt>
                <c:pt idx="3884">
                  <c:v>4.6730454000000206E-2</c:v>
                </c:pt>
                <c:pt idx="3885">
                  <c:v>4.6665938000000004E-2</c:v>
                </c:pt>
                <c:pt idx="3886">
                  <c:v>4.6601510999999957E-2</c:v>
                </c:pt>
                <c:pt idx="3887">
                  <c:v>4.6537173000000001E-2</c:v>
                </c:pt>
                <c:pt idx="3888">
                  <c:v>4.6472924000000256E-2</c:v>
                </c:pt>
                <c:pt idx="3889">
                  <c:v>4.6408763999999977E-2</c:v>
                </c:pt>
                <c:pt idx="3890">
                  <c:v>4.6344692000000014E-2</c:v>
                </c:pt>
                <c:pt idx="3891">
                  <c:v>4.6280708999999955E-2</c:v>
                </c:pt>
                <c:pt idx="3892">
                  <c:v>4.6216814000000023E-2</c:v>
                </c:pt>
                <c:pt idx="3893">
                  <c:v>4.6153007000000003E-2</c:v>
                </c:pt>
                <c:pt idx="3894">
                  <c:v>4.6089287999999999E-2</c:v>
                </c:pt>
                <c:pt idx="3895">
                  <c:v>4.6025656999999977E-2</c:v>
                </c:pt>
                <c:pt idx="3896">
                  <c:v>4.5962114000000234E-2</c:v>
                </c:pt>
                <c:pt idx="3897">
                  <c:v>4.5898659000000216E-2</c:v>
                </c:pt>
                <c:pt idx="3898">
                  <c:v>4.5835292000000034E-2</c:v>
                </c:pt>
                <c:pt idx="3899">
                  <c:v>4.5772012000000133E-2</c:v>
                </c:pt>
                <c:pt idx="3900">
                  <c:v>4.5708818999999998E-2</c:v>
                </c:pt>
                <c:pt idx="3901">
                  <c:v>4.5645712999999949E-2</c:v>
                </c:pt>
                <c:pt idx="3902">
                  <c:v>4.5582695000000284E-2</c:v>
                </c:pt>
                <c:pt idx="3903">
                  <c:v>4.5519763999999997E-2</c:v>
                </c:pt>
                <c:pt idx="3904">
                  <c:v>4.5456919000000234E-2</c:v>
                </c:pt>
                <c:pt idx="3905">
                  <c:v>4.5394162000000023E-2</c:v>
                </c:pt>
                <c:pt idx="3906">
                  <c:v>4.5331491000000404E-2</c:v>
                </c:pt>
                <c:pt idx="3907">
                  <c:v>4.5268905999999977E-2</c:v>
                </c:pt>
                <c:pt idx="3908">
                  <c:v>4.5206408000000003E-2</c:v>
                </c:pt>
                <c:pt idx="3909">
                  <c:v>4.5143995999999999E-2</c:v>
                </c:pt>
                <c:pt idx="3910">
                  <c:v>4.5081670000000171E-2</c:v>
                </c:pt>
                <c:pt idx="3911">
                  <c:v>4.501943100000038E-2</c:v>
                </c:pt>
                <c:pt idx="3912">
                  <c:v>4.4957277000000274E-2</c:v>
                </c:pt>
                <c:pt idx="3913">
                  <c:v>4.4895209000000234E-2</c:v>
                </c:pt>
                <c:pt idx="3914">
                  <c:v>4.4833227000000433E-2</c:v>
                </c:pt>
                <c:pt idx="3915">
                  <c:v>4.4771330000000199E-2</c:v>
                </c:pt>
                <c:pt idx="3916">
                  <c:v>4.4709519000000114E-2</c:v>
                </c:pt>
                <c:pt idx="3917">
                  <c:v>4.4647792999999998E-2</c:v>
                </c:pt>
                <c:pt idx="3918">
                  <c:v>4.4586153000000024E-2</c:v>
                </c:pt>
                <c:pt idx="3919">
                  <c:v>4.4524597000000228E-2</c:v>
                </c:pt>
                <c:pt idx="3920">
                  <c:v>4.4463127000000338E-2</c:v>
                </c:pt>
                <c:pt idx="3921">
                  <c:v>4.4401741000000133E-2</c:v>
                </c:pt>
                <c:pt idx="3922">
                  <c:v>4.4340440000000113E-2</c:v>
                </c:pt>
                <c:pt idx="3923">
                  <c:v>4.4279223999999992E-2</c:v>
                </c:pt>
                <c:pt idx="3924">
                  <c:v>4.4218092000000132E-2</c:v>
                </c:pt>
                <c:pt idx="3925">
                  <c:v>4.4157045000000013E-2</c:v>
                </c:pt>
                <c:pt idx="3926">
                  <c:v>4.4096082000000335E-2</c:v>
                </c:pt>
                <c:pt idx="3927">
                  <c:v>4.4035203000000134E-2</c:v>
                </c:pt>
                <c:pt idx="3928">
                  <c:v>4.3974408E-2</c:v>
                </c:pt>
                <c:pt idx="3929">
                  <c:v>4.3913697000000418E-2</c:v>
                </c:pt>
                <c:pt idx="3930">
                  <c:v>4.3853070000000133E-2</c:v>
                </c:pt>
                <c:pt idx="3931">
                  <c:v>4.3792526000000352E-2</c:v>
                </c:pt>
                <c:pt idx="3932">
                  <c:v>4.3732067000000298E-2</c:v>
                </c:pt>
                <c:pt idx="3933">
                  <c:v>4.3671689999999985E-2</c:v>
                </c:pt>
                <c:pt idx="3934">
                  <c:v>4.3611397000000024E-2</c:v>
                </c:pt>
                <c:pt idx="3935">
                  <c:v>4.3551186999999957E-2</c:v>
                </c:pt>
                <c:pt idx="3936">
                  <c:v>4.3491061000000122E-2</c:v>
                </c:pt>
                <c:pt idx="3937">
                  <c:v>4.3431017000000113E-2</c:v>
                </c:pt>
                <c:pt idx="3938">
                  <c:v>4.3371055999999956E-2</c:v>
                </c:pt>
                <c:pt idx="3939">
                  <c:v>4.3311178000000013E-2</c:v>
                </c:pt>
                <c:pt idx="3940">
                  <c:v>4.3251382999999921E-2</c:v>
                </c:pt>
                <c:pt idx="3941">
                  <c:v>4.3191670000000133E-2</c:v>
                </c:pt>
                <c:pt idx="3942">
                  <c:v>4.3132040000000003E-2</c:v>
                </c:pt>
                <c:pt idx="3943">
                  <c:v>4.3072492000000191E-2</c:v>
                </c:pt>
                <c:pt idx="3944">
                  <c:v>4.3013026000000246E-2</c:v>
                </c:pt>
                <c:pt idx="3945">
                  <c:v>4.2953643000000034E-2</c:v>
                </c:pt>
                <c:pt idx="3946">
                  <c:v>4.2894341000000134E-2</c:v>
                </c:pt>
                <c:pt idx="3947">
                  <c:v>4.2835121000000191E-2</c:v>
                </c:pt>
                <c:pt idx="3948">
                  <c:v>4.2775983000000163E-2</c:v>
                </c:pt>
                <c:pt idx="3949">
                  <c:v>4.2716927000000508E-2</c:v>
                </c:pt>
                <c:pt idx="3950">
                  <c:v>4.2657952000000013E-2</c:v>
                </c:pt>
                <c:pt idx="3951">
                  <c:v>4.2599058000000002E-2</c:v>
                </c:pt>
                <c:pt idx="3952">
                  <c:v>4.2540245999999955E-2</c:v>
                </c:pt>
                <c:pt idx="3953">
                  <c:v>4.2481515000000004E-2</c:v>
                </c:pt>
                <c:pt idx="3954">
                  <c:v>4.2422865000000004E-2</c:v>
                </c:pt>
                <c:pt idx="3955">
                  <c:v>4.2364297000000446E-2</c:v>
                </c:pt>
                <c:pt idx="3956">
                  <c:v>4.2305809000000014E-2</c:v>
                </c:pt>
                <c:pt idx="3957">
                  <c:v>4.2247400999999997E-2</c:v>
                </c:pt>
                <c:pt idx="3958">
                  <c:v>4.2189074999999999E-2</c:v>
                </c:pt>
                <c:pt idx="3959">
                  <c:v>4.2130829000000022E-2</c:v>
                </c:pt>
                <c:pt idx="3960">
                  <c:v>4.2072663000000246E-2</c:v>
                </c:pt>
                <c:pt idx="3961">
                  <c:v>4.2014577000000226E-2</c:v>
                </c:pt>
                <c:pt idx="3962">
                  <c:v>4.1956572000000004E-2</c:v>
                </c:pt>
                <c:pt idx="3963">
                  <c:v>4.1898647000000164E-2</c:v>
                </c:pt>
                <c:pt idx="3964">
                  <c:v>4.1840801999999976E-2</c:v>
                </c:pt>
                <c:pt idx="3965">
                  <c:v>4.1783037000000293E-2</c:v>
                </c:pt>
                <c:pt idx="3966">
                  <c:v>4.1725351000000001E-2</c:v>
                </c:pt>
                <c:pt idx="3967">
                  <c:v>4.1667744999999985E-2</c:v>
                </c:pt>
                <c:pt idx="3968">
                  <c:v>4.1610218999999976E-2</c:v>
                </c:pt>
                <c:pt idx="3969">
                  <c:v>4.1552772000000002E-2</c:v>
                </c:pt>
                <c:pt idx="3970">
                  <c:v>4.1495404000000034E-2</c:v>
                </c:pt>
                <c:pt idx="3971">
                  <c:v>4.1438115999999969E-2</c:v>
                </c:pt>
                <c:pt idx="3972">
                  <c:v>4.1380906000000023E-2</c:v>
                </c:pt>
                <c:pt idx="3973">
                  <c:v>4.1323776000000013E-2</c:v>
                </c:pt>
                <c:pt idx="3974">
                  <c:v>4.1266725000000004E-2</c:v>
                </c:pt>
                <c:pt idx="3975">
                  <c:v>4.1209751999999968E-2</c:v>
                </c:pt>
                <c:pt idx="3976">
                  <c:v>4.1152857999999987E-2</c:v>
                </c:pt>
                <c:pt idx="3977">
                  <c:v>4.1096042000000013E-2</c:v>
                </c:pt>
                <c:pt idx="3978">
                  <c:v>4.1039304999999977E-2</c:v>
                </c:pt>
                <c:pt idx="3979">
                  <c:v>4.0982646000000185E-2</c:v>
                </c:pt>
                <c:pt idx="3980">
                  <c:v>4.0926065999999997E-2</c:v>
                </c:pt>
                <c:pt idx="3981">
                  <c:v>4.0869563999999997E-2</c:v>
                </c:pt>
                <c:pt idx="3982">
                  <c:v>4.0813139000000234E-2</c:v>
                </c:pt>
                <c:pt idx="3983">
                  <c:v>4.0756793000000298E-2</c:v>
                </c:pt>
                <c:pt idx="3984">
                  <c:v>4.0700524000000272E-2</c:v>
                </c:pt>
                <c:pt idx="3985">
                  <c:v>4.0644332999999956E-2</c:v>
                </c:pt>
                <c:pt idx="3986">
                  <c:v>4.0588219000000023E-2</c:v>
                </c:pt>
                <c:pt idx="3987">
                  <c:v>4.0532182999999999E-2</c:v>
                </c:pt>
                <c:pt idx="3988">
                  <c:v>4.0476225000000032E-2</c:v>
                </c:pt>
                <c:pt idx="3989">
                  <c:v>4.0420343999999969E-2</c:v>
                </c:pt>
                <c:pt idx="3990">
                  <c:v>4.0364539000000227E-2</c:v>
                </c:pt>
                <c:pt idx="3991">
                  <c:v>4.0308812000000013E-2</c:v>
                </c:pt>
                <c:pt idx="3992">
                  <c:v>4.0253161999999995E-2</c:v>
                </c:pt>
                <c:pt idx="3993">
                  <c:v>4.0197588000000013E-2</c:v>
                </c:pt>
                <c:pt idx="3994">
                  <c:v>4.0142092000000004E-2</c:v>
                </c:pt>
                <c:pt idx="3995">
                  <c:v>4.0086672000000212E-2</c:v>
                </c:pt>
                <c:pt idx="3996">
                  <c:v>4.0031328000000012E-2</c:v>
                </c:pt>
                <c:pt idx="3997">
                  <c:v>3.9976061000000014E-2</c:v>
                </c:pt>
                <c:pt idx="3998">
                  <c:v>3.9920869999999997E-2</c:v>
                </c:pt>
                <c:pt idx="3999">
                  <c:v>3.9865756000000002E-2</c:v>
                </c:pt>
                <c:pt idx="4000">
                  <c:v>3.9810717000000218E-2</c:v>
                </c:pt>
                <c:pt idx="4001">
                  <c:v>3.9755754000000004E-2</c:v>
                </c:pt>
                <c:pt idx="4002">
                  <c:v>3.9700868000000056E-2</c:v>
                </c:pt>
                <c:pt idx="4003">
                  <c:v>3.9646057000000012E-2</c:v>
                </c:pt>
                <c:pt idx="4004">
                  <c:v>3.9591322000000151E-2</c:v>
                </c:pt>
                <c:pt idx="4005">
                  <c:v>3.9536662000000056E-2</c:v>
                </c:pt>
                <c:pt idx="4006">
                  <c:v>3.9482078000000156E-2</c:v>
                </c:pt>
                <c:pt idx="4007">
                  <c:v>3.942756900000001E-2</c:v>
                </c:pt>
                <c:pt idx="4008">
                  <c:v>3.9373135000000191E-2</c:v>
                </c:pt>
                <c:pt idx="4009">
                  <c:v>3.9318776999999999E-2</c:v>
                </c:pt>
                <c:pt idx="4010">
                  <c:v>3.9264493999999997E-2</c:v>
                </c:pt>
                <c:pt idx="4011">
                  <c:v>3.9210285000000011E-2</c:v>
                </c:pt>
                <c:pt idx="4012">
                  <c:v>3.9156151E-2</c:v>
                </c:pt>
                <c:pt idx="4013">
                  <c:v>3.9102093000000004E-2</c:v>
                </c:pt>
                <c:pt idx="4014">
                  <c:v>3.9048108000000123E-2</c:v>
                </c:pt>
                <c:pt idx="4015">
                  <c:v>3.8994199E-2</c:v>
                </c:pt>
                <c:pt idx="4016">
                  <c:v>3.8940363000000082E-2</c:v>
                </c:pt>
                <c:pt idx="4017">
                  <c:v>3.8886601999999999E-2</c:v>
                </c:pt>
                <c:pt idx="4018">
                  <c:v>3.8832916000000203E-2</c:v>
                </c:pt>
                <c:pt idx="4019">
                  <c:v>3.8779303000000161E-2</c:v>
                </c:pt>
                <c:pt idx="4020">
                  <c:v>3.8725764000000003E-2</c:v>
                </c:pt>
                <c:pt idx="4021">
                  <c:v>3.867230000000018E-2</c:v>
                </c:pt>
                <c:pt idx="4022">
                  <c:v>3.8618909000000042E-2</c:v>
                </c:pt>
                <c:pt idx="4023">
                  <c:v>3.856559200000001E-2</c:v>
                </c:pt>
                <c:pt idx="4024">
                  <c:v>3.8512348000000092E-2</c:v>
                </c:pt>
                <c:pt idx="4025">
                  <c:v>3.8459178000000149E-2</c:v>
                </c:pt>
                <c:pt idx="4026">
                  <c:v>3.8406082000000001E-2</c:v>
                </c:pt>
                <c:pt idx="4027">
                  <c:v>3.8353058000000002E-2</c:v>
                </c:pt>
                <c:pt idx="4028">
                  <c:v>3.8300108000000006E-2</c:v>
                </c:pt>
                <c:pt idx="4029">
                  <c:v>3.8247231000000152E-2</c:v>
                </c:pt>
                <c:pt idx="4030">
                  <c:v>3.8194427000000003E-2</c:v>
                </c:pt>
                <c:pt idx="4031">
                  <c:v>3.814169600000001E-2</c:v>
                </c:pt>
                <c:pt idx="4032">
                  <c:v>3.8089038000000137E-2</c:v>
                </c:pt>
                <c:pt idx="4033">
                  <c:v>3.8036451999999998E-2</c:v>
                </c:pt>
                <c:pt idx="4034">
                  <c:v>3.7983939000000203E-2</c:v>
                </c:pt>
                <c:pt idx="4035">
                  <c:v>3.7931498000000188E-2</c:v>
                </c:pt>
                <c:pt idx="4036">
                  <c:v>3.7879130000000247E-2</c:v>
                </c:pt>
                <c:pt idx="4037">
                  <c:v>3.7826835000000156E-2</c:v>
                </c:pt>
                <c:pt idx="4038">
                  <c:v>3.7774611000000152E-2</c:v>
                </c:pt>
                <c:pt idx="4039">
                  <c:v>3.7722459E-2</c:v>
                </c:pt>
                <c:pt idx="4040">
                  <c:v>3.7670380000000218E-2</c:v>
                </c:pt>
                <c:pt idx="4041">
                  <c:v>3.7618372000000226E-2</c:v>
                </c:pt>
                <c:pt idx="4042">
                  <c:v>3.7566436000000002E-2</c:v>
                </c:pt>
                <c:pt idx="4043">
                  <c:v>3.7514572000000142E-2</c:v>
                </c:pt>
                <c:pt idx="4044">
                  <c:v>3.7462780000000015E-2</c:v>
                </c:pt>
                <c:pt idx="4045">
                  <c:v>3.7411059000000142E-2</c:v>
                </c:pt>
                <c:pt idx="4046">
                  <c:v>3.735940900000001E-2</c:v>
                </c:pt>
                <c:pt idx="4047">
                  <c:v>3.7307831000000152E-2</c:v>
                </c:pt>
                <c:pt idx="4048">
                  <c:v>3.7256324000000056E-2</c:v>
                </c:pt>
                <c:pt idx="4049">
                  <c:v>3.7204888000000151E-2</c:v>
                </c:pt>
                <c:pt idx="4050">
                  <c:v>3.7153523000000015E-2</c:v>
                </c:pt>
                <c:pt idx="4051">
                  <c:v>3.7102229000000042E-2</c:v>
                </c:pt>
                <c:pt idx="4052">
                  <c:v>3.7051006000000199E-2</c:v>
                </c:pt>
                <c:pt idx="4053">
                  <c:v>3.6999853000000082E-2</c:v>
                </c:pt>
                <c:pt idx="4054">
                  <c:v>3.6948771000000012E-2</c:v>
                </c:pt>
                <c:pt idx="4055">
                  <c:v>3.6897760000000189E-2</c:v>
                </c:pt>
                <c:pt idx="4056">
                  <c:v>3.6846819000000197E-2</c:v>
                </c:pt>
                <c:pt idx="4057">
                  <c:v>3.6795948000000203E-2</c:v>
                </c:pt>
                <c:pt idx="4058">
                  <c:v>3.6745148000000213E-2</c:v>
                </c:pt>
                <c:pt idx="4059">
                  <c:v>3.6694418000000138E-2</c:v>
                </c:pt>
                <c:pt idx="4060">
                  <c:v>3.6643757000000221E-2</c:v>
                </c:pt>
                <c:pt idx="4061">
                  <c:v>3.6593167000000197E-2</c:v>
                </c:pt>
                <c:pt idx="4062">
                  <c:v>3.6542647000000157E-2</c:v>
                </c:pt>
                <c:pt idx="4063">
                  <c:v>3.6492196000000122E-2</c:v>
                </c:pt>
                <c:pt idx="4064">
                  <c:v>3.6441815000000273E-2</c:v>
                </c:pt>
                <c:pt idx="4065">
                  <c:v>3.6391504000000005E-2</c:v>
                </c:pt>
                <c:pt idx="4066">
                  <c:v>3.63412620000002E-2</c:v>
                </c:pt>
                <c:pt idx="4067">
                  <c:v>3.6291089000000012E-2</c:v>
                </c:pt>
                <c:pt idx="4068">
                  <c:v>3.6240986000000142E-2</c:v>
                </c:pt>
                <c:pt idx="4069">
                  <c:v>3.6190951000000006E-2</c:v>
                </c:pt>
                <c:pt idx="4070">
                  <c:v>3.6140986000000042E-2</c:v>
                </c:pt>
                <c:pt idx="4071">
                  <c:v>3.6091090000000152E-2</c:v>
                </c:pt>
                <c:pt idx="4072">
                  <c:v>3.6041263000000219E-2</c:v>
                </c:pt>
                <c:pt idx="4073">
                  <c:v>3.5991504000000001E-2</c:v>
                </c:pt>
                <c:pt idx="4074">
                  <c:v>3.5941815000000217E-2</c:v>
                </c:pt>
                <c:pt idx="4075">
                  <c:v>3.5892193000000051E-2</c:v>
                </c:pt>
                <c:pt idx="4076">
                  <c:v>3.5842641000000126E-2</c:v>
                </c:pt>
                <c:pt idx="4077">
                  <c:v>3.5793156999999999E-2</c:v>
                </c:pt>
                <c:pt idx="4078">
                  <c:v>3.5743741000000141E-2</c:v>
                </c:pt>
                <c:pt idx="4079">
                  <c:v>3.5694393000000123E-2</c:v>
                </c:pt>
                <c:pt idx="4080">
                  <c:v>3.5645113000000235E-2</c:v>
                </c:pt>
                <c:pt idx="4081">
                  <c:v>3.5595902000000179E-2</c:v>
                </c:pt>
                <c:pt idx="4082">
                  <c:v>3.5546758000000005E-2</c:v>
                </c:pt>
                <c:pt idx="4083">
                  <c:v>3.5497682000000141E-2</c:v>
                </c:pt>
                <c:pt idx="4084">
                  <c:v>3.5448674000000006E-2</c:v>
                </c:pt>
                <c:pt idx="4085">
                  <c:v>3.5399734000000002E-2</c:v>
                </c:pt>
                <c:pt idx="4086">
                  <c:v>3.5350861000000004E-2</c:v>
                </c:pt>
                <c:pt idx="4087">
                  <c:v>3.5302056000000005E-2</c:v>
                </c:pt>
                <c:pt idx="4088">
                  <c:v>3.5253318000000249E-2</c:v>
                </c:pt>
                <c:pt idx="4089">
                  <c:v>3.5204647000000179E-2</c:v>
                </c:pt>
                <c:pt idx="4090">
                  <c:v>3.5156044000000004E-2</c:v>
                </c:pt>
                <c:pt idx="4091">
                  <c:v>3.5107508000000016E-2</c:v>
                </c:pt>
                <c:pt idx="4092">
                  <c:v>3.5059038000000146E-2</c:v>
                </c:pt>
                <c:pt idx="4093">
                  <c:v>3.5010636000000012E-2</c:v>
                </c:pt>
                <c:pt idx="4094">
                  <c:v>3.4962300000000002E-2</c:v>
                </c:pt>
                <c:pt idx="4095">
                  <c:v>3.4914031999999998E-2</c:v>
                </c:pt>
                <c:pt idx="4096">
                  <c:v>3.4865829000000001E-2</c:v>
                </c:pt>
                <c:pt idx="4097">
                  <c:v>3.481769400000001E-2</c:v>
                </c:pt>
                <c:pt idx="4098">
                  <c:v>3.4769623999999999E-2</c:v>
                </c:pt>
                <c:pt idx="4099">
                  <c:v>3.4721622000000001E-2</c:v>
                </c:pt>
                <c:pt idx="4100">
                  <c:v>3.4673685000000155E-2</c:v>
                </c:pt>
                <c:pt idx="4101">
                  <c:v>3.4625815000000157E-2</c:v>
                </c:pt>
                <c:pt idx="4102">
                  <c:v>3.4578009999999999E-2</c:v>
                </c:pt>
                <c:pt idx="4103">
                  <c:v>3.4530272000000181E-2</c:v>
                </c:pt>
                <c:pt idx="4104">
                  <c:v>3.4482600000000002E-2</c:v>
                </c:pt>
                <c:pt idx="4105">
                  <c:v>3.4434993000000122E-2</c:v>
                </c:pt>
                <c:pt idx="4106">
                  <c:v>3.4387451999999999E-2</c:v>
                </c:pt>
                <c:pt idx="4107">
                  <c:v>3.4339977000000209E-2</c:v>
                </c:pt>
                <c:pt idx="4108">
                  <c:v>3.4292567000000052E-2</c:v>
                </c:pt>
                <c:pt idx="4109">
                  <c:v>3.4245223000000123E-2</c:v>
                </c:pt>
                <c:pt idx="4110">
                  <c:v>3.4197944000000015E-2</c:v>
                </c:pt>
                <c:pt idx="4111">
                  <c:v>3.4150731000000004E-2</c:v>
                </c:pt>
                <c:pt idx="4112">
                  <c:v>3.4103582E-2</c:v>
                </c:pt>
                <c:pt idx="4113">
                  <c:v>3.4056498999999997E-2</c:v>
                </c:pt>
                <c:pt idx="4114">
                  <c:v>3.4009481000000001E-2</c:v>
                </c:pt>
                <c:pt idx="4115">
                  <c:v>3.3962526999999978E-2</c:v>
                </c:pt>
                <c:pt idx="4116">
                  <c:v>3.3915639000000004E-2</c:v>
                </c:pt>
                <c:pt idx="4117">
                  <c:v>3.3868815000000052E-2</c:v>
                </c:pt>
                <c:pt idx="4118">
                  <c:v>3.3822056000000003E-2</c:v>
                </c:pt>
                <c:pt idx="4119">
                  <c:v>3.3775361000000052E-2</c:v>
                </c:pt>
                <c:pt idx="4120">
                  <c:v>3.3728730999999998E-2</c:v>
                </c:pt>
                <c:pt idx="4121">
                  <c:v>3.3682165000000132E-2</c:v>
                </c:pt>
                <c:pt idx="4122">
                  <c:v>3.3635664000000016E-2</c:v>
                </c:pt>
                <c:pt idx="4123">
                  <c:v>3.3589226E-2</c:v>
                </c:pt>
                <c:pt idx="4124">
                  <c:v>3.3542853000000004E-2</c:v>
                </c:pt>
                <c:pt idx="4125">
                  <c:v>3.3496544000000003E-2</c:v>
                </c:pt>
                <c:pt idx="4126">
                  <c:v>3.345029900000001E-2</c:v>
                </c:pt>
                <c:pt idx="4127">
                  <c:v>3.3404117000000157E-2</c:v>
                </c:pt>
                <c:pt idx="4128">
                  <c:v>3.3357999999999999E-2</c:v>
                </c:pt>
                <c:pt idx="4129">
                  <c:v>3.3311946000000002E-2</c:v>
                </c:pt>
                <c:pt idx="4130">
                  <c:v>3.3265955000000041E-2</c:v>
                </c:pt>
                <c:pt idx="4131">
                  <c:v>3.3220027999999999E-2</c:v>
                </c:pt>
                <c:pt idx="4132">
                  <c:v>3.3174164999999999E-2</c:v>
                </c:pt>
                <c:pt idx="4133">
                  <c:v>3.3128365E-2</c:v>
                </c:pt>
                <c:pt idx="4134">
                  <c:v>3.308262800000001E-2</c:v>
                </c:pt>
                <c:pt idx="4135">
                  <c:v>3.3036954E-2</c:v>
                </c:pt>
                <c:pt idx="4136">
                  <c:v>3.2991343000000235E-2</c:v>
                </c:pt>
                <c:pt idx="4137">
                  <c:v>3.2945796000000138E-2</c:v>
                </c:pt>
                <c:pt idx="4138">
                  <c:v>3.2900311000000161E-2</c:v>
                </c:pt>
                <c:pt idx="4139">
                  <c:v>3.2854889000000012E-2</c:v>
                </c:pt>
                <c:pt idx="4140">
                  <c:v>3.2809529000000122E-2</c:v>
                </c:pt>
                <c:pt idx="4141">
                  <c:v>3.2764233000000011E-2</c:v>
                </c:pt>
                <c:pt idx="4142">
                  <c:v>3.2718998000000082E-2</c:v>
                </c:pt>
                <c:pt idx="4143">
                  <c:v>3.2673827000000259E-2</c:v>
                </c:pt>
                <c:pt idx="4144">
                  <c:v>3.2628717000000189E-2</c:v>
                </c:pt>
                <c:pt idx="4145">
                  <c:v>3.2583670000000189E-2</c:v>
                </c:pt>
                <c:pt idx="4146">
                  <c:v>3.2538684999999998E-2</c:v>
                </c:pt>
                <c:pt idx="4147">
                  <c:v>3.2493762000000218E-2</c:v>
                </c:pt>
                <c:pt idx="4148">
                  <c:v>3.2448902000000217E-2</c:v>
                </c:pt>
                <c:pt idx="4149">
                  <c:v>3.2404103000000163E-2</c:v>
                </c:pt>
                <c:pt idx="4150">
                  <c:v>3.2359366000000139E-2</c:v>
                </c:pt>
                <c:pt idx="4151">
                  <c:v>3.231469E-2</c:v>
                </c:pt>
                <c:pt idx="4152">
                  <c:v>3.2270077000000251E-2</c:v>
                </c:pt>
                <c:pt idx="4153">
                  <c:v>3.2225524999999998E-2</c:v>
                </c:pt>
                <c:pt idx="4154">
                  <c:v>3.2181034000000122E-2</c:v>
                </c:pt>
                <c:pt idx="4155">
                  <c:v>3.2136604999999999E-2</c:v>
                </c:pt>
                <c:pt idx="4156">
                  <c:v>3.2092238000000176E-2</c:v>
                </c:pt>
                <c:pt idx="4157">
                  <c:v>3.2047931000000189E-2</c:v>
                </c:pt>
                <c:pt idx="4158">
                  <c:v>3.2003686000000052E-2</c:v>
                </c:pt>
                <c:pt idx="4159">
                  <c:v>3.1959502000000042E-2</c:v>
                </c:pt>
                <c:pt idx="4160">
                  <c:v>3.1915379000000153E-2</c:v>
                </c:pt>
                <c:pt idx="4161">
                  <c:v>3.187131600000026E-2</c:v>
                </c:pt>
                <c:pt idx="4162">
                  <c:v>3.1827315000000217E-2</c:v>
                </c:pt>
                <c:pt idx="4163">
                  <c:v>3.1783374000000163E-2</c:v>
                </c:pt>
                <c:pt idx="4164">
                  <c:v>3.1739494E-2</c:v>
                </c:pt>
                <c:pt idx="4165">
                  <c:v>3.1695675000000194E-2</c:v>
                </c:pt>
                <c:pt idx="4166">
                  <c:v>3.1651916000000217E-2</c:v>
                </c:pt>
                <c:pt idx="4167">
                  <c:v>3.1608217000000223E-2</c:v>
                </c:pt>
                <c:pt idx="4168">
                  <c:v>3.1564578999999995E-2</c:v>
                </c:pt>
                <c:pt idx="4169">
                  <c:v>3.1521001000000014E-2</c:v>
                </c:pt>
                <c:pt idx="4170">
                  <c:v>3.1477483000000042E-2</c:v>
                </c:pt>
                <c:pt idx="4171">
                  <c:v>3.1434025000000143E-2</c:v>
                </c:pt>
                <c:pt idx="4172">
                  <c:v>3.1390628000000004E-2</c:v>
                </c:pt>
                <c:pt idx="4173">
                  <c:v>3.1347290000000153E-2</c:v>
                </c:pt>
                <c:pt idx="4174">
                  <c:v>3.1304012000000138E-2</c:v>
                </c:pt>
                <c:pt idx="4175">
                  <c:v>3.1260794000000001E-2</c:v>
                </c:pt>
                <c:pt idx="4176">
                  <c:v>3.121763500000016E-2</c:v>
                </c:pt>
                <c:pt idx="4177">
                  <c:v>3.1174536000000006E-2</c:v>
                </c:pt>
                <c:pt idx="4178">
                  <c:v>3.1131497000000157E-2</c:v>
                </c:pt>
                <c:pt idx="4179">
                  <c:v>3.108851700000017E-2</c:v>
                </c:pt>
                <c:pt idx="4180">
                  <c:v>3.1045596000000109E-2</c:v>
                </c:pt>
                <c:pt idx="4181">
                  <c:v>3.1002734000000056E-2</c:v>
                </c:pt>
                <c:pt idx="4182">
                  <c:v>3.0959932000000148E-2</c:v>
                </c:pt>
                <c:pt idx="4183">
                  <c:v>3.0917189000000001E-2</c:v>
                </c:pt>
                <c:pt idx="4184">
                  <c:v>3.0874505000000149E-2</c:v>
                </c:pt>
                <c:pt idx="4185">
                  <c:v>3.0831880000000176E-2</c:v>
                </c:pt>
                <c:pt idx="4186">
                  <c:v>3.0789313000000183E-2</c:v>
                </c:pt>
                <c:pt idx="4187">
                  <c:v>3.0746805000000012E-2</c:v>
                </c:pt>
                <c:pt idx="4188">
                  <c:v>3.0704357000000109E-2</c:v>
                </c:pt>
                <c:pt idx="4189">
                  <c:v>3.0661966000000141E-2</c:v>
                </c:pt>
                <c:pt idx="4190">
                  <c:v>3.0619634000000052E-2</c:v>
                </c:pt>
                <c:pt idx="4191">
                  <c:v>3.0577361000000126E-2</c:v>
                </c:pt>
                <c:pt idx="4192">
                  <c:v>3.0535146000000159E-2</c:v>
                </c:pt>
                <c:pt idx="4193">
                  <c:v>3.0492989000000002E-2</c:v>
                </c:pt>
                <c:pt idx="4194">
                  <c:v>3.0450891000000011E-2</c:v>
                </c:pt>
                <c:pt idx="4195">
                  <c:v>3.0408850000000012E-2</c:v>
                </c:pt>
                <c:pt idx="4196">
                  <c:v>3.0366868000000002E-2</c:v>
                </c:pt>
                <c:pt idx="4197">
                  <c:v>3.0324943000000042E-2</c:v>
                </c:pt>
                <c:pt idx="4198">
                  <c:v>3.0283077000000203E-2</c:v>
                </c:pt>
                <c:pt idx="4199">
                  <c:v>3.0241268000000186E-2</c:v>
                </c:pt>
                <c:pt idx="4200">
                  <c:v>3.0199517000000096E-2</c:v>
                </c:pt>
                <c:pt idx="4201">
                  <c:v>3.0157824E-2</c:v>
                </c:pt>
                <c:pt idx="4202">
                  <c:v>3.0116188000000002E-2</c:v>
                </c:pt>
                <c:pt idx="4203">
                  <c:v>3.0074610000000158E-2</c:v>
                </c:pt>
                <c:pt idx="4204">
                  <c:v>3.00330890000001E-2</c:v>
                </c:pt>
                <c:pt idx="4205">
                  <c:v>2.9991625000000011E-2</c:v>
                </c:pt>
                <c:pt idx="4206">
                  <c:v>2.9950219000000052E-2</c:v>
                </c:pt>
                <c:pt idx="4207">
                  <c:v>2.9908870000000056E-2</c:v>
                </c:pt>
                <c:pt idx="4208">
                  <c:v>2.9867578000000092E-2</c:v>
                </c:pt>
                <c:pt idx="4209">
                  <c:v>2.9826342000000138E-2</c:v>
                </c:pt>
                <c:pt idx="4210">
                  <c:v>2.9785164000000006E-2</c:v>
                </c:pt>
                <c:pt idx="4211">
                  <c:v>2.9744043000000012E-2</c:v>
                </c:pt>
                <c:pt idx="4212">
                  <c:v>2.9702978000000109E-2</c:v>
                </c:pt>
                <c:pt idx="4213">
                  <c:v>2.9661971000000113E-2</c:v>
                </c:pt>
                <c:pt idx="4214">
                  <c:v>2.9621019000000099E-2</c:v>
                </c:pt>
                <c:pt idx="4215">
                  <c:v>2.9580124999999988E-2</c:v>
                </c:pt>
                <c:pt idx="4216">
                  <c:v>2.9539286000000012E-2</c:v>
                </c:pt>
                <c:pt idx="4217">
                  <c:v>2.9498505000000001E-2</c:v>
                </c:pt>
                <c:pt idx="4218">
                  <c:v>2.9457779000000094E-2</c:v>
                </c:pt>
                <c:pt idx="4219">
                  <c:v>2.9417110000000159E-2</c:v>
                </c:pt>
                <c:pt idx="4220">
                  <c:v>2.9376497000000001E-2</c:v>
                </c:pt>
                <c:pt idx="4221">
                  <c:v>2.9335939000000106E-2</c:v>
                </c:pt>
                <c:pt idx="4222">
                  <c:v>2.9295438000000052E-2</c:v>
                </c:pt>
                <c:pt idx="4223">
                  <c:v>2.9254993000000052E-2</c:v>
                </c:pt>
                <c:pt idx="4224">
                  <c:v>2.9214604000000002E-2</c:v>
                </c:pt>
                <c:pt idx="4225">
                  <c:v>2.9174270000000096E-2</c:v>
                </c:pt>
                <c:pt idx="4226">
                  <c:v>2.9133992000000157E-2</c:v>
                </c:pt>
                <c:pt idx="4227">
                  <c:v>2.9093770000000126E-2</c:v>
                </c:pt>
                <c:pt idx="4228">
                  <c:v>2.9053603000000056E-2</c:v>
                </c:pt>
                <c:pt idx="4229">
                  <c:v>2.9013491999999998E-2</c:v>
                </c:pt>
                <c:pt idx="4230">
                  <c:v>2.8973436000000002E-2</c:v>
                </c:pt>
                <c:pt idx="4231">
                  <c:v>2.8933435000000052E-2</c:v>
                </c:pt>
                <c:pt idx="4232">
                  <c:v>2.8893490000000011E-2</c:v>
                </c:pt>
                <c:pt idx="4233">
                  <c:v>2.8853600000000052E-2</c:v>
                </c:pt>
                <c:pt idx="4234">
                  <c:v>2.8813764000000002E-2</c:v>
                </c:pt>
                <c:pt idx="4235">
                  <c:v>2.8773984000000002E-2</c:v>
                </c:pt>
                <c:pt idx="4236">
                  <c:v>2.8734259000000002E-2</c:v>
                </c:pt>
                <c:pt idx="4237">
                  <c:v>2.8694588E-2</c:v>
                </c:pt>
                <c:pt idx="4238">
                  <c:v>2.8654973000000052E-2</c:v>
                </c:pt>
                <c:pt idx="4239">
                  <c:v>2.8615412000000125E-2</c:v>
                </c:pt>
                <c:pt idx="4240">
                  <c:v>2.8575905000000113E-2</c:v>
                </c:pt>
                <c:pt idx="4241">
                  <c:v>2.8536453999999978E-2</c:v>
                </c:pt>
                <c:pt idx="4242">
                  <c:v>2.849705600000001E-2</c:v>
                </c:pt>
                <c:pt idx="4243">
                  <c:v>2.84577130000001E-2</c:v>
                </c:pt>
                <c:pt idx="4244">
                  <c:v>2.8418424999999983E-2</c:v>
                </c:pt>
                <c:pt idx="4245">
                  <c:v>2.8379189999999999E-2</c:v>
                </c:pt>
                <c:pt idx="4246">
                  <c:v>2.8340009999999988E-2</c:v>
                </c:pt>
                <c:pt idx="4247">
                  <c:v>2.8300883999999988E-2</c:v>
                </c:pt>
                <c:pt idx="4248">
                  <c:v>2.8261812000000153E-2</c:v>
                </c:pt>
                <c:pt idx="4249">
                  <c:v>2.8222793999999989E-2</c:v>
                </c:pt>
                <c:pt idx="4250">
                  <c:v>2.8183829000000001E-2</c:v>
                </c:pt>
                <c:pt idx="4251">
                  <c:v>2.8144919000000001E-2</c:v>
                </c:pt>
                <c:pt idx="4252">
                  <c:v>2.8106061999999994E-2</c:v>
                </c:pt>
                <c:pt idx="4253">
                  <c:v>2.8067259000000001E-2</c:v>
                </c:pt>
                <c:pt idx="4254">
                  <c:v>2.8028508999999997E-2</c:v>
                </c:pt>
                <c:pt idx="4255">
                  <c:v>2.7989813000000197E-2</c:v>
                </c:pt>
                <c:pt idx="4256">
                  <c:v>2.7951171000000132E-2</c:v>
                </c:pt>
                <c:pt idx="4257">
                  <c:v>2.7912580999999999E-2</c:v>
                </c:pt>
                <c:pt idx="4258">
                  <c:v>2.7874045000000212E-2</c:v>
                </c:pt>
                <c:pt idx="4259">
                  <c:v>2.7835562000000209E-2</c:v>
                </c:pt>
                <c:pt idx="4260">
                  <c:v>2.7797133000000109E-2</c:v>
                </c:pt>
                <c:pt idx="4261">
                  <c:v>2.7758756000000002E-2</c:v>
                </c:pt>
                <c:pt idx="4262">
                  <c:v>2.772043200000001E-2</c:v>
                </c:pt>
                <c:pt idx="4263">
                  <c:v>2.7682162000000194E-2</c:v>
                </c:pt>
                <c:pt idx="4264">
                  <c:v>2.7643944000000208E-2</c:v>
                </c:pt>
                <c:pt idx="4265">
                  <c:v>2.7605779000000188E-2</c:v>
                </c:pt>
                <c:pt idx="4266">
                  <c:v>2.7567666000000001E-2</c:v>
                </c:pt>
                <c:pt idx="4267">
                  <c:v>2.7529606000000002E-2</c:v>
                </c:pt>
                <c:pt idx="4268">
                  <c:v>2.7491599000000012E-2</c:v>
                </c:pt>
                <c:pt idx="4269">
                  <c:v>2.7453644000000128E-2</c:v>
                </c:pt>
                <c:pt idx="4270">
                  <c:v>2.7415742000000215E-2</c:v>
                </c:pt>
                <c:pt idx="4271">
                  <c:v>2.7377892000000188E-2</c:v>
                </c:pt>
                <c:pt idx="4272">
                  <c:v>2.7340094000000002E-2</c:v>
                </c:pt>
                <c:pt idx="4273">
                  <c:v>2.7302348000000164E-2</c:v>
                </c:pt>
                <c:pt idx="4274">
                  <c:v>2.7264654999999988E-2</c:v>
                </c:pt>
                <c:pt idx="4275">
                  <c:v>2.7227013000000157E-2</c:v>
                </c:pt>
                <c:pt idx="4276">
                  <c:v>2.7189424E-2</c:v>
                </c:pt>
                <c:pt idx="4277">
                  <c:v>2.7151886000000052E-2</c:v>
                </c:pt>
                <c:pt idx="4278">
                  <c:v>2.71144E-2</c:v>
                </c:pt>
                <c:pt idx="4279">
                  <c:v>2.7076966000000167E-2</c:v>
                </c:pt>
                <c:pt idx="4280">
                  <c:v>2.7039584000000012E-2</c:v>
                </c:pt>
                <c:pt idx="4281">
                  <c:v>2.7002253000000104E-2</c:v>
                </c:pt>
                <c:pt idx="4282">
                  <c:v>2.6964974000000006E-2</c:v>
                </c:pt>
                <c:pt idx="4283">
                  <c:v>2.6927746000000016E-2</c:v>
                </c:pt>
                <c:pt idx="4284">
                  <c:v>2.68905700000001E-2</c:v>
                </c:pt>
                <c:pt idx="4285">
                  <c:v>2.6853444000000101E-2</c:v>
                </c:pt>
                <c:pt idx="4286">
                  <c:v>2.6816371000000113E-2</c:v>
                </c:pt>
                <c:pt idx="4287">
                  <c:v>2.6779348000000203E-2</c:v>
                </c:pt>
                <c:pt idx="4288">
                  <c:v>2.6742377000000185E-2</c:v>
                </c:pt>
                <c:pt idx="4289">
                  <c:v>2.6705456000000002E-2</c:v>
                </c:pt>
                <c:pt idx="4290">
                  <c:v>2.6668587000000001E-2</c:v>
                </c:pt>
                <c:pt idx="4291">
                  <c:v>2.6631768000000208E-2</c:v>
                </c:pt>
                <c:pt idx="4292">
                  <c:v>2.6595000000000101E-2</c:v>
                </c:pt>
                <c:pt idx="4293">
                  <c:v>2.6558283000000002E-2</c:v>
                </c:pt>
                <c:pt idx="4294">
                  <c:v>2.6521617000000153E-2</c:v>
                </c:pt>
                <c:pt idx="4295">
                  <c:v>2.6485001000000119E-2</c:v>
                </c:pt>
                <c:pt idx="4296">
                  <c:v>2.6448436000000002E-2</c:v>
                </c:pt>
                <c:pt idx="4297">
                  <c:v>2.6411922000000174E-2</c:v>
                </c:pt>
                <c:pt idx="4298">
                  <c:v>2.6375457000000099E-2</c:v>
                </c:pt>
                <c:pt idx="4299">
                  <c:v>2.63390440000001E-2</c:v>
                </c:pt>
                <c:pt idx="4300">
                  <c:v>2.6302680000000002E-2</c:v>
                </c:pt>
                <c:pt idx="4301">
                  <c:v>2.6266367000000134E-2</c:v>
                </c:pt>
                <c:pt idx="4302">
                  <c:v>2.6230103000000157E-2</c:v>
                </c:pt>
                <c:pt idx="4303">
                  <c:v>2.6193890000000056E-2</c:v>
                </c:pt>
                <c:pt idx="4304">
                  <c:v>2.6157726999999999E-2</c:v>
                </c:pt>
                <c:pt idx="4305">
                  <c:v>2.6121614000000001E-2</c:v>
                </c:pt>
                <c:pt idx="4306">
                  <c:v>2.6085550000000016E-2</c:v>
                </c:pt>
                <c:pt idx="4307">
                  <c:v>2.6049536000000012E-2</c:v>
                </c:pt>
                <c:pt idx="4308">
                  <c:v>2.6013573000000109E-2</c:v>
                </c:pt>
                <c:pt idx="4309">
                  <c:v>2.5977658000000042E-2</c:v>
                </c:pt>
                <c:pt idx="4310">
                  <c:v>2.5941794000000011E-2</c:v>
                </c:pt>
                <c:pt idx="4311">
                  <c:v>2.5905978000000159E-2</c:v>
                </c:pt>
                <c:pt idx="4312">
                  <c:v>2.5870213000000197E-2</c:v>
                </c:pt>
                <c:pt idx="4313">
                  <c:v>2.5834496000000002E-2</c:v>
                </c:pt>
                <c:pt idx="4314">
                  <c:v>2.5798828999999999E-2</c:v>
                </c:pt>
                <c:pt idx="4315">
                  <c:v>2.576321200000015E-2</c:v>
                </c:pt>
                <c:pt idx="4316">
                  <c:v>2.5727643000000001E-2</c:v>
                </c:pt>
                <c:pt idx="4317">
                  <c:v>2.5692123000000011E-2</c:v>
                </c:pt>
                <c:pt idx="4318">
                  <c:v>2.5656653000000001E-2</c:v>
                </c:pt>
                <c:pt idx="4319">
                  <c:v>2.5621231000000095E-2</c:v>
                </c:pt>
                <c:pt idx="4320">
                  <c:v>2.5585859000000002E-2</c:v>
                </c:pt>
                <c:pt idx="4321">
                  <c:v>2.5550534999999985E-2</c:v>
                </c:pt>
                <c:pt idx="4322">
                  <c:v>2.5515260000000012E-2</c:v>
                </c:pt>
                <c:pt idx="4323">
                  <c:v>2.5480034000000002E-2</c:v>
                </c:pt>
                <c:pt idx="4324">
                  <c:v>2.5444856000000002E-2</c:v>
                </c:pt>
                <c:pt idx="4325">
                  <c:v>2.5409727000000149E-2</c:v>
                </c:pt>
                <c:pt idx="4326">
                  <c:v>2.5374646000000011E-2</c:v>
                </c:pt>
                <c:pt idx="4327">
                  <c:v>2.5339614000000052E-2</c:v>
                </c:pt>
                <c:pt idx="4328">
                  <c:v>2.5304629999999988E-2</c:v>
                </c:pt>
                <c:pt idx="4329">
                  <c:v>2.5269694999999998E-2</c:v>
                </c:pt>
                <c:pt idx="4330">
                  <c:v>2.5234808000000143E-2</c:v>
                </c:pt>
                <c:pt idx="4331">
                  <c:v>2.5199969000000006E-2</c:v>
                </c:pt>
                <c:pt idx="4332">
                  <c:v>2.5165178000000052E-2</c:v>
                </c:pt>
                <c:pt idx="4333">
                  <c:v>2.513043500000001E-2</c:v>
                </c:pt>
                <c:pt idx="4334">
                  <c:v>2.5095740000000113E-2</c:v>
                </c:pt>
                <c:pt idx="4335">
                  <c:v>2.5061093000000052E-2</c:v>
                </c:pt>
                <c:pt idx="4336">
                  <c:v>2.5026493E-2</c:v>
                </c:pt>
                <c:pt idx="4337">
                  <c:v>2.4991942000000159E-2</c:v>
                </c:pt>
                <c:pt idx="4338">
                  <c:v>2.4957438000000002E-2</c:v>
                </c:pt>
                <c:pt idx="4339">
                  <c:v>2.4922982E-2</c:v>
                </c:pt>
                <c:pt idx="4340">
                  <c:v>2.4888573000000011E-2</c:v>
                </c:pt>
                <c:pt idx="4341">
                  <c:v>2.485421200000015E-2</c:v>
                </c:pt>
                <c:pt idx="4342">
                  <c:v>2.4819898000000094E-2</c:v>
                </c:pt>
                <c:pt idx="4343">
                  <c:v>2.4785631999999998E-2</c:v>
                </c:pt>
                <c:pt idx="4344">
                  <c:v>2.475141300000001E-2</c:v>
                </c:pt>
                <c:pt idx="4345">
                  <c:v>2.4717241000000011E-2</c:v>
                </c:pt>
                <c:pt idx="4346">
                  <c:v>2.4683117000000216E-2</c:v>
                </c:pt>
                <c:pt idx="4347">
                  <c:v>2.4649039000000011E-2</c:v>
                </c:pt>
                <c:pt idx="4348">
                  <c:v>2.4615009000000042E-2</c:v>
                </c:pt>
                <c:pt idx="4349">
                  <c:v>2.4581026000000002E-2</c:v>
                </c:pt>
                <c:pt idx="4350">
                  <c:v>2.4547089000000001E-2</c:v>
                </c:pt>
                <c:pt idx="4351">
                  <c:v>2.4513199999999999E-2</c:v>
                </c:pt>
                <c:pt idx="4352">
                  <c:v>2.4479357000000188E-2</c:v>
                </c:pt>
                <c:pt idx="4353">
                  <c:v>2.4445561000000001E-2</c:v>
                </c:pt>
                <c:pt idx="4354">
                  <c:v>2.4411811000000113E-2</c:v>
                </c:pt>
                <c:pt idx="4355">
                  <c:v>2.4378108000000002E-2</c:v>
                </c:pt>
                <c:pt idx="4356">
                  <c:v>2.4344451999999968E-2</c:v>
                </c:pt>
                <c:pt idx="4357">
                  <c:v>2.4310841999999992E-2</c:v>
                </c:pt>
                <c:pt idx="4358">
                  <c:v>2.4277278000000197E-2</c:v>
                </c:pt>
                <c:pt idx="4359">
                  <c:v>2.4243761000000016E-2</c:v>
                </c:pt>
                <c:pt idx="4360">
                  <c:v>2.4210289999999988E-2</c:v>
                </c:pt>
                <c:pt idx="4361">
                  <c:v>2.4176866000000002E-2</c:v>
                </c:pt>
                <c:pt idx="4362">
                  <c:v>2.4143486999999988E-2</c:v>
                </c:pt>
                <c:pt idx="4363">
                  <c:v>2.4110154999999984E-2</c:v>
                </c:pt>
                <c:pt idx="4364">
                  <c:v>2.4076868000000095E-2</c:v>
                </c:pt>
                <c:pt idx="4365">
                  <c:v>2.4043628000000011E-2</c:v>
                </c:pt>
                <c:pt idx="4366">
                  <c:v>2.4010433000000001E-2</c:v>
                </c:pt>
                <c:pt idx="4367">
                  <c:v>2.3977285000000011E-2</c:v>
                </c:pt>
                <c:pt idx="4368">
                  <c:v>2.3944181999999987E-2</c:v>
                </c:pt>
                <c:pt idx="4369">
                  <c:v>2.3911123999999999E-2</c:v>
                </c:pt>
                <c:pt idx="4370">
                  <c:v>2.38781130000001E-2</c:v>
                </c:pt>
                <c:pt idx="4371">
                  <c:v>2.3845147000000188E-2</c:v>
                </c:pt>
                <c:pt idx="4372">
                  <c:v>2.3812226000000002E-2</c:v>
                </c:pt>
                <c:pt idx="4373">
                  <c:v>2.3779351000000001E-2</c:v>
                </c:pt>
                <c:pt idx="4374">
                  <c:v>2.3746520999999975E-2</c:v>
                </c:pt>
                <c:pt idx="4375">
                  <c:v>2.3713736999999999E-2</c:v>
                </c:pt>
                <c:pt idx="4376">
                  <c:v>2.3680998000000012E-2</c:v>
                </c:pt>
                <c:pt idx="4377">
                  <c:v>2.3648304000000002E-2</c:v>
                </c:pt>
                <c:pt idx="4378">
                  <c:v>2.3615654999999985E-2</c:v>
                </c:pt>
                <c:pt idx="4379">
                  <c:v>2.3583052000000011E-2</c:v>
                </c:pt>
                <c:pt idx="4380">
                  <c:v>2.3550492999999985E-2</c:v>
                </c:pt>
                <c:pt idx="4381">
                  <c:v>2.3517979000000001E-2</c:v>
                </c:pt>
                <c:pt idx="4382">
                  <c:v>2.3485510000000102E-2</c:v>
                </c:pt>
                <c:pt idx="4383">
                  <c:v>2.3453086000000001E-2</c:v>
                </c:pt>
                <c:pt idx="4384">
                  <c:v>2.3420706999999989E-2</c:v>
                </c:pt>
                <c:pt idx="4385">
                  <c:v>2.3388372000000011E-2</c:v>
                </c:pt>
                <c:pt idx="4386">
                  <c:v>2.3356081999999927E-2</c:v>
                </c:pt>
                <c:pt idx="4387">
                  <c:v>2.332383700000001E-2</c:v>
                </c:pt>
                <c:pt idx="4388">
                  <c:v>2.3291636000000001E-2</c:v>
                </c:pt>
                <c:pt idx="4389">
                  <c:v>2.3259479999999989E-2</c:v>
                </c:pt>
                <c:pt idx="4390">
                  <c:v>2.3227368000000012E-2</c:v>
                </c:pt>
                <c:pt idx="4391">
                  <c:v>2.3195299999999999E-2</c:v>
                </c:pt>
                <c:pt idx="4392">
                  <c:v>2.3163276999999999E-2</c:v>
                </c:pt>
                <c:pt idx="4393">
                  <c:v>2.3131298000000012E-2</c:v>
                </c:pt>
                <c:pt idx="4394">
                  <c:v>2.3099363000000012E-2</c:v>
                </c:pt>
                <c:pt idx="4395">
                  <c:v>2.3067471999999988E-2</c:v>
                </c:pt>
                <c:pt idx="4396">
                  <c:v>2.3035625000000056E-2</c:v>
                </c:pt>
                <c:pt idx="4397">
                  <c:v>2.3003822000000052E-2</c:v>
                </c:pt>
                <c:pt idx="4398">
                  <c:v>2.2972063000000056E-2</c:v>
                </c:pt>
                <c:pt idx="4399">
                  <c:v>2.294034800000018E-2</c:v>
                </c:pt>
                <c:pt idx="4400">
                  <c:v>2.2908677000000113E-2</c:v>
                </c:pt>
                <c:pt idx="4401">
                  <c:v>2.2877049000000201E-2</c:v>
                </c:pt>
                <c:pt idx="4402">
                  <c:v>2.2845465000000145E-2</c:v>
                </c:pt>
                <c:pt idx="4403">
                  <c:v>2.2813925000000165E-2</c:v>
                </c:pt>
                <c:pt idx="4404">
                  <c:v>2.2782428E-2</c:v>
                </c:pt>
                <c:pt idx="4405">
                  <c:v>2.2750974000000052E-2</c:v>
                </c:pt>
                <c:pt idx="4406">
                  <c:v>2.2719564000000001E-2</c:v>
                </c:pt>
                <c:pt idx="4407">
                  <c:v>2.2688198000000125E-2</c:v>
                </c:pt>
                <c:pt idx="4408">
                  <c:v>2.265687500000016E-2</c:v>
                </c:pt>
                <c:pt idx="4409">
                  <c:v>2.2625595000000012E-2</c:v>
                </c:pt>
                <c:pt idx="4410">
                  <c:v>2.2594358000000002E-2</c:v>
                </c:pt>
                <c:pt idx="4411">
                  <c:v>2.2563164000000011E-2</c:v>
                </c:pt>
                <c:pt idx="4412">
                  <c:v>2.2532013000000125E-2</c:v>
                </c:pt>
                <c:pt idx="4413">
                  <c:v>2.2500906000000095E-2</c:v>
                </c:pt>
                <c:pt idx="4414">
                  <c:v>2.2469841000000105E-2</c:v>
                </c:pt>
                <c:pt idx="4415">
                  <c:v>2.2438819000000158E-2</c:v>
                </c:pt>
                <c:pt idx="4416">
                  <c:v>2.2407840000000189E-2</c:v>
                </c:pt>
                <c:pt idx="4417">
                  <c:v>2.2376904000000052E-2</c:v>
                </c:pt>
                <c:pt idx="4418">
                  <c:v>2.2346011000000002E-2</c:v>
                </c:pt>
                <c:pt idx="4419">
                  <c:v>2.2315160000000094E-2</c:v>
                </c:pt>
                <c:pt idx="4420">
                  <c:v>2.2284351000000056E-2</c:v>
                </c:pt>
                <c:pt idx="4421">
                  <c:v>2.2253586000000002E-2</c:v>
                </c:pt>
                <c:pt idx="4422">
                  <c:v>2.2222863000000002E-2</c:v>
                </c:pt>
                <c:pt idx="4423">
                  <c:v>2.2192182000000001E-2</c:v>
                </c:pt>
                <c:pt idx="4424">
                  <c:v>2.2161543000000002E-2</c:v>
                </c:pt>
                <c:pt idx="4425">
                  <c:v>2.2130947000000199E-2</c:v>
                </c:pt>
                <c:pt idx="4426">
                  <c:v>2.2100393000000086E-2</c:v>
                </c:pt>
                <c:pt idx="4427">
                  <c:v>2.2069881000000006E-2</c:v>
                </c:pt>
                <c:pt idx="4428">
                  <c:v>2.2039412000000185E-2</c:v>
                </c:pt>
                <c:pt idx="4429">
                  <c:v>2.2008984000000002E-2</c:v>
                </c:pt>
                <c:pt idx="4430">
                  <c:v>2.1978599000000001E-2</c:v>
                </c:pt>
                <c:pt idx="4431">
                  <c:v>2.194825500000001E-2</c:v>
                </c:pt>
                <c:pt idx="4432">
                  <c:v>2.1917953000000011E-2</c:v>
                </c:pt>
                <c:pt idx="4433">
                  <c:v>2.1887694000000051E-2</c:v>
                </c:pt>
                <c:pt idx="4434">
                  <c:v>2.1857475000000112E-2</c:v>
                </c:pt>
                <c:pt idx="4435">
                  <c:v>2.1827299000000012E-2</c:v>
                </c:pt>
                <c:pt idx="4436">
                  <c:v>2.1797164000000001E-2</c:v>
                </c:pt>
                <c:pt idx="4437">
                  <c:v>2.1767071000000002E-2</c:v>
                </c:pt>
                <c:pt idx="4438">
                  <c:v>2.1737020000000086E-2</c:v>
                </c:pt>
                <c:pt idx="4439">
                  <c:v>2.1707010000000113E-2</c:v>
                </c:pt>
                <c:pt idx="4440">
                  <c:v>2.1677041000000168E-2</c:v>
                </c:pt>
                <c:pt idx="4441">
                  <c:v>2.1647114000000123E-2</c:v>
                </c:pt>
                <c:pt idx="4442">
                  <c:v>2.1617228000000113E-2</c:v>
                </c:pt>
                <c:pt idx="4443">
                  <c:v>2.1587383000000012E-2</c:v>
                </c:pt>
                <c:pt idx="4444">
                  <c:v>2.155758E-2</c:v>
                </c:pt>
                <c:pt idx="4445">
                  <c:v>2.1527817000000126E-2</c:v>
                </c:pt>
                <c:pt idx="4446">
                  <c:v>2.1498096000000001E-2</c:v>
                </c:pt>
                <c:pt idx="4447">
                  <c:v>2.1468416000000001E-2</c:v>
                </c:pt>
                <c:pt idx="4448">
                  <c:v>2.1438777000000166E-2</c:v>
                </c:pt>
                <c:pt idx="4449">
                  <c:v>2.1409178000000174E-2</c:v>
                </c:pt>
                <c:pt idx="4450">
                  <c:v>2.1379621000000001E-2</c:v>
                </c:pt>
                <c:pt idx="4451">
                  <c:v>2.1350104000000002E-2</c:v>
                </c:pt>
                <c:pt idx="4452">
                  <c:v>2.1320627999999998E-2</c:v>
                </c:pt>
                <c:pt idx="4453">
                  <c:v>2.1291193000000125E-2</c:v>
                </c:pt>
                <c:pt idx="4454">
                  <c:v>2.1261799000000012E-2</c:v>
                </c:pt>
                <c:pt idx="4455">
                  <c:v>2.1232445000000127E-2</c:v>
                </c:pt>
                <c:pt idx="4456">
                  <c:v>2.1203131000000125E-2</c:v>
                </c:pt>
                <c:pt idx="4457">
                  <c:v>2.1173858000000052E-2</c:v>
                </c:pt>
                <c:pt idx="4458">
                  <c:v>2.1144625999999996E-2</c:v>
                </c:pt>
                <c:pt idx="4459">
                  <c:v>2.1115432999999999E-2</c:v>
                </c:pt>
                <c:pt idx="4460">
                  <c:v>2.1086281000000002E-2</c:v>
                </c:pt>
                <c:pt idx="4461">
                  <c:v>2.1057170000000139E-2</c:v>
                </c:pt>
                <c:pt idx="4462">
                  <c:v>2.1028098000000002E-2</c:v>
                </c:pt>
                <c:pt idx="4463">
                  <c:v>2.0999067000000052E-2</c:v>
                </c:pt>
                <c:pt idx="4464">
                  <c:v>2.0970076000000011E-2</c:v>
                </c:pt>
                <c:pt idx="4465">
                  <c:v>2.0941125000000012E-2</c:v>
                </c:pt>
                <c:pt idx="4466">
                  <c:v>2.0912213000000002E-2</c:v>
                </c:pt>
                <c:pt idx="4467">
                  <c:v>2.0883342000000221E-2</c:v>
                </c:pt>
                <c:pt idx="4468">
                  <c:v>2.0854510000000052E-2</c:v>
                </c:pt>
                <c:pt idx="4469">
                  <c:v>2.0825719000000052E-2</c:v>
                </c:pt>
                <c:pt idx="4470">
                  <c:v>2.0796967000000006E-2</c:v>
                </c:pt>
                <c:pt idx="4471">
                  <c:v>2.0768254999999968E-2</c:v>
                </c:pt>
                <c:pt idx="4472">
                  <c:v>2.0739581999999993E-2</c:v>
                </c:pt>
                <c:pt idx="4473">
                  <c:v>2.0710949000000006E-2</c:v>
                </c:pt>
                <c:pt idx="4474">
                  <c:v>2.0682356000000002E-2</c:v>
                </c:pt>
                <c:pt idx="4475">
                  <c:v>2.0653802000000148E-2</c:v>
                </c:pt>
                <c:pt idx="4476">
                  <c:v>2.0625286999999999E-2</c:v>
                </c:pt>
                <c:pt idx="4477">
                  <c:v>2.0596811999999999E-2</c:v>
                </c:pt>
                <c:pt idx="4478">
                  <c:v>2.0568376000000006E-2</c:v>
                </c:pt>
                <c:pt idx="4479">
                  <c:v>2.0539979000000107E-2</c:v>
                </c:pt>
                <c:pt idx="4480">
                  <c:v>2.0511622000000011E-2</c:v>
                </c:pt>
                <c:pt idx="4481">
                  <c:v>2.0483304000000126E-2</c:v>
                </c:pt>
                <c:pt idx="4482">
                  <c:v>2.0455024000000002E-2</c:v>
                </c:pt>
                <c:pt idx="4483">
                  <c:v>2.0426783999999983E-2</c:v>
                </c:pt>
                <c:pt idx="4484">
                  <c:v>2.0398582999999984E-2</c:v>
                </c:pt>
                <c:pt idx="4485">
                  <c:v>2.0370420999999993E-2</c:v>
                </c:pt>
                <c:pt idx="4486">
                  <c:v>2.0342296999999999E-2</c:v>
                </c:pt>
                <c:pt idx="4487">
                  <c:v>2.0314213000000001E-2</c:v>
                </c:pt>
                <c:pt idx="4488">
                  <c:v>2.0286167000000105E-2</c:v>
                </c:pt>
                <c:pt idx="4489">
                  <c:v>2.0258160000000001E-2</c:v>
                </c:pt>
                <c:pt idx="4490">
                  <c:v>2.0230192000000126E-2</c:v>
                </c:pt>
                <c:pt idx="4491">
                  <c:v>2.0202262000000103E-2</c:v>
                </c:pt>
                <c:pt idx="4492">
                  <c:v>2.0174371000000052E-2</c:v>
                </c:pt>
                <c:pt idx="4493">
                  <c:v>2.0146518000000002E-2</c:v>
                </c:pt>
                <c:pt idx="4494">
                  <c:v>2.0118703999999998E-2</c:v>
                </c:pt>
                <c:pt idx="4495">
                  <c:v>2.0090928000000011E-2</c:v>
                </c:pt>
                <c:pt idx="4496">
                  <c:v>2.0063191000000001E-2</c:v>
                </c:pt>
                <c:pt idx="4497">
                  <c:v>2.0035491000000002E-2</c:v>
                </c:pt>
                <c:pt idx="4498">
                  <c:v>2.0007831000000052E-2</c:v>
                </c:pt>
                <c:pt idx="4499">
                  <c:v>1.9980208000000062E-2</c:v>
                </c:pt>
                <c:pt idx="4500">
                  <c:v>1.9952622999999999E-2</c:v>
                </c:pt>
                <c:pt idx="4501">
                  <c:v>1.9925077000000072E-2</c:v>
                </c:pt>
                <c:pt idx="4502">
                  <c:v>1.9897568000000063E-2</c:v>
                </c:pt>
                <c:pt idx="4503">
                  <c:v>1.9870097999999999E-2</c:v>
                </c:pt>
                <c:pt idx="4504">
                  <c:v>1.9842665000000068E-2</c:v>
                </c:pt>
                <c:pt idx="4505">
                  <c:v>1.9815269999999999E-2</c:v>
                </c:pt>
                <c:pt idx="4506">
                  <c:v>1.9787913000000001E-2</c:v>
                </c:pt>
                <c:pt idx="4507">
                  <c:v>1.9760594000000076E-2</c:v>
                </c:pt>
                <c:pt idx="4508">
                  <c:v>1.9733312999999999E-2</c:v>
                </c:pt>
                <c:pt idx="4509">
                  <c:v>1.9706069000000073E-2</c:v>
                </c:pt>
                <c:pt idx="4510">
                  <c:v>1.9678863000000001E-2</c:v>
                </c:pt>
                <c:pt idx="4511">
                  <c:v>1.9651694000000001E-2</c:v>
                </c:pt>
                <c:pt idx="4512">
                  <c:v>1.9624563000000067E-2</c:v>
                </c:pt>
                <c:pt idx="4513">
                  <c:v>1.9597470000000061E-2</c:v>
                </c:pt>
                <c:pt idx="4514">
                  <c:v>1.9570412999999998E-2</c:v>
                </c:pt>
                <c:pt idx="4515">
                  <c:v>1.9543395000000061E-2</c:v>
                </c:pt>
                <c:pt idx="4516">
                  <c:v>1.9516413E-2</c:v>
                </c:pt>
                <c:pt idx="4517">
                  <c:v>1.9489469000000061E-2</c:v>
                </c:pt>
                <c:pt idx="4518">
                  <c:v>1.9462562000000058E-2</c:v>
                </c:pt>
                <c:pt idx="4519">
                  <c:v>1.9435692000000001E-2</c:v>
                </c:pt>
                <c:pt idx="4520">
                  <c:v>1.9408859000000091E-2</c:v>
                </c:pt>
                <c:pt idx="4521">
                  <c:v>1.9382063000000001E-2</c:v>
                </c:pt>
                <c:pt idx="4522">
                  <c:v>1.9355304E-2</c:v>
                </c:pt>
                <c:pt idx="4523">
                  <c:v>1.9328582000000021E-2</c:v>
                </c:pt>
                <c:pt idx="4524">
                  <c:v>1.9301897000000064E-2</c:v>
                </c:pt>
                <c:pt idx="4525">
                  <c:v>1.9275249000000001E-2</c:v>
                </c:pt>
                <c:pt idx="4526">
                  <c:v>1.9248637999999998E-2</c:v>
                </c:pt>
                <c:pt idx="4527">
                  <c:v>1.9222063000000001E-2</c:v>
                </c:pt>
                <c:pt idx="4528">
                  <c:v>1.9195525000000074E-2</c:v>
                </c:pt>
                <c:pt idx="4529">
                  <c:v>1.9169024000000059E-2</c:v>
                </c:pt>
                <c:pt idx="4530">
                  <c:v>1.9142559000000111E-2</c:v>
                </c:pt>
                <c:pt idx="4531">
                  <c:v>1.9116131000000001E-2</c:v>
                </c:pt>
                <c:pt idx="4532">
                  <c:v>1.9089739000000064E-2</c:v>
                </c:pt>
                <c:pt idx="4533">
                  <c:v>1.9063383999999999E-2</c:v>
                </c:pt>
                <c:pt idx="4534">
                  <c:v>1.9037064999999999E-2</c:v>
                </c:pt>
                <c:pt idx="4535">
                  <c:v>1.9010783000000003E-2</c:v>
                </c:pt>
                <c:pt idx="4536">
                  <c:v>1.8984537000000107E-2</c:v>
                </c:pt>
                <c:pt idx="4537">
                  <c:v>1.8958327000000021E-2</c:v>
                </c:pt>
                <c:pt idx="4538">
                  <c:v>1.8932153000000083E-2</c:v>
                </c:pt>
                <c:pt idx="4539">
                  <c:v>1.8906015000000085E-2</c:v>
                </c:pt>
                <c:pt idx="4540">
                  <c:v>1.8879913000000002E-2</c:v>
                </c:pt>
                <c:pt idx="4541">
                  <c:v>1.8853847999999999E-2</c:v>
                </c:pt>
                <c:pt idx="4542">
                  <c:v>1.8827818000000083E-2</c:v>
                </c:pt>
                <c:pt idx="4543">
                  <c:v>1.880182500000014E-2</c:v>
                </c:pt>
                <c:pt idx="4544">
                  <c:v>1.8775867000000068E-2</c:v>
                </c:pt>
                <c:pt idx="4545">
                  <c:v>1.8749945000000021E-2</c:v>
                </c:pt>
                <c:pt idx="4546">
                  <c:v>1.8724059000000116E-2</c:v>
                </c:pt>
                <c:pt idx="4547">
                  <c:v>1.8698209000000021E-2</c:v>
                </c:pt>
                <c:pt idx="4548">
                  <c:v>1.8672394000000005E-2</c:v>
                </c:pt>
                <c:pt idx="4549">
                  <c:v>1.8646615000000068E-2</c:v>
                </c:pt>
                <c:pt idx="4550">
                  <c:v>1.8620871000000132E-2</c:v>
                </c:pt>
                <c:pt idx="4551">
                  <c:v>1.8595163000000001E-2</c:v>
                </c:pt>
                <c:pt idx="4552">
                  <c:v>1.8569491000000073E-2</c:v>
                </c:pt>
                <c:pt idx="4553">
                  <c:v>1.8543854000000103E-2</c:v>
                </c:pt>
                <c:pt idx="4554">
                  <c:v>1.8518252000000002E-2</c:v>
                </c:pt>
                <c:pt idx="4555">
                  <c:v>1.8492686000000001E-2</c:v>
                </c:pt>
                <c:pt idx="4556">
                  <c:v>1.8467155000000113E-2</c:v>
                </c:pt>
                <c:pt idx="4557">
                  <c:v>1.8441660000000065E-2</c:v>
                </c:pt>
                <c:pt idx="4558">
                  <c:v>1.8416199000000067E-2</c:v>
                </c:pt>
                <c:pt idx="4559">
                  <c:v>1.8390774000000089E-2</c:v>
                </c:pt>
                <c:pt idx="4560">
                  <c:v>1.8365383000000061E-2</c:v>
                </c:pt>
                <c:pt idx="4561">
                  <c:v>1.8340028000000112E-2</c:v>
                </c:pt>
                <c:pt idx="4562">
                  <c:v>1.8314708000000061E-2</c:v>
                </c:pt>
                <c:pt idx="4563">
                  <c:v>1.8289423000000075E-2</c:v>
                </c:pt>
                <c:pt idx="4564">
                  <c:v>1.8264172000000089E-2</c:v>
                </c:pt>
                <c:pt idx="4565">
                  <c:v>1.8238957E-2</c:v>
                </c:pt>
                <c:pt idx="4566">
                  <c:v>1.8213776000000063E-2</c:v>
                </c:pt>
                <c:pt idx="4567">
                  <c:v>1.8188630000000001E-2</c:v>
                </c:pt>
                <c:pt idx="4568">
                  <c:v>1.8163519000000097E-2</c:v>
                </c:pt>
                <c:pt idx="4569">
                  <c:v>1.8138443000000001E-2</c:v>
                </c:pt>
                <c:pt idx="4570">
                  <c:v>1.8113401000000074E-2</c:v>
                </c:pt>
                <c:pt idx="4571">
                  <c:v>1.8088394000000001E-2</c:v>
                </c:pt>
                <c:pt idx="4572">
                  <c:v>1.8063421000000118E-2</c:v>
                </c:pt>
                <c:pt idx="4573">
                  <c:v>1.8038483000000001E-2</c:v>
                </c:pt>
                <c:pt idx="4574">
                  <c:v>1.8013579000000102E-2</c:v>
                </c:pt>
                <c:pt idx="4575">
                  <c:v>1.7988709000000123E-2</c:v>
                </c:pt>
                <c:pt idx="4576">
                  <c:v>1.796387400000014E-2</c:v>
                </c:pt>
                <c:pt idx="4577">
                  <c:v>1.7939073000000083E-2</c:v>
                </c:pt>
                <c:pt idx="4578">
                  <c:v>1.791430600000006E-2</c:v>
                </c:pt>
                <c:pt idx="4579">
                  <c:v>1.7889574000000137E-2</c:v>
                </c:pt>
                <c:pt idx="4580">
                  <c:v>1.786487600000012E-2</c:v>
                </c:pt>
                <c:pt idx="4581">
                  <c:v>1.784021200000006E-2</c:v>
                </c:pt>
                <c:pt idx="4582">
                  <c:v>1.7815581000000111E-2</c:v>
                </c:pt>
                <c:pt idx="4583">
                  <c:v>1.7790985000000092E-2</c:v>
                </c:pt>
                <c:pt idx="4584">
                  <c:v>1.7766423000000118E-2</c:v>
                </c:pt>
                <c:pt idx="4585">
                  <c:v>1.7741895000000129E-2</c:v>
                </c:pt>
                <c:pt idx="4586">
                  <c:v>1.7717400000000081E-2</c:v>
                </c:pt>
                <c:pt idx="4587">
                  <c:v>1.769294000000006E-2</c:v>
                </c:pt>
                <c:pt idx="4588">
                  <c:v>1.766851300000009E-2</c:v>
                </c:pt>
                <c:pt idx="4589">
                  <c:v>1.7644120000000124E-2</c:v>
                </c:pt>
                <c:pt idx="4590">
                  <c:v>1.7619760000000064E-2</c:v>
                </c:pt>
                <c:pt idx="4591">
                  <c:v>1.7595435000000097E-2</c:v>
                </c:pt>
                <c:pt idx="4592">
                  <c:v>1.7571142000000001E-2</c:v>
                </c:pt>
                <c:pt idx="4593">
                  <c:v>1.754688400000011E-2</c:v>
                </c:pt>
                <c:pt idx="4594">
                  <c:v>1.7522659000000114E-2</c:v>
                </c:pt>
                <c:pt idx="4595">
                  <c:v>1.7498467000000063E-2</c:v>
                </c:pt>
                <c:pt idx="4596">
                  <c:v>1.7474309000000077E-2</c:v>
                </c:pt>
                <c:pt idx="4597">
                  <c:v>1.7450184000000105E-2</c:v>
                </c:pt>
                <c:pt idx="4598">
                  <c:v>1.7426092000000021E-2</c:v>
                </c:pt>
                <c:pt idx="4599">
                  <c:v>1.7402033000000084E-2</c:v>
                </c:pt>
                <c:pt idx="4600">
                  <c:v>1.737800800000007E-2</c:v>
                </c:pt>
                <c:pt idx="4601">
                  <c:v>1.7354016000000003E-2</c:v>
                </c:pt>
                <c:pt idx="4602">
                  <c:v>1.7330057000000072E-2</c:v>
                </c:pt>
                <c:pt idx="4603">
                  <c:v>1.7306132000000075E-2</c:v>
                </c:pt>
                <c:pt idx="4604">
                  <c:v>1.7282239000000102E-2</c:v>
                </c:pt>
                <c:pt idx="4605">
                  <c:v>1.7258379000000094E-2</c:v>
                </c:pt>
                <c:pt idx="4606">
                  <c:v>1.723455200000007E-2</c:v>
                </c:pt>
                <c:pt idx="4607">
                  <c:v>1.7210758000000097E-2</c:v>
                </c:pt>
                <c:pt idx="4608">
                  <c:v>1.7186996999999999E-2</c:v>
                </c:pt>
                <c:pt idx="4609">
                  <c:v>1.7163269000000075E-2</c:v>
                </c:pt>
                <c:pt idx="4610">
                  <c:v>1.7139573000000085E-2</c:v>
                </c:pt>
                <c:pt idx="4611">
                  <c:v>1.7115910000000005E-2</c:v>
                </c:pt>
                <c:pt idx="4612">
                  <c:v>1.7092280000000001E-2</c:v>
                </c:pt>
                <c:pt idx="4613">
                  <c:v>1.7068682000000043E-2</c:v>
                </c:pt>
                <c:pt idx="4614">
                  <c:v>1.7045118000000085E-2</c:v>
                </c:pt>
                <c:pt idx="4615">
                  <c:v>1.7021585000000127E-2</c:v>
                </c:pt>
                <c:pt idx="4616">
                  <c:v>1.6998085000000072E-2</c:v>
                </c:pt>
                <c:pt idx="4617">
                  <c:v>1.6974618000000021E-2</c:v>
                </c:pt>
                <c:pt idx="4618">
                  <c:v>1.6951183000000085E-2</c:v>
                </c:pt>
                <c:pt idx="4619">
                  <c:v>1.6927780000000087E-2</c:v>
                </c:pt>
                <c:pt idx="4620">
                  <c:v>1.6904409000000113E-2</c:v>
                </c:pt>
                <c:pt idx="4621">
                  <c:v>1.6881071000000129E-2</c:v>
                </c:pt>
                <c:pt idx="4622">
                  <c:v>1.6857765000000073E-2</c:v>
                </c:pt>
                <c:pt idx="4623">
                  <c:v>1.6834491000000073E-2</c:v>
                </c:pt>
                <c:pt idx="4624">
                  <c:v>1.6811250000000041E-2</c:v>
                </c:pt>
                <c:pt idx="4625">
                  <c:v>1.6788040000000021E-2</c:v>
                </c:pt>
                <c:pt idx="4626">
                  <c:v>1.6764863000000085E-2</c:v>
                </c:pt>
                <c:pt idx="4627">
                  <c:v>1.6741717000000069E-2</c:v>
                </c:pt>
                <c:pt idx="4628">
                  <c:v>1.6718604000000001E-2</c:v>
                </c:pt>
                <c:pt idx="4629">
                  <c:v>1.6695522000000074E-2</c:v>
                </c:pt>
                <c:pt idx="4630">
                  <c:v>1.667247200000007E-2</c:v>
                </c:pt>
                <c:pt idx="4631">
                  <c:v>1.6649454000000095E-2</c:v>
                </c:pt>
                <c:pt idx="4632">
                  <c:v>1.6626468000000078E-2</c:v>
                </c:pt>
                <c:pt idx="4633">
                  <c:v>1.6603514000000097E-2</c:v>
                </c:pt>
                <c:pt idx="4634">
                  <c:v>1.6580591000000113E-2</c:v>
                </c:pt>
                <c:pt idx="4635">
                  <c:v>1.6557700000000061E-2</c:v>
                </c:pt>
                <c:pt idx="4636">
                  <c:v>1.6534840000000061E-2</c:v>
                </c:pt>
                <c:pt idx="4637">
                  <c:v>1.6512012000000003E-2</c:v>
                </c:pt>
                <c:pt idx="4638">
                  <c:v>1.6489216000000001E-2</c:v>
                </c:pt>
                <c:pt idx="4639">
                  <c:v>1.6466451000000104E-2</c:v>
                </c:pt>
                <c:pt idx="4640">
                  <c:v>1.6443717000000069E-2</c:v>
                </c:pt>
                <c:pt idx="4641">
                  <c:v>1.6421015000000087E-2</c:v>
                </c:pt>
                <c:pt idx="4642">
                  <c:v>1.6398343999999999E-2</c:v>
                </c:pt>
                <c:pt idx="4643">
                  <c:v>1.6375705000000074E-2</c:v>
                </c:pt>
                <c:pt idx="4644">
                  <c:v>1.6353097E-2</c:v>
                </c:pt>
                <c:pt idx="4645">
                  <c:v>1.6330519000000088E-2</c:v>
                </c:pt>
                <c:pt idx="4646">
                  <c:v>1.6307974000000072E-2</c:v>
                </c:pt>
                <c:pt idx="4647">
                  <c:v>1.6285459000000106E-2</c:v>
                </c:pt>
                <c:pt idx="4648">
                  <c:v>1.62629750000001E-2</c:v>
                </c:pt>
                <c:pt idx="4649">
                  <c:v>1.6240523000000118E-2</c:v>
                </c:pt>
                <c:pt idx="4650">
                  <c:v>1.6218101000000072E-2</c:v>
                </c:pt>
                <c:pt idx="4651">
                  <c:v>1.6195710000000023E-2</c:v>
                </c:pt>
                <c:pt idx="4652">
                  <c:v>1.6173351000000072E-2</c:v>
                </c:pt>
                <c:pt idx="4653">
                  <c:v>1.6151022000000001E-2</c:v>
                </c:pt>
                <c:pt idx="4654">
                  <c:v>1.6128724000000084E-2</c:v>
                </c:pt>
                <c:pt idx="4655">
                  <c:v>1.6106456000000068E-2</c:v>
                </c:pt>
                <c:pt idx="4656">
                  <c:v>1.6084220000000069E-2</c:v>
                </c:pt>
                <c:pt idx="4657">
                  <c:v>1.6062013999999999E-2</c:v>
                </c:pt>
                <c:pt idx="4658">
                  <c:v>1.6039839000000073E-2</c:v>
                </c:pt>
                <c:pt idx="4659">
                  <c:v>1.6017693999999999E-2</c:v>
                </c:pt>
                <c:pt idx="4660">
                  <c:v>1.5995580000000072E-2</c:v>
                </c:pt>
                <c:pt idx="4661">
                  <c:v>1.5973497000000003E-2</c:v>
                </c:pt>
                <c:pt idx="4662">
                  <c:v>1.5951443999999999E-2</c:v>
                </c:pt>
                <c:pt idx="4663">
                  <c:v>1.5929421000000089E-2</c:v>
                </c:pt>
                <c:pt idx="4664">
                  <c:v>1.5907429000000101E-2</c:v>
                </c:pt>
                <c:pt idx="4665">
                  <c:v>1.5885467000000021E-2</c:v>
                </c:pt>
                <c:pt idx="4666">
                  <c:v>1.586353600000007E-2</c:v>
                </c:pt>
                <c:pt idx="4667">
                  <c:v>1.5841635000000069E-2</c:v>
                </c:pt>
                <c:pt idx="4668">
                  <c:v>1.5819764E-2</c:v>
                </c:pt>
                <c:pt idx="4669">
                  <c:v>1.5797922999999998E-2</c:v>
                </c:pt>
                <c:pt idx="4670">
                  <c:v>1.5776113000000001E-2</c:v>
                </c:pt>
                <c:pt idx="4671">
                  <c:v>1.5754331999999999E-2</c:v>
                </c:pt>
                <c:pt idx="4672">
                  <c:v>1.5732582000000005E-2</c:v>
                </c:pt>
                <c:pt idx="4673">
                  <c:v>1.5710861000000065E-2</c:v>
                </c:pt>
                <c:pt idx="4674">
                  <c:v>1.5689171000000092E-2</c:v>
                </c:pt>
                <c:pt idx="4675">
                  <c:v>1.5667511000000071E-2</c:v>
                </c:pt>
                <c:pt idx="4676">
                  <c:v>1.5645880000000074E-2</c:v>
                </c:pt>
                <c:pt idx="4677">
                  <c:v>1.5624280000000044E-2</c:v>
                </c:pt>
                <c:pt idx="4678">
                  <c:v>1.5602709000000086E-2</c:v>
                </c:pt>
                <c:pt idx="4679">
                  <c:v>1.5581168000000077E-2</c:v>
                </c:pt>
                <c:pt idx="4680">
                  <c:v>1.5559656E-2</c:v>
                </c:pt>
                <c:pt idx="4681">
                  <c:v>1.5538175000000078E-2</c:v>
                </c:pt>
                <c:pt idx="4682">
                  <c:v>1.5516723000000001E-2</c:v>
                </c:pt>
                <c:pt idx="4683">
                  <c:v>1.5495300000000005E-2</c:v>
                </c:pt>
                <c:pt idx="4684">
                  <c:v>1.5473908000000001E-2</c:v>
                </c:pt>
                <c:pt idx="4685">
                  <c:v>1.5452544000000047E-2</c:v>
                </c:pt>
                <c:pt idx="4686">
                  <c:v>1.5431211E-2</c:v>
                </c:pt>
                <c:pt idx="4687">
                  <c:v>1.5409906000000001E-2</c:v>
                </c:pt>
                <c:pt idx="4688">
                  <c:v>1.5388631000000041E-2</c:v>
                </c:pt>
                <c:pt idx="4689">
                  <c:v>1.5367386000000005E-2</c:v>
                </c:pt>
                <c:pt idx="4690">
                  <c:v>1.5346170000000083E-2</c:v>
                </c:pt>
                <c:pt idx="4691">
                  <c:v>1.5324983000000021E-2</c:v>
                </c:pt>
                <c:pt idx="4692">
                  <c:v>1.5303825000000101E-2</c:v>
                </c:pt>
                <c:pt idx="4693">
                  <c:v>1.5282697000000001E-2</c:v>
                </c:pt>
                <c:pt idx="4694">
                  <c:v>1.5261598000000069E-2</c:v>
                </c:pt>
                <c:pt idx="4695">
                  <c:v>1.5240528000000102E-2</c:v>
                </c:pt>
                <c:pt idx="4696">
                  <c:v>1.5219487000000005E-2</c:v>
                </c:pt>
                <c:pt idx="4697">
                  <c:v>1.5198475000000052E-2</c:v>
                </c:pt>
                <c:pt idx="4698">
                  <c:v>1.5177491999999999E-2</c:v>
                </c:pt>
                <c:pt idx="4699">
                  <c:v>1.5156538000000021E-2</c:v>
                </c:pt>
                <c:pt idx="4700">
                  <c:v>1.5135612E-2</c:v>
                </c:pt>
                <c:pt idx="4701">
                  <c:v>1.5114716E-2</c:v>
                </c:pt>
                <c:pt idx="4702">
                  <c:v>1.5093848999999999E-2</c:v>
                </c:pt>
                <c:pt idx="4703">
                  <c:v>1.5073010000000001E-2</c:v>
                </c:pt>
                <c:pt idx="4704">
                  <c:v>1.5052200999999999E-2</c:v>
                </c:pt>
                <c:pt idx="4705">
                  <c:v>1.5031420000000052E-2</c:v>
                </c:pt>
                <c:pt idx="4706">
                  <c:v>1.5010666999999997E-2</c:v>
                </c:pt>
                <c:pt idx="4707">
                  <c:v>1.4989943999999996E-2</c:v>
                </c:pt>
                <c:pt idx="4708">
                  <c:v>1.4969248999999997E-2</c:v>
                </c:pt>
                <c:pt idx="4709">
                  <c:v>1.4948582000000047E-2</c:v>
                </c:pt>
                <c:pt idx="4710">
                  <c:v>1.4927943999999992E-2</c:v>
                </c:pt>
                <c:pt idx="4711">
                  <c:v>1.4907335000000044E-2</c:v>
                </c:pt>
                <c:pt idx="4712">
                  <c:v>1.4886754000000052E-2</c:v>
                </c:pt>
                <c:pt idx="4713">
                  <c:v>1.4866201000000023E-2</c:v>
                </c:pt>
                <c:pt idx="4714">
                  <c:v>1.4845677000000041E-2</c:v>
                </c:pt>
                <c:pt idx="4715">
                  <c:v>1.4825181000000067E-2</c:v>
                </c:pt>
                <c:pt idx="4716">
                  <c:v>1.4804713000000001E-2</c:v>
                </c:pt>
                <c:pt idx="4717">
                  <c:v>1.4784274000000047E-2</c:v>
                </c:pt>
                <c:pt idx="4718">
                  <c:v>1.4763863000000047E-2</c:v>
                </c:pt>
                <c:pt idx="4719">
                  <c:v>1.4743480000000054E-2</c:v>
                </c:pt>
                <c:pt idx="4720">
                  <c:v>1.4723125000000083E-2</c:v>
                </c:pt>
                <c:pt idx="4721">
                  <c:v>1.4702798000000001E-2</c:v>
                </c:pt>
                <c:pt idx="4722">
                  <c:v>1.4682500000000067E-2</c:v>
                </c:pt>
                <c:pt idx="4723">
                  <c:v>1.4662229000000058E-2</c:v>
                </c:pt>
                <c:pt idx="4724">
                  <c:v>1.4641986000000001E-2</c:v>
                </c:pt>
                <c:pt idx="4725">
                  <c:v>1.4621772000000048E-2</c:v>
                </c:pt>
                <c:pt idx="4726">
                  <c:v>1.4601585000000089E-2</c:v>
                </c:pt>
                <c:pt idx="4727">
                  <c:v>1.4581426000000047E-2</c:v>
                </c:pt>
                <c:pt idx="4728">
                  <c:v>1.4561295000000005E-2</c:v>
                </c:pt>
                <c:pt idx="4729">
                  <c:v>1.4541192000000001E-2</c:v>
                </c:pt>
                <c:pt idx="4730">
                  <c:v>1.4521116000000001E-2</c:v>
                </c:pt>
                <c:pt idx="4731">
                  <c:v>1.4501068000000021E-2</c:v>
                </c:pt>
                <c:pt idx="4732">
                  <c:v>1.4481048000000003E-2</c:v>
                </c:pt>
                <c:pt idx="4733">
                  <c:v>1.4461056000000003E-2</c:v>
                </c:pt>
                <c:pt idx="4734">
                  <c:v>1.4441091000000001E-2</c:v>
                </c:pt>
                <c:pt idx="4735">
                  <c:v>1.4421154000000075E-2</c:v>
                </c:pt>
                <c:pt idx="4736">
                  <c:v>1.4401243999999994E-2</c:v>
                </c:pt>
                <c:pt idx="4737">
                  <c:v>1.4381361000000021E-2</c:v>
                </c:pt>
                <c:pt idx="4738">
                  <c:v>1.4361507000000058E-2</c:v>
                </c:pt>
                <c:pt idx="4739">
                  <c:v>1.4341679000000067E-2</c:v>
                </c:pt>
                <c:pt idx="4740">
                  <c:v>1.4321879000000089E-2</c:v>
                </c:pt>
                <c:pt idx="4741">
                  <c:v>1.4302106000000005E-2</c:v>
                </c:pt>
                <c:pt idx="4742">
                  <c:v>1.4282361000000021E-2</c:v>
                </c:pt>
                <c:pt idx="4743">
                  <c:v>1.4262642999999992E-2</c:v>
                </c:pt>
                <c:pt idx="4744">
                  <c:v>1.4242952E-2</c:v>
                </c:pt>
                <c:pt idx="4745">
                  <c:v>1.4223288000000001E-2</c:v>
                </c:pt>
                <c:pt idx="4746">
                  <c:v>1.4203650999999999E-2</c:v>
                </c:pt>
                <c:pt idx="4747">
                  <c:v>1.4184041999999999E-2</c:v>
                </c:pt>
                <c:pt idx="4748">
                  <c:v>1.4164459000000063E-2</c:v>
                </c:pt>
                <c:pt idx="4749">
                  <c:v>1.4144904000000003E-2</c:v>
                </c:pt>
                <c:pt idx="4750">
                  <c:v>1.4125375000000058E-2</c:v>
                </c:pt>
                <c:pt idx="4751">
                  <c:v>1.4105874000000063E-2</c:v>
                </c:pt>
                <c:pt idx="4752">
                  <c:v>1.4086398999999999E-2</c:v>
                </c:pt>
                <c:pt idx="4753">
                  <c:v>1.4066951999999999E-2</c:v>
                </c:pt>
                <c:pt idx="4754">
                  <c:v>1.4047531000000051E-2</c:v>
                </c:pt>
                <c:pt idx="4755">
                  <c:v>1.4028137000000001E-2</c:v>
                </c:pt>
                <c:pt idx="4756">
                  <c:v>1.4008770000000044E-2</c:v>
                </c:pt>
                <c:pt idx="4757">
                  <c:v>1.3989429000000097E-2</c:v>
                </c:pt>
                <c:pt idx="4758">
                  <c:v>1.3970116000000001E-2</c:v>
                </c:pt>
                <c:pt idx="4759">
                  <c:v>1.3950829000000107E-2</c:v>
                </c:pt>
                <c:pt idx="4760">
                  <c:v>1.3931568000000076E-2</c:v>
                </c:pt>
                <c:pt idx="4761">
                  <c:v>1.391233400000005E-2</c:v>
                </c:pt>
                <c:pt idx="4762">
                  <c:v>1.3893127000000073E-2</c:v>
                </c:pt>
                <c:pt idx="4763">
                  <c:v>1.3873946E-2</c:v>
                </c:pt>
                <c:pt idx="4764">
                  <c:v>1.3854792000000001E-2</c:v>
                </c:pt>
                <c:pt idx="4765">
                  <c:v>1.3835663999999999E-2</c:v>
                </c:pt>
                <c:pt idx="4766">
                  <c:v>1.3816562000000001E-2</c:v>
                </c:pt>
                <c:pt idx="4767">
                  <c:v>1.3797487000000021E-2</c:v>
                </c:pt>
                <c:pt idx="4768">
                  <c:v>1.3778438000000047E-2</c:v>
                </c:pt>
                <c:pt idx="4769">
                  <c:v>1.3759416E-2</c:v>
                </c:pt>
                <c:pt idx="4770">
                  <c:v>1.3740420000000095E-2</c:v>
                </c:pt>
                <c:pt idx="4771">
                  <c:v>1.3721450000000086E-2</c:v>
                </c:pt>
                <c:pt idx="4772">
                  <c:v>1.3702506000000071E-2</c:v>
                </c:pt>
                <c:pt idx="4773">
                  <c:v>1.3683588000000094E-2</c:v>
                </c:pt>
                <c:pt idx="4774">
                  <c:v>1.3664697000000003E-2</c:v>
                </c:pt>
                <c:pt idx="4775">
                  <c:v>1.3645831000000091E-2</c:v>
                </c:pt>
                <c:pt idx="4776">
                  <c:v>1.3626992000000001E-2</c:v>
                </c:pt>
                <c:pt idx="4777">
                  <c:v>1.3608179000000102E-2</c:v>
                </c:pt>
                <c:pt idx="4778">
                  <c:v>1.3589390999999999E-2</c:v>
                </c:pt>
                <c:pt idx="4779">
                  <c:v>1.3570630000000005E-2</c:v>
                </c:pt>
                <c:pt idx="4780">
                  <c:v>1.3551894000000052E-2</c:v>
                </c:pt>
                <c:pt idx="4781">
                  <c:v>1.3533184000000063E-2</c:v>
                </c:pt>
                <c:pt idx="4782">
                  <c:v>1.3514501000000073E-2</c:v>
                </c:pt>
                <c:pt idx="4783">
                  <c:v>1.3495842000000001E-2</c:v>
                </c:pt>
                <c:pt idx="4784">
                  <c:v>1.347721E-2</c:v>
                </c:pt>
                <c:pt idx="4785">
                  <c:v>1.3458604000000001E-2</c:v>
                </c:pt>
                <c:pt idx="4786">
                  <c:v>1.3440023000000075E-2</c:v>
                </c:pt>
                <c:pt idx="4787">
                  <c:v>1.3421467000000051E-2</c:v>
                </c:pt>
                <c:pt idx="4788">
                  <c:v>1.3402938000000046E-2</c:v>
                </c:pt>
                <c:pt idx="4789">
                  <c:v>1.3384434000000063E-2</c:v>
                </c:pt>
                <c:pt idx="4790">
                  <c:v>1.3365955000000056E-2</c:v>
                </c:pt>
                <c:pt idx="4791">
                  <c:v>1.3347502000000051E-2</c:v>
                </c:pt>
                <c:pt idx="4792">
                  <c:v>1.3329075000000076E-2</c:v>
                </c:pt>
                <c:pt idx="4793">
                  <c:v>1.3310673000000047E-2</c:v>
                </c:pt>
                <c:pt idx="4794">
                  <c:v>1.3292295999999999E-2</c:v>
                </c:pt>
                <c:pt idx="4795">
                  <c:v>1.3273944999999997E-2</c:v>
                </c:pt>
                <c:pt idx="4796">
                  <c:v>1.3255619000000001E-2</c:v>
                </c:pt>
                <c:pt idx="4797">
                  <c:v>1.3237318E-2</c:v>
                </c:pt>
                <c:pt idx="4798">
                  <c:v>1.3219042999999988E-2</c:v>
                </c:pt>
                <c:pt idx="4799">
                  <c:v>1.3200792000000001E-2</c:v>
                </c:pt>
                <c:pt idx="4800">
                  <c:v>1.3182567000000065E-2</c:v>
                </c:pt>
                <c:pt idx="4801">
                  <c:v>1.3164367999999999E-2</c:v>
                </c:pt>
                <c:pt idx="4802">
                  <c:v>1.3146193000000021E-2</c:v>
                </c:pt>
                <c:pt idx="4803">
                  <c:v>1.3128042999999994E-2</c:v>
                </c:pt>
                <c:pt idx="4804">
                  <c:v>1.3109918999999999E-2</c:v>
                </c:pt>
                <c:pt idx="4805">
                  <c:v>1.3091819000000044E-2</c:v>
                </c:pt>
                <c:pt idx="4806">
                  <c:v>1.3073744999999999E-2</c:v>
                </c:pt>
                <c:pt idx="4807">
                  <c:v>1.3055694999999996E-2</c:v>
                </c:pt>
                <c:pt idx="4808">
                  <c:v>1.3037669999999999E-2</c:v>
                </c:pt>
                <c:pt idx="4809">
                  <c:v>1.3019671000000003E-2</c:v>
                </c:pt>
                <c:pt idx="4810">
                  <c:v>1.3001696E-2</c:v>
                </c:pt>
                <c:pt idx="4811">
                  <c:v>1.2983746000000001E-2</c:v>
                </c:pt>
                <c:pt idx="4812">
                  <c:v>1.2965820000000077E-2</c:v>
                </c:pt>
                <c:pt idx="4813">
                  <c:v>1.2947920000000003E-2</c:v>
                </c:pt>
                <c:pt idx="4814">
                  <c:v>1.2930044000000003E-2</c:v>
                </c:pt>
                <c:pt idx="4815">
                  <c:v>1.2912193000000001E-2</c:v>
                </c:pt>
                <c:pt idx="4816">
                  <c:v>1.2894365999999999E-2</c:v>
                </c:pt>
                <c:pt idx="4817">
                  <c:v>1.2876564000000021E-2</c:v>
                </c:pt>
                <c:pt idx="4818">
                  <c:v>1.2858787E-2</c:v>
                </c:pt>
                <c:pt idx="4819">
                  <c:v>1.2841034000000045E-2</c:v>
                </c:pt>
                <c:pt idx="4820">
                  <c:v>1.2823306000000001E-2</c:v>
                </c:pt>
                <c:pt idx="4821">
                  <c:v>1.2805602000000001E-2</c:v>
                </c:pt>
                <c:pt idx="4822">
                  <c:v>1.2787923000000001E-2</c:v>
                </c:pt>
                <c:pt idx="4823">
                  <c:v>1.2770268000000001E-2</c:v>
                </c:pt>
                <c:pt idx="4824">
                  <c:v>1.2752636999999992E-2</c:v>
                </c:pt>
                <c:pt idx="4825">
                  <c:v>1.2735031000000001E-2</c:v>
                </c:pt>
                <c:pt idx="4826">
                  <c:v>1.2717449E-2</c:v>
                </c:pt>
                <c:pt idx="4827">
                  <c:v>1.2699891000000001E-2</c:v>
                </c:pt>
                <c:pt idx="4828">
                  <c:v>1.2682358000000046E-2</c:v>
                </c:pt>
                <c:pt idx="4829">
                  <c:v>1.2664849000000058E-2</c:v>
                </c:pt>
                <c:pt idx="4830">
                  <c:v>1.2647363E-2</c:v>
                </c:pt>
                <c:pt idx="4831">
                  <c:v>1.2629903E-2</c:v>
                </c:pt>
                <c:pt idx="4832">
                  <c:v>1.2612466000000001E-2</c:v>
                </c:pt>
                <c:pt idx="4833">
                  <c:v>1.2595053E-2</c:v>
                </c:pt>
                <c:pt idx="4834">
                  <c:v>1.2577663999999985E-2</c:v>
                </c:pt>
                <c:pt idx="4835">
                  <c:v>1.2560300000000045E-2</c:v>
                </c:pt>
                <c:pt idx="4836">
                  <c:v>1.2542959000000046E-2</c:v>
                </c:pt>
                <c:pt idx="4837">
                  <c:v>1.2525642E-2</c:v>
                </c:pt>
                <c:pt idx="4838">
                  <c:v>1.2508349E-2</c:v>
                </c:pt>
                <c:pt idx="4839">
                  <c:v>1.2491080000000003E-2</c:v>
                </c:pt>
                <c:pt idx="4840">
                  <c:v>1.2473835000000044E-2</c:v>
                </c:pt>
                <c:pt idx="4841">
                  <c:v>1.2456613999999989E-2</c:v>
                </c:pt>
                <c:pt idx="4842">
                  <c:v>1.2439415999999998E-2</c:v>
                </c:pt>
                <c:pt idx="4843">
                  <c:v>1.2422241999999998E-2</c:v>
                </c:pt>
                <c:pt idx="4844">
                  <c:v>1.2405092E-2</c:v>
                </c:pt>
                <c:pt idx="4845">
                  <c:v>1.2387965999999999E-2</c:v>
                </c:pt>
                <c:pt idx="4846">
                  <c:v>1.2370862999999999E-2</c:v>
                </c:pt>
                <c:pt idx="4847">
                  <c:v>1.2353784000000001E-2</c:v>
                </c:pt>
                <c:pt idx="4848">
                  <c:v>1.2336728000000003E-2</c:v>
                </c:pt>
                <c:pt idx="4849">
                  <c:v>1.2319695999999988E-2</c:v>
                </c:pt>
                <c:pt idx="4850">
                  <c:v>1.2302688000000023E-2</c:v>
                </c:pt>
                <c:pt idx="4851">
                  <c:v>1.2285703000000005E-2</c:v>
                </c:pt>
                <c:pt idx="4852">
                  <c:v>1.2268741000000001E-2</c:v>
                </c:pt>
                <c:pt idx="4853">
                  <c:v>1.2251803000000007E-2</c:v>
                </c:pt>
                <c:pt idx="4854">
                  <c:v>1.2234887999999999E-2</c:v>
                </c:pt>
                <c:pt idx="4855">
                  <c:v>1.2217996999999939E-2</c:v>
                </c:pt>
                <c:pt idx="4856">
                  <c:v>1.2201128000000075E-2</c:v>
                </c:pt>
                <c:pt idx="4857">
                  <c:v>1.2184284E-2</c:v>
                </c:pt>
                <c:pt idx="4858">
                  <c:v>1.2167462E-2</c:v>
                </c:pt>
                <c:pt idx="4859">
                  <c:v>1.2150663999999992E-2</c:v>
                </c:pt>
                <c:pt idx="4860">
                  <c:v>1.2133889000000047E-2</c:v>
                </c:pt>
                <c:pt idx="4861">
                  <c:v>1.2117135999999999E-2</c:v>
                </c:pt>
                <c:pt idx="4862">
                  <c:v>1.2100408000000049E-2</c:v>
                </c:pt>
                <c:pt idx="4863">
                  <c:v>1.2083702E-2</c:v>
                </c:pt>
                <c:pt idx="4864">
                  <c:v>1.2067019000000003E-2</c:v>
                </c:pt>
                <c:pt idx="4865">
                  <c:v>1.2050359000000021E-2</c:v>
                </c:pt>
                <c:pt idx="4866">
                  <c:v>1.2033723000000001E-2</c:v>
                </c:pt>
                <c:pt idx="4867">
                  <c:v>1.2017109000000003E-2</c:v>
                </c:pt>
                <c:pt idx="4868">
                  <c:v>1.2000518000000047E-2</c:v>
                </c:pt>
                <c:pt idx="4869">
                  <c:v>1.198395000000007E-2</c:v>
                </c:pt>
                <c:pt idx="4870">
                  <c:v>1.1967405000000094E-2</c:v>
                </c:pt>
                <c:pt idx="4871">
                  <c:v>1.1950883000000072E-2</c:v>
                </c:pt>
                <c:pt idx="4872">
                  <c:v>1.1934384000000044E-2</c:v>
                </c:pt>
                <c:pt idx="4873">
                  <c:v>1.1917907E-2</c:v>
                </c:pt>
                <c:pt idx="4874">
                  <c:v>1.1901453000000077E-2</c:v>
                </c:pt>
                <c:pt idx="4875">
                  <c:v>1.1885022000000063E-2</c:v>
                </c:pt>
                <c:pt idx="4876">
                  <c:v>1.1868614000000001E-2</c:v>
                </c:pt>
                <c:pt idx="4877">
                  <c:v>1.1852228000000044E-2</c:v>
                </c:pt>
                <c:pt idx="4878">
                  <c:v>1.1835865000000067E-2</c:v>
                </c:pt>
                <c:pt idx="4879">
                  <c:v>1.1819524000000071E-2</c:v>
                </c:pt>
                <c:pt idx="4880">
                  <c:v>1.1803206000000005E-2</c:v>
                </c:pt>
                <c:pt idx="4881">
                  <c:v>1.1786911000000021E-2</c:v>
                </c:pt>
                <c:pt idx="4882">
                  <c:v>1.1770638000000045E-2</c:v>
                </c:pt>
                <c:pt idx="4883">
                  <c:v>1.1754387000000003E-2</c:v>
                </c:pt>
                <c:pt idx="4884">
                  <c:v>1.1738159000000071E-2</c:v>
                </c:pt>
                <c:pt idx="4885">
                  <c:v>1.1721954000000064E-2</c:v>
                </c:pt>
                <c:pt idx="4886">
                  <c:v>1.1705770000000091E-2</c:v>
                </c:pt>
                <c:pt idx="4887">
                  <c:v>1.1689609000000069E-2</c:v>
                </c:pt>
                <c:pt idx="4888">
                  <c:v>1.1673471000000085E-2</c:v>
                </c:pt>
                <c:pt idx="4889">
                  <c:v>1.1657354000000003E-2</c:v>
                </c:pt>
                <c:pt idx="4890">
                  <c:v>1.1641260000000047E-2</c:v>
                </c:pt>
                <c:pt idx="4891">
                  <c:v>1.1625188000000085E-2</c:v>
                </c:pt>
                <c:pt idx="4892">
                  <c:v>1.1609139000000076E-2</c:v>
                </c:pt>
                <c:pt idx="4893">
                  <c:v>1.159311100000005E-2</c:v>
                </c:pt>
                <c:pt idx="4894">
                  <c:v>1.1577106000000005E-2</c:v>
                </c:pt>
                <c:pt idx="4895">
                  <c:v>1.1561122000000076E-2</c:v>
                </c:pt>
                <c:pt idx="4896">
                  <c:v>1.1545161000000076E-2</c:v>
                </c:pt>
                <c:pt idx="4897">
                  <c:v>1.1529222E-2</c:v>
                </c:pt>
                <c:pt idx="4898">
                  <c:v>1.151330500000005E-2</c:v>
                </c:pt>
                <c:pt idx="4899">
                  <c:v>1.1497410000000001E-2</c:v>
                </c:pt>
                <c:pt idx="4900">
                  <c:v>1.1481536000000063E-2</c:v>
                </c:pt>
                <c:pt idx="4901">
                  <c:v>1.1465685000000067E-2</c:v>
                </c:pt>
                <c:pt idx="4902">
                  <c:v>1.1449855000000085E-2</c:v>
                </c:pt>
                <c:pt idx="4903">
                  <c:v>1.1434048E-2</c:v>
                </c:pt>
                <c:pt idx="4904">
                  <c:v>1.1418261999999998E-2</c:v>
                </c:pt>
                <c:pt idx="4905">
                  <c:v>1.1402498000000063E-2</c:v>
                </c:pt>
                <c:pt idx="4906">
                  <c:v>1.1386756000000046E-2</c:v>
                </c:pt>
                <c:pt idx="4907">
                  <c:v>1.137103500000005E-2</c:v>
                </c:pt>
                <c:pt idx="4908">
                  <c:v>1.1355336000000001E-2</c:v>
                </c:pt>
                <c:pt idx="4909">
                  <c:v>1.1339659000000044E-2</c:v>
                </c:pt>
                <c:pt idx="4910">
                  <c:v>1.1324004000000063E-2</c:v>
                </c:pt>
                <c:pt idx="4911">
                  <c:v>1.1308370000000062E-2</c:v>
                </c:pt>
                <c:pt idx="4912">
                  <c:v>1.1292757000000021E-2</c:v>
                </c:pt>
                <c:pt idx="4913">
                  <c:v>1.1277166999999999E-2</c:v>
                </c:pt>
                <c:pt idx="4914">
                  <c:v>1.1261597000000062E-2</c:v>
                </c:pt>
                <c:pt idx="4915">
                  <c:v>1.1246050000000056E-2</c:v>
                </c:pt>
                <c:pt idx="4916">
                  <c:v>1.1230523000000065E-2</c:v>
                </c:pt>
                <c:pt idx="4917">
                  <c:v>1.1215019000000001E-2</c:v>
                </c:pt>
                <c:pt idx="4918">
                  <c:v>1.1199535000000052E-2</c:v>
                </c:pt>
                <c:pt idx="4919">
                  <c:v>1.1184073000000067E-2</c:v>
                </c:pt>
                <c:pt idx="4920">
                  <c:v>1.1168632000000001E-2</c:v>
                </c:pt>
                <c:pt idx="4921">
                  <c:v>1.1153212999999969E-2</c:v>
                </c:pt>
                <c:pt idx="4922">
                  <c:v>1.1137815000000021E-2</c:v>
                </c:pt>
                <c:pt idx="4923">
                  <c:v>1.112243800000007E-2</c:v>
                </c:pt>
                <c:pt idx="4924">
                  <c:v>1.1107083000000044E-2</c:v>
                </c:pt>
                <c:pt idx="4925">
                  <c:v>1.1091748000000005E-2</c:v>
                </c:pt>
                <c:pt idx="4926">
                  <c:v>1.1076435000000046E-2</c:v>
                </c:pt>
                <c:pt idx="4927">
                  <c:v>1.1061143000000046E-2</c:v>
                </c:pt>
                <c:pt idx="4928">
                  <c:v>1.1045872000000062E-2</c:v>
                </c:pt>
                <c:pt idx="4929">
                  <c:v>1.1030622E-2</c:v>
                </c:pt>
                <c:pt idx="4930">
                  <c:v>1.101539299999999E-2</c:v>
                </c:pt>
                <c:pt idx="4931">
                  <c:v>1.1000185000000091E-2</c:v>
                </c:pt>
                <c:pt idx="4932">
                  <c:v>1.0984997999999999E-2</c:v>
                </c:pt>
                <c:pt idx="4933">
                  <c:v>1.0969833000000003E-2</c:v>
                </c:pt>
                <c:pt idx="4934">
                  <c:v>1.0954688000000001E-2</c:v>
                </c:pt>
                <c:pt idx="4935">
                  <c:v>1.0939564000000021E-2</c:v>
                </c:pt>
                <c:pt idx="4936">
                  <c:v>1.0924461000000062E-2</c:v>
                </c:pt>
                <c:pt idx="4937">
                  <c:v>1.0909378000000058E-2</c:v>
                </c:pt>
                <c:pt idx="4938">
                  <c:v>1.0894316999999992E-2</c:v>
                </c:pt>
                <c:pt idx="4939">
                  <c:v>1.0879276E-2</c:v>
                </c:pt>
                <c:pt idx="4940">
                  <c:v>1.0864256000000001E-2</c:v>
                </c:pt>
                <c:pt idx="4941">
                  <c:v>1.0849256999999999E-2</c:v>
                </c:pt>
                <c:pt idx="4942">
                  <c:v>1.0834279000000021E-2</c:v>
                </c:pt>
                <c:pt idx="4943">
                  <c:v>1.0819321000000003E-2</c:v>
                </c:pt>
                <c:pt idx="4944">
                  <c:v>1.0804384000000051E-2</c:v>
                </c:pt>
                <c:pt idx="4945">
                  <c:v>1.0789467000000001E-2</c:v>
                </c:pt>
                <c:pt idx="4946">
                  <c:v>1.0774571000000076E-2</c:v>
                </c:pt>
                <c:pt idx="4947">
                  <c:v>1.0759695999999996E-2</c:v>
                </c:pt>
                <c:pt idx="4948">
                  <c:v>1.074484100000005E-2</c:v>
                </c:pt>
                <c:pt idx="4949">
                  <c:v>1.0730007000000001E-2</c:v>
                </c:pt>
                <c:pt idx="4950">
                  <c:v>1.0715193000000001E-2</c:v>
                </c:pt>
                <c:pt idx="4951">
                  <c:v>1.0700400000000061E-2</c:v>
                </c:pt>
                <c:pt idx="4952">
                  <c:v>1.0685627000000001E-2</c:v>
                </c:pt>
                <c:pt idx="4953">
                  <c:v>1.0670874000000075E-2</c:v>
                </c:pt>
                <c:pt idx="4954">
                  <c:v>1.0656141999999999E-2</c:v>
                </c:pt>
                <c:pt idx="4955">
                  <c:v>1.0641430000000052E-2</c:v>
                </c:pt>
                <c:pt idx="4956">
                  <c:v>1.0626739000000059E-2</c:v>
                </c:pt>
                <c:pt idx="4957">
                  <c:v>1.0612066999999998E-2</c:v>
                </c:pt>
                <c:pt idx="4958">
                  <c:v>1.0597416E-2</c:v>
                </c:pt>
                <c:pt idx="4959">
                  <c:v>1.0582786000000005E-2</c:v>
                </c:pt>
                <c:pt idx="4960">
                  <c:v>1.0568175000000082E-2</c:v>
                </c:pt>
                <c:pt idx="4961">
                  <c:v>1.0553585000000063E-2</c:v>
                </c:pt>
                <c:pt idx="4962">
                  <c:v>1.0539013999999987E-2</c:v>
                </c:pt>
                <c:pt idx="4963">
                  <c:v>1.0524464000000046E-2</c:v>
                </c:pt>
                <c:pt idx="4964">
                  <c:v>1.0509934E-2</c:v>
                </c:pt>
                <c:pt idx="4965">
                  <c:v>1.0495424000000001E-2</c:v>
                </c:pt>
                <c:pt idx="4966">
                  <c:v>1.0480934000000001E-2</c:v>
                </c:pt>
                <c:pt idx="4967">
                  <c:v>1.0466464000000003E-2</c:v>
                </c:pt>
                <c:pt idx="4968">
                  <c:v>1.0452013999999996E-2</c:v>
                </c:pt>
                <c:pt idx="4969">
                  <c:v>1.0437584000000001E-2</c:v>
                </c:pt>
                <c:pt idx="4970">
                  <c:v>1.0423174000000078E-2</c:v>
                </c:pt>
                <c:pt idx="4971">
                  <c:v>1.0408784000000023E-2</c:v>
                </c:pt>
                <c:pt idx="4972">
                  <c:v>1.0394413999999998E-2</c:v>
                </c:pt>
                <c:pt idx="4973">
                  <c:v>1.0380063000000005E-2</c:v>
                </c:pt>
                <c:pt idx="4974">
                  <c:v>1.0365733000000005E-2</c:v>
                </c:pt>
                <c:pt idx="4975">
                  <c:v>1.0351422000000001E-2</c:v>
                </c:pt>
                <c:pt idx="4976">
                  <c:v>1.0337130999999999E-2</c:v>
                </c:pt>
                <c:pt idx="4977">
                  <c:v>1.032285900000008E-2</c:v>
                </c:pt>
                <c:pt idx="4978">
                  <c:v>1.0308606999999996E-2</c:v>
                </c:pt>
                <c:pt idx="4979">
                  <c:v>1.0294375000000001E-2</c:v>
                </c:pt>
                <c:pt idx="4980">
                  <c:v>1.0280163000000047E-2</c:v>
                </c:pt>
                <c:pt idx="4981">
                  <c:v>1.0265969999999999E-2</c:v>
                </c:pt>
                <c:pt idx="4982">
                  <c:v>1.0251797E-2</c:v>
                </c:pt>
                <c:pt idx="4983">
                  <c:v>1.0237642999999937E-2</c:v>
                </c:pt>
                <c:pt idx="4984">
                  <c:v>1.0223509000000078E-2</c:v>
                </c:pt>
                <c:pt idx="4985">
                  <c:v>1.0209395000000001E-2</c:v>
                </c:pt>
                <c:pt idx="4986">
                  <c:v>1.0195299999999996E-2</c:v>
                </c:pt>
                <c:pt idx="4987">
                  <c:v>1.0181223999999999E-2</c:v>
                </c:pt>
                <c:pt idx="4988">
                  <c:v>1.0167168000000023E-2</c:v>
                </c:pt>
                <c:pt idx="4989">
                  <c:v>1.0153130999999999E-2</c:v>
                </c:pt>
                <c:pt idx="4990">
                  <c:v>1.0139113999999998E-2</c:v>
                </c:pt>
                <c:pt idx="4991">
                  <c:v>1.0125116E-2</c:v>
                </c:pt>
                <c:pt idx="4992">
                  <c:v>1.0111136999999996E-2</c:v>
                </c:pt>
                <c:pt idx="4993">
                  <c:v>1.0097178000000043E-2</c:v>
                </c:pt>
                <c:pt idx="4994">
                  <c:v>1.0083238000000001E-2</c:v>
                </c:pt>
                <c:pt idx="4995">
                  <c:v>1.0069317E-2</c:v>
                </c:pt>
                <c:pt idx="4996">
                  <c:v>1.0055415E-2</c:v>
                </c:pt>
                <c:pt idx="4997">
                  <c:v>1.0041533000000047E-2</c:v>
                </c:pt>
                <c:pt idx="4998">
                  <c:v>1.0027668999999999E-2</c:v>
                </c:pt>
                <c:pt idx="4999">
                  <c:v>1.0013825000000054E-2</c:v>
                </c:pt>
              </c:numCache>
            </c:numRef>
          </c:xVal>
          <c:yVal>
            <c:numRef>
              <c:f>'Figs 40 and 41'!$T$3:$T$5002</c:f>
              <c:numCache>
                <c:formatCode>0.00E+00</c:formatCode>
                <c:ptCount val="5000"/>
                <c:pt idx="0">
                  <c:v>99.889064514973882</c:v>
                </c:pt>
                <c:pt idx="1">
                  <c:v>99.693998441423048</c:v>
                </c:pt>
                <c:pt idx="2">
                  <c:v>97.946905502669679</c:v>
                </c:pt>
                <c:pt idx="3">
                  <c:v>99.171073512088086</c:v>
                </c:pt>
                <c:pt idx="4">
                  <c:v>98.366371501739266</c:v>
                </c:pt>
                <c:pt idx="5">
                  <c:v>99.802882951836366</c:v>
                </c:pt>
                <c:pt idx="6">
                  <c:v>98.883711509452837</c:v>
                </c:pt>
                <c:pt idx="7">
                  <c:v>99.770097307515556</c:v>
                </c:pt>
                <c:pt idx="8">
                  <c:v>99.78160048433061</c:v>
                </c:pt>
                <c:pt idx="9">
                  <c:v>99.641583396067432</c:v>
                </c:pt>
                <c:pt idx="10">
                  <c:v>97.545335091440819</c:v>
                </c:pt>
                <c:pt idx="11">
                  <c:v>92.338595826209158</c:v>
                </c:pt>
                <c:pt idx="12">
                  <c:v>93.523725162269358</c:v>
                </c:pt>
                <c:pt idx="13">
                  <c:v>99.707951660453233</c:v>
                </c:pt>
                <c:pt idx="14">
                  <c:v>99.069209317627312</c:v>
                </c:pt>
                <c:pt idx="15">
                  <c:v>72.724524003425003</c:v>
                </c:pt>
                <c:pt idx="16">
                  <c:v>99.015300250571599</c:v>
                </c:pt>
                <c:pt idx="17">
                  <c:v>99.520705801597813</c:v>
                </c:pt>
                <c:pt idx="18">
                  <c:v>96.911578200105126</c:v>
                </c:pt>
                <c:pt idx="19">
                  <c:v>99.681364533329159</c:v>
                </c:pt>
                <c:pt idx="20">
                  <c:v>71.455359749055901</c:v>
                </c:pt>
                <c:pt idx="21">
                  <c:v>99.871354334725623</c:v>
                </c:pt>
                <c:pt idx="22">
                  <c:v>99.30316764060656</c:v>
                </c:pt>
                <c:pt idx="23">
                  <c:v>99.174676418712309</c:v>
                </c:pt>
                <c:pt idx="24">
                  <c:v>99.396993912541078</c:v>
                </c:pt>
                <c:pt idx="25">
                  <c:v>94.344422934637095</c:v>
                </c:pt>
                <c:pt idx="26">
                  <c:v>99.751430449919326</c:v>
                </c:pt>
                <c:pt idx="27">
                  <c:v>99.816867278010932</c:v>
                </c:pt>
                <c:pt idx="28">
                  <c:v>98.208892118915458</c:v>
                </c:pt>
                <c:pt idx="29">
                  <c:v>97.368469498986045</c:v>
                </c:pt>
                <c:pt idx="30">
                  <c:v>99.857496956452138</c:v>
                </c:pt>
                <c:pt idx="31">
                  <c:v>99.218278741823113</c:v>
                </c:pt>
                <c:pt idx="32">
                  <c:v>99.929463527845627</c:v>
                </c:pt>
                <c:pt idx="33">
                  <c:v>99.824854060449056</c:v>
                </c:pt>
                <c:pt idx="34">
                  <c:v>99.503106994254608</c:v>
                </c:pt>
                <c:pt idx="35">
                  <c:v>99.978476115592684</c:v>
                </c:pt>
                <c:pt idx="36">
                  <c:v>99.772584411861658</c:v>
                </c:pt>
                <c:pt idx="37">
                  <c:v>99.806554559754858</c:v>
                </c:pt>
                <c:pt idx="38">
                  <c:v>99.953583461268266</c:v>
                </c:pt>
                <c:pt idx="39">
                  <c:v>99.786284415284982</c:v>
                </c:pt>
                <c:pt idx="40">
                  <c:v>99.046358226971108</c:v>
                </c:pt>
                <c:pt idx="41">
                  <c:v>98.039483232809758</c:v>
                </c:pt>
                <c:pt idx="42">
                  <c:v>81.837615138671708</c:v>
                </c:pt>
                <c:pt idx="43">
                  <c:v>97.434990938612827</c:v>
                </c:pt>
                <c:pt idx="44">
                  <c:v>71.726468961494248</c:v>
                </c:pt>
                <c:pt idx="45">
                  <c:v>90.290954383561811</c:v>
                </c:pt>
                <c:pt idx="46">
                  <c:v>97.455468167851436</c:v>
                </c:pt>
                <c:pt idx="47">
                  <c:v>90.571347087947515</c:v>
                </c:pt>
                <c:pt idx="48">
                  <c:v>99.708081994229318</c:v>
                </c:pt>
                <c:pt idx="49">
                  <c:v>97.052215079767436</c:v>
                </c:pt>
                <c:pt idx="50">
                  <c:v>99.238140460914934</c:v>
                </c:pt>
                <c:pt idx="51">
                  <c:v>97.749706943587583</c:v>
                </c:pt>
                <c:pt idx="52">
                  <c:v>98.440309707332617</c:v>
                </c:pt>
                <c:pt idx="53">
                  <c:v>99.958525352942928</c:v>
                </c:pt>
                <c:pt idx="54">
                  <c:v>97.920809647791373</c:v>
                </c:pt>
                <c:pt idx="55">
                  <c:v>99.921396391574859</c:v>
                </c:pt>
                <c:pt idx="56">
                  <c:v>98.35858326281668</c:v>
                </c:pt>
                <c:pt idx="57">
                  <c:v>93.477163382034576</c:v>
                </c:pt>
                <c:pt idx="58">
                  <c:v>99.953080031359249</c:v>
                </c:pt>
                <c:pt idx="59">
                  <c:v>99.461160287424605</c:v>
                </c:pt>
                <c:pt idx="60">
                  <c:v>99.929540818323858</c:v>
                </c:pt>
                <c:pt idx="61">
                  <c:v>55.241831155482444</c:v>
                </c:pt>
                <c:pt idx="62">
                  <c:v>98.346547807231659</c:v>
                </c:pt>
                <c:pt idx="63">
                  <c:v>91.257728414142832</c:v>
                </c:pt>
                <c:pt idx="64">
                  <c:v>79.062811945959183</c:v>
                </c:pt>
                <c:pt idx="65">
                  <c:v>38.404156068948801</c:v>
                </c:pt>
                <c:pt idx="66">
                  <c:v>88.271927232211482</c:v>
                </c:pt>
                <c:pt idx="67">
                  <c:v>99.038527194244779</c:v>
                </c:pt>
                <c:pt idx="68">
                  <c:v>98.789899594533679</c:v>
                </c:pt>
                <c:pt idx="69">
                  <c:v>98.25066215814411</c:v>
                </c:pt>
                <c:pt idx="70">
                  <c:v>99.889853531595989</c:v>
                </c:pt>
                <c:pt idx="71">
                  <c:v>99.239782156631179</c:v>
                </c:pt>
                <c:pt idx="72">
                  <c:v>99.659598331763789</c:v>
                </c:pt>
                <c:pt idx="73">
                  <c:v>84.109555317074424</c:v>
                </c:pt>
                <c:pt idx="74">
                  <c:v>98.003225608562829</c:v>
                </c:pt>
                <c:pt idx="75">
                  <c:v>83.871188577378959</c:v>
                </c:pt>
                <c:pt idx="76">
                  <c:v>92.289181068363177</c:v>
                </c:pt>
                <c:pt idx="77">
                  <c:v>99.75558061531332</c:v>
                </c:pt>
                <c:pt idx="78">
                  <c:v>98.720808231438966</c:v>
                </c:pt>
                <c:pt idx="79">
                  <c:v>85.645696289128807</c:v>
                </c:pt>
                <c:pt idx="80">
                  <c:v>99.383832541250243</c:v>
                </c:pt>
                <c:pt idx="81">
                  <c:v>97.571872529361158</c:v>
                </c:pt>
                <c:pt idx="82">
                  <c:v>99.281263258113839</c:v>
                </c:pt>
                <c:pt idx="83">
                  <c:v>99.057625503798874</c:v>
                </c:pt>
                <c:pt idx="84">
                  <c:v>99.682083459197443</c:v>
                </c:pt>
                <c:pt idx="85">
                  <c:v>99.852803294804858</c:v>
                </c:pt>
                <c:pt idx="86">
                  <c:v>99.598497332553549</c:v>
                </c:pt>
                <c:pt idx="87">
                  <c:v>99.593914695899826</c:v>
                </c:pt>
                <c:pt idx="88">
                  <c:v>99.269910637114563</c:v>
                </c:pt>
                <c:pt idx="89">
                  <c:v>99.448605937341227</c:v>
                </c:pt>
                <c:pt idx="90">
                  <c:v>98.837069315865421</c:v>
                </c:pt>
                <c:pt idx="91">
                  <c:v>97.701859559790037</c:v>
                </c:pt>
                <c:pt idx="92">
                  <c:v>99.455290038755848</c:v>
                </c:pt>
                <c:pt idx="93">
                  <c:v>99.768945080640563</c:v>
                </c:pt>
                <c:pt idx="94">
                  <c:v>99.008204943870822</c:v>
                </c:pt>
                <c:pt idx="95">
                  <c:v>99.698827418567618</c:v>
                </c:pt>
                <c:pt idx="96">
                  <c:v>90.436831600570457</c:v>
                </c:pt>
                <c:pt idx="97">
                  <c:v>99.610067167892211</c:v>
                </c:pt>
                <c:pt idx="98">
                  <c:v>99.544728890665482</c:v>
                </c:pt>
                <c:pt idx="99">
                  <c:v>99.17621308473143</c:v>
                </c:pt>
                <c:pt idx="100">
                  <c:v>99.604697322429047</c:v>
                </c:pt>
                <c:pt idx="101">
                  <c:v>84.938192724341022</c:v>
                </c:pt>
                <c:pt idx="102">
                  <c:v>99.543720760173997</c:v>
                </c:pt>
                <c:pt idx="103">
                  <c:v>98.256128617863084</c:v>
                </c:pt>
                <c:pt idx="104">
                  <c:v>99.680871829166449</c:v>
                </c:pt>
                <c:pt idx="105">
                  <c:v>99.817686997480749</c:v>
                </c:pt>
                <c:pt idx="106">
                  <c:v>99.160642614504027</c:v>
                </c:pt>
                <c:pt idx="107">
                  <c:v>97.245812607741215</c:v>
                </c:pt>
                <c:pt idx="108">
                  <c:v>18.673820452371601</c:v>
                </c:pt>
                <c:pt idx="109">
                  <c:v>97.570153616787778</c:v>
                </c:pt>
                <c:pt idx="110">
                  <c:v>98.360289405366174</c:v>
                </c:pt>
                <c:pt idx="111">
                  <c:v>90.002334475605878</c:v>
                </c:pt>
                <c:pt idx="112">
                  <c:v>99.444462429455413</c:v>
                </c:pt>
                <c:pt idx="113">
                  <c:v>99.465766855982778</c:v>
                </c:pt>
                <c:pt idx="114">
                  <c:v>99.372067045798858</c:v>
                </c:pt>
                <c:pt idx="115">
                  <c:v>99.314302660268027</c:v>
                </c:pt>
                <c:pt idx="116">
                  <c:v>99.895134446150479</c:v>
                </c:pt>
                <c:pt idx="117">
                  <c:v>99.595151812222824</c:v>
                </c:pt>
                <c:pt idx="118">
                  <c:v>97.155265206122948</c:v>
                </c:pt>
                <c:pt idx="119">
                  <c:v>95.189616146316084</c:v>
                </c:pt>
                <c:pt idx="120">
                  <c:v>96.098531056317711</c:v>
                </c:pt>
                <c:pt idx="121">
                  <c:v>95.645500757533142</c:v>
                </c:pt>
                <c:pt idx="122">
                  <c:v>86.556361778301081</c:v>
                </c:pt>
                <c:pt idx="123">
                  <c:v>99.839377061758938</c:v>
                </c:pt>
                <c:pt idx="124">
                  <c:v>99.866567915573853</c:v>
                </c:pt>
                <c:pt idx="125">
                  <c:v>99.608869835499348</c:v>
                </c:pt>
                <c:pt idx="126">
                  <c:v>99.741656007908588</c:v>
                </c:pt>
                <c:pt idx="127">
                  <c:v>99.075236562352885</c:v>
                </c:pt>
                <c:pt idx="128">
                  <c:v>99.938362480966333</c:v>
                </c:pt>
                <c:pt idx="129">
                  <c:v>97.790292727949506</c:v>
                </c:pt>
                <c:pt idx="130">
                  <c:v>97.921595638415226</c:v>
                </c:pt>
                <c:pt idx="131">
                  <c:v>96.163596541443653</c:v>
                </c:pt>
                <c:pt idx="132">
                  <c:v>99.771327428088213</c:v>
                </c:pt>
                <c:pt idx="133">
                  <c:v>99.617776559396418</c:v>
                </c:pt>
                <c:pt idx="134">
                  <c:v>78.523542856035519</c:v>
                </c:pt>
                <c:pt idx="135">
                  <c:v>99.977992598382002</c:v>
                </c:pt>
                <c:pt idx="136">
                  <c:v>95.749577220453148</c:v>
                </c:pt>
                <c:pt idx="137">
                  <c:v>99.285160588691838</c:v>
                </c:pt>
                <c:pt idx="138">
                  <c:v>99.834401752270281</c:v>
                </c:pt>
                <c:pt idx="139">
                  <c:v>99.744435131158056</c:v>
                </c:pt>
                <c:pt idx="140">
                  <c:v>68.590986790176004</c:v>
                </c:pt>
                <c:pt idx="141">
                  <c:v>97.054083925061576</c:v>
                </c:pt>
                <c:pt idx="142">
                  <c:v>78.440201228082927</c:v>
                </c:pt>
                <c:pt idx="143">
                  <c:v>99.931430775163676</c:v>
                </c:pt>
                <c:pt idx="144">
                  <c:v>99.183125655798023</c:v>
                </c:pt>
                <c:pt idx="145">
                  <c:v>82.790535445328885</c:v>
                </c:pt>
                <c:pt idx="146">
                  <c:v>99.205713671473831</c:v>
                </c:pt>
                <c:pt idx="147">
                  <c:v>99.439806623561509</c:v>
                </c:pt>
                <c:pt idx="148">
                  <c:v>98.858355687134818</c:v>
                </c:pt>
                <c:pt idx="149">
                  <c:v>98.170710813419518</c:v>
                </c:pt>
                <c:pt idx="150">
                  <c:v>99.140337851384444</c:v>
                </c:pt>
                <c:pt idx="151">
                  <c:v>97.986030355533018</c:v>
                </c:pt>
                <c:pt idx="152">
                  <c:v>94.219677676339003</c:v>
                </c:pt>
                <c:pt idx="153">
                  <c:v>99.101745747541628</c:v>
                </c:pt>
                <c:pt idx="154">
                  <c:v>95.366989277744949</c:v>
                </c:pt>
                <c:pt idx="155">
                  <c:v>76.124100787665199</c:v>
                </c:pt>
                <c:pt idx="156">
                  <c:v>98.460883377736579</c:v>
                </c:pt>
                <c:pt idx="157">
                  <c:v>99.922525566917344</c:v>
                </c:pt>
                <c:pt idx="158">
                  <c:v>99.918748828323018</c:v>
                </c:pt>
                <c:pt idx="159">
                  <c:v>77.431037665363291</c:v>
                </c:pt>
                <c:pt idx="160">
                  <c:v>99.532465143298168</c:v>
                </c:pt>
                <c:pt idx="161">
                  <c:v>84.285566810716858</c:v>
                </c:pt>
                <c:pt idx="162">
                  <c:v>83.015591304177704</c:v>
                </c:pt>
                <c:pt idx="163">
                  <c:v>99.899526859392594</c:v>
                </c:pt>
                <c:pt idx="164">
                  <c:v>98.846726595044444</c:v>
                </c:pt>
                <c:pt idx="165">
                  <c:v>92.185705813120549</c:v>
                </c:pt>
                <c:pt idx="166">
                  <c:v>92.301515487271814</c:v>
                </c:pt>
                <c:pt idx="167">
                  <c:v>99.912187817843915</c:v>
                </c:pt>
                <c:pt idx="168">
                  <c:v>99.555602659682648</c:v>
                </c:pt>
                <c:pt idx="169">
                  <c:v>99.729835473935978</c:v>
                </c:pt>
                <c:pt idx="170">
                  <c:v>99.809482253761118</c:v>
                </c:pt>
                <c:pt idx="171">
                  <c:v>99.779666191755709</c:v>
                </c:pt>
                <c:pt idx="172">
                  <c:v>99.864148925585383</c:v>
                </c:pt>
                <c:pt idx="173">
                  <c:v>99.953165809910985</c:v>
                </c:pt>
                <c:pt idx="174">
                  <c:v>98.418640924171527</c:v>
                </c:pt>
                <c:pt idx="175">
                  <c:v>72.0654991832251</c:v>
                </c:pt>
                <c:pt idx="176">
                  <c:v>98.099281851000285</c:v>
                </c:pt>
                <c:pt idx="177">
                  <c:v>97.65932852922208</c:v>
                </c:pt>
                <c:pt idx="178">
                  <c:v>99.84790336387745</c:v>
                </c:pt>
                <c:pt idx="179">
                  <c:v>97.243786791321654</c:v>
                </c:pt>
                <c:pt idx="180">
                  <c:v>95.657010025825542</c:v>
                </c:pt>
                <c:pt idx="181">
                  <c:v>70.139439230666156</c:v>
                </c:pt>
                <c:pt idx="182">
                  <c:v>99.568101729015993</c:v>
                </c:pt>
                <c:pt idx="183">
                  <c:v>99.672461124272559</c:v>
                </c:pt>
                <c:pt idx="184">
                  <c:v>39.804007730932405</c:v>
                </c:pt>
                <c:pt idx="185">
                  <c:v>90.900918557904689</c:v>
                </c:pt>
                <c:pt idx="186">
                  <c:v>87.006100798959878</c:v>
                </c:pt>
                <c:pt idx="187">
                  <c:v>97.055885093829389</c:v>
                </c:pt>
                <c:pt idx="188">
                  <c:v>98.304867565469451</c:v>
                </c:pt>
                <c:pt idx="189">
                  <c:v>87.750901106152469</c:v>
                </c:pt>
                <c:pt idx="190">
                  <c:v>99.885169093635682</c:v>
                </c:pt>
                <c:pt idx="191">
                  <c:v>70.807956010674019</c:v>
                </c:pt>
                <c:pt idx="192">
                  <c:v>99.526934282398614</c:v>
                </c:pt>
                <c:pt idx="193">
                  <c:v>99.395536546082823</c:v>
                </c:pt>
                <c:pt idx="194">
                  <c:v>93.310800713350858</c:v>
                </c:pt>
                <c:pt idx="195">
                  <c:v>54.373271755375519</c:v>
                </c:pt>
                <c:pt idx="196">
                  <c:v>99.487181839728251</c:v>
                </c:pt>
                <c:pt idx="197">
                  <c:v>69.127989299684288</c:v>
                </c:pt>
                <c:pt idx="198">
                  <c:v>98.571665787058137</c:v>
                </c:pt>
                <c:pt idx="199">
                  <c:v>98.992060865661571</c:v>
                </c:pt>
                <c:pt idx="200">
                  <c:v>90.699736121697129</c:v>
                </c:pt>
                <c:pt idx="201">
                  <c:v>99.358695646634658</c:v>
                </c:pt>
                <c:pt idx="202">
                  <c:v>28.950511278485489</c:v>
                </c:pt>
                <c:pt idx="203">
                  <c:v>99.705784824605686</c:v>
                </c:pt>
                <c:pt idx="204">
                  <c:v>94.619402795415638</c:v>
                </c:pt>
                <c:pt idx="205">
                  <c:v>97.443761179843165</c:v>
                </c:pt>
                <c:pt idx="206">
                  <c:v>98.220192145488838</c:v>
                </c:pt>
                <c:pt idx="207">
                  <c:v>93.705798515325156</c:v>
                </c:pt>
                <c:pt idx="208">
                  <c:v>9.4771366623346047</c:v>
                </c:pt>
                <c:pt idx="209">
                  <c:v>99.900835114171358</c:v>
                </c:pt>
                <c:pt idx="210">
                  <c:v>99.845296879464243</c:v>
                </c:pt>
                <c:pt idx="211">
                  <c:v>94.62466093680338</c:v>
                </c:pt>
                <c:pt idx="212">
                  <c:v>99.012195833494218</c:v>
                </c:pt>
                <c:pt idx="213">
                  <c:v>99.884124386481588</c:v>
                </c:pt>
                <c:pt idx="214">
                  <c:v>98.041725749154196</c:v>
                </c:pt>
                <c:pt idx="215">
                  <c:v>99.757234929630343</c:v>
                </c:pt>
                <c:pt idx="216">
                  <c:v>91.755371226236448</c:v>
                </c:pt>
                <c:pt idx="217">
                  <c:v>99.572550704361049</c:v>
                </c:pt>
                <c:pt idx="218">
                  <c:v>98.858236772570535</c:v>
                </c:pt>
                <c:pt idx="219">
                  <c:v>99.782127744041105</c:v>
                </c:pt>
                <c:pt idx="220">
                  <c:v>95.863732239412258</c:v>
                </c:pt>
                <c:pt idx="221">
                  <c:v>99.410522830659289</c:v>
                </c:pt>
                <c:pt idx="222">
                  <c:v>99.190073809478449</c:v>
                </c:pt>
                <c:pt idx="223">
                  <c:v>88.430665561405647</c:v>
                </c:pt>
                <c:pt idx="224">
                  <c:v>13.699529312771801</c:v>
                </c:pt>
                <c:pt idx="225">
                  <c:v>87.230324596757598</c:v>
                </c:pt>
                <c:pt idx="226">
                  <c:v>99.787558614163032</c:v>
                </c:pt>
                <c:pt idx="227">
                  <c:v>94.825791299548769</c:v>
                </c:pt>
                <c:pt idx="228">
                  <c:v>99.297970583714985</c:v>
                </c:pt>
                <c:pt idx="229">
                  <c:v>97.04605068927745</c:v>
                </c:pt>
                <c:pt idx="230">
                  <c:v>96.497558077810666</c:v>
                </c:pt>
                <c:pt idx="231">
                  <c:v>99.922785534376459</c:v>
                </c:pt>
                <c:pt idx="232">
                  <c:v>99.860434600531548</c:v>
                </c:pt>
                <c:pt idx="233">
                  <c:v>55.251126448050698</c:v>
                </c:pt>
                <c:pt idx="234">
                  <c:v>89.677918202234324</c:v>
                </c:pt>
                <c:pt idx="235">
                  <c:v>98.973146404934809</c:v>
                </c:pt>
                <c:pt idx="236">
                  <c:v>99.239823360427522</c:v>
                </c:pt>
                <c:pt idx="237">
                  <c:v>99.610971862071537</c:v>
                </c:pt>
                <c:pt idx="238">
                  <c:v>99.683367832413381</c:v>
                </c:pt>
                <c:pt idx="239">
                  <c:v>99.920276705714485</c:v>
                </c:pt>
                <c:pt idx="240">
                  <c:v>99.413601844843427</c:v>
                </c:pt>
                <c:pt idx="241">
                  <c:v>99.616391405714879</c:v>
                </c:pt>
                <c:pt idx="242">
                  <c:v>99.015232463230873</c:v>
                </c:pt>
                <c:pt idx="243">
                  <c:v>99.928911326979758</c:v>
                </c:pt>
                <c:pt idx="244">
                  <c:v>99.607486154518654</c:v>
                </c:pt>
                <c:pt idx="245">
                  <c:v>90.280436051710254</c:v>
                </c:pt>
                <c:pt idx="246">
                  <c:v>88.055152675043701</c:v>
                </c:pt>
                <c:pt idx="247">
                  <c:v>98.878974459308111</c:v>
                </c:pt>
                <c:pt idx="248">
                  <c:v>99.80464772352147</c:v>
                </c:pt>
                <c:pt idx="249">
                  <c:v>99.62345854719517</c:v>
                </c:pt>
                <c:pt idx="250">
                  <c:v>95.630256047007975</c:v>
                </c:pt>
                <c:pt idx="251">
                  <c:v>99.578916868923883</c:v>
                </c:pt>
                <c:pt idx="252">
                  <c:v>99.921527781939957</c:v>
                </c:pt>
                <c:pt idx="253">
                  <c:v>99.813332264349256</c:v>
                </c:pt>
                <c:pt idx="254">
                  <c:v>99.42910486495316</c:v>
                </c:pt>
                <c:pt idx="255">
                  <c:v>98.940997277725529</c:v>
                </c:pt>
                <c:pt idx="256">
                  <c:v>99.183184974706819</c:v>
                </c:pt>
                <c:pt idx="257">
                  <c:v>99.482751325938281</c:v>
                </c:pt>
                <c:pt idx="258">
                  <c:v>99.706393527307796</c:v>
                </c:pt>
                <c:pt idx="259">
                  <c:v>92.545701854754526</c:v>
                </c:pt>
                <c:pt idx="260">
                  <c:v>56.362524691973</c:v>
                </c:pt>
                <c:pt idx="261">
                  <c:v>99.424166696406672</c:v>
                </c:pt>
                <c:pt idx="262">
                  <c:v>99.697173406017924</c:v>
                </c:pt>
                <c:pt idx="263">
                  <c:v>89.894157744801106</c:v>
                </c:pt>
                <c:pt idx="264">
                  <c:v>26.728649789439853</c:v>
                </c:pt>
                <c:pt idx="265">
                  <c:v>94.901587275123177</c:v>
                </c:pt>
                <c:pt idx="266">
                  <c:v>93.756628108062372</c:v>
                </c:pt>
                <c:pt idx="267">
                  <c:v>53.5757902106469</c:v>
                </c:pt>
                <c:pt idx="268">
                  <c:v>99.18744376603928</c:v>
                </c:pt>
                <c:pt idx="269">
                  <c:v>98.188251353033735</c:v>
                </c:pt>
                <c:pt idx="270">
                  <c:v>99.912559761471343</c:v>
                </c:pt>
                <c:pt idx="271">
                  <c:v>90.696726040081558</c:v>
                </c:pt>
                <c:pt idx="272">
                  <c:v>99.954171741796813</c:v>
                </c:pt>
                <c:pt idx="273">
                  <c:v>89.446083119809998</c:v>
                </c:pt>
                <c:pt idx="274">
                  <c:v>99.745977604129052</c:v>
                </c:pt>
                <c:pt idx="275">
                  <c:v>99.29663072071402</c:v>
                </c:pt>
                <c:pt idx="276">
                  <c:v>99.732565199460609</c:v>
                </c:pt>
                <c:pt idx="277">
                  <c:v>98.937219530963532</c:v>
                </c:pt>
                <c:pt idx="278">
                  <c:v>79.250727276116208</c:v>
                </c:pt>
                <c:pt idx="279">
                  <c:v>99.096033651790293</c:v>
                </c:pt>
                <c:pt idx="280">
                  <c:v>92.245628037836511</c:v>
                </c:pt>
                <c:pt idx="281">
                  <c:v>99.553129618592266</c:v>
                </c:pt>
                <c:pt idx="282">
                  <c:v>95.101794851627858</c:v>
                </c:pt>
                <c:pt idx="283">
                  <c:v>99.40246450054137</c:v>
                </c:pt>
                <c:pt idx="284">
                  <c:v>99.5378420409927</c:v>
                </c:pt>
                <c:pt idx="285">
                  <c:v>57.135266487762834</c:v>
                </c:pt>
                <c:pt idx="286">
                  <c:v>85.657579403985679</c:v>
                </c:pt>
                <c:pt idx="287">
                  <c:v>97.570016162063368</c:v>
                </c:pt>
                <c:pt idx="288">
                  <c:v>99.940817956973106</c:v>
                </c:pt>
                <c:pt idx="289">
                  <c:v>99.546587058764658</c:v>
                </c:pt>
                <c:pt idx="290">
                  <c:v>98.762004221347269</c:v>
                </c:pt>
                <c:pt idx="291">
                  <c:v>97.400384313273378</c:v>
                </c:pt>
                <c:pt idx="292">
                  <c:v>85.772640429528181</c:v>
                </c:pt>
                <c:pt idx="293">
                  <c:v>99.929854606442703</c:v>
                </c:pt>
                <c:pt idx="294">
                  <c:v>99.088815204910915</c:v>
                </c:pt>
                <c:pt idx="295">
                  <c:v>98.984199245789057</c:v>
                </c:pt>
                <c:pt idx="296">
                  <c:v>97.643496245056255</c:v>
                </c:pt>
                <c:pt idx="297">
                  <c:v>63.744598708991511</c:v>
                </c:pt>
                <c:pt idx="298">
                  <c:v>98.213445272569459</c:v>
                </c:pt>
                <c:pt idx="299">
                  <c:v>98.078558403410227</c:v>
                </c:pt>
                <c:pt idx="300">
                  <c:v>99.851942295581594</c:v>
                </c:pt>
                <c:pt idx="301">
                  <c:v>92.269514789643935</c:v>
                </c:pt>
                <c:pt idx="302">
                  <c:v>99.528885719755635</c:v>
                </c:pt>
                <c:pt idx="303">
                  <c:v>99.440945012650957</c:v>
                </c:pt>
                <c:pt idx="304">
                  <c:v>99.738835015775749</c:v>
                </c:pt>
                <c:pt idx="305">
                  <c:v>98.501014262483181</c:v>
                </c:pt>
                <c:pt idx="306">
                  <c:v>89.672632711924322</c:v>
                </c:pt>
                <c:pt idx="307">
                  <c:v>94.162399333452825</c:v>
                </c:pt>
                <c:pt idx="308">
                  <c:v>98.584921375095874</c:v>
                </c:pt>
                <c:pt idx="309">
                  <c:v>99.167013418813127</c:v>
                </c:pt>
                <c:pt idx="310">
                  <c:v>79.171249353482736</c:v>
                </c:pt>
                <c:pt idx="311">
                  <c:v>99.377830071116719</c:v>
                </c:pt>
                <c:pt idx="312">
                  <c:v>94.649301598950089</c:v>
                </c:pt>
                <c:pt idx="313">
                  <c:v>93.425573200472186</c:v>
                </c:pt>
                <c:pt idx="314">
                  <c:v>79.040986553481417</c:v>
                </c:pt>
                <c:pt idx="315">
                  <c:v>91.864788725117336</c:v>
                </c:pt>
                <c:pt idx="316">
                  <c:v>99.665970846480604</c:v>
                </c:pt>
                <c:pt idx="317">
                  <c:v>98.371718110842593</c:v>
                </c:pt>
                <c:pt idx="318">
                  <c:v>98.703590017036049</c:v>
                </c:pt>
                <c:pt idx="319">
                  <c:v>99.294950271960815</c:v>
                </c:pt>
                <c:pt idx="320">
                  <c:v>99.313728984068646</c:v>
                </c:pt>
                <c:pt idx="321">
                  <c:v>99.319221990399214</c:v>
                </c:pt>
                <c:pt idx="322">
                  <c:v>82.025227564072907</c:v>
                </c:pt>
                <c:pt idx="323">
                  <c:v>99.731304806995553</c:v>
                </c:pt>
                <c:pt idx="324">
                  <c:v>65.113784037190953</c:v>
                </c:pt>
                <c:pt idx="325">
                  <c:v>96.559981526989176</c:v>
                </c:pt>
                <c:pt idx="326">
                  <c:v>90.230188752103771</c:v>
                </c:pt>
                <c:pt idx="327">
                  <c:v>98.700246183556558</c:v>
                </c:pt>
                <c:pt idx="328">
                  <c:v>99.926290233890313</c:v>
                </c:pt>
                <c:pt idx="329">
                  <c:v>92.518561521022747</c:v>
                </c:pt>
                <c:pt idx="330">
                  <c:v>99.595348018254001</c:v>
                </c:pt>
                <c:pt idx="331">
                  <c:v>99.309337042757818</c:v>
                </c:pt>
                <c:pt idx="332">
                  <c:v>98.694661194257364</c:v>
                </c:pt>
                <c:pt idx="333">
                  <c:v>97.96954815450367</c:v>
                </c:pt>
                <c:pt idx="334">
                  <c:v>90.547328577873415</c:v>
                </c:pt>
                <c:pt idx="335">
                  <c:v>99.811436881120741</c:v>
                </c:pt>
                <c:pt idx="336">
                  <c:v>94.607448694056615</c:v>
                </c:pt>
                <c:pt idx="337">
                  <c:v>97.599723959819997</c:v>
                </c:pt>
                <c:pt idx="338">
                  <c:v>99.495687655252695</c:v>
                </c:pt>
                <c:pt idx="339">
                  <c:v>94.568170713819157</c:v>
                </c:pt>
                <c:pt idx="340">
                  <c:v>92.208512751277297</c:v>
                </c:pt>
                <c:pt idx="341">
                  <c:v>99.878300324389528</c:v>
                </c:pt>
                <c:pt idx="342">
                  <c:v>98.062260221326127</c:v>
                </c:pt>
                <c:pt idx="343">
                  <c:v>87.026956426153248</c:v>
                </c:pt>
                <c:pt idx="344">
                  <c:v>84.246441441402396</c:v>
                </c:pt>
                <c:pt idx="345">
                  <c:v>98.738793795796198</c:v>
                </c:pt>
                <c:pt idx="346">
                  <c:v>95.884061048075665</c:v>
                </c:pt>
                <c:pt idx="347">
                  <c:v>98.903301061495881</c:v>
                </c:pt>
                <c:pt idx="348">
                  <c:v>94.239910601841089</c:v>
                </c:pt>
                <c:pt idx="349">
                  <c:v>97.182432610235153</c:v>
                </c:pt>
                <c:pt idx="350">
                  <c:v>99.597004052095016</c:v>
                </c:pt>
                <c:pt idx="351">
                  <c:v>62.142402819968112</c:v>
                </c:pt>
                <c:pt idx="352">
                  <c:v>99.584528779791199</c:v>
                </c:pt>
                <c:pt idx="353">
                  <c:v>80.1493220492994</c:v>
                </c:pt>
                <c:pt idx="354">
                  <c:v>96.212429720633367</c:v>
                </c:pt>
                <c:pt idx="355">
                  <c:v>99.861446074503078</c:v>
                </c:pt>
                <c:pt idx="356">
                  <c:v>87.275991940262301</c:v>
                </c:pt>
                <c:pt idx="357">
                  <c:v>93.055374703979297</c:v>
                </c:pt>
                <c:pt idx="358">
                  <c:v>83.958107281049394</c:v>
                </c:pt>
                <c:pt idx="359">
                  <c:v>99.622720418292488</c:v>
                </c:pt>
                <c:pt idx="360">
                  <c:v>98.417468258839477</c:v>
                </c:pt>
                <c:pt idx="361">
                  <c:v>99.564580712283288</c:v>
                </c:pt>
                <c:pt idx="362">
                  <c:v>98.657131147309059</c:v>
                </c:pt>
                <c:pt idx="363">
                  <c:v>94.916922074401782</c:v>
                </c:pt>
                <c:pt idx="364">
                  <c:v>98.966363967268677</c:v>
                </c:pt>
                <c:pt idx="365">
                  <c:v>93.905701073471477</c:v>
                </c:pt>
                <c:pt idx="366">
                  <c:v>81.034469847451888</c:v>
                </c:pt>
                <c:pt idx="367">
                  <c:v>98.075141899556201</c:v>
                </c:pt>
                <c:pt idx="368">
                  <c:v>99.897755429577927</c:v>
                </c:pt>
                <c:pt idx="369">
                  <c:v>98.044079831077525</c:v>
                </c:pt>
                <c:pt idx="370">
                  <c:v>87.273116175084141</c:v>
                </c:pt>
                <c:pt idx="371">
                  <c:v>99.760025314548372</c:v>
                </c:pt>
                <c:pt idx="372">
                  <c:v>99.585682534687848</c:v>
                </c:pt>
                <c:pt idx="373">
                  <c:v>98.968513678859395</c:v>
                </c:pt>
                <c:pt idx="374">
                  <c:v>66.411363650193351</c:v>
                </c:pt>
                <c:pt idx="375">
                  <c:v>98.111205590473475</c:v>
                </c:pt>
                <c:pt idx="376">
                  <c:v>85.376404857569156</c:v>
                </c:pt>
                <c:pt idx="377">
                  <c:v>99.813893350034618</c:v>
                </c:pt>
                <c:pt idx="378">
                  <c:v>75.357302233373588</c:v>
                </c:pt>
                <c:pt idx="379">
                  <c:v>99.119952600761309</c:v>
                </c:pt>
                <c:pt idx="380">
                  <c:v>86.494743785293551</c:v>
                </c:pt>
                <c:pt idx="381">
                  <c:v>82.98440282098268</c:v>
                </c:pt>
                <c:pt idx="382">
                  <c:v>93.447001705414891</c:v>
                </c:pt>
                <c:pt idx="383">
                  <c:v>99.623903030082019</c:v>
                </c:pt>
                <c:pt idx="384">
                  <c:v>81.633323987367945</c:v>
                </c:pt>
                <c:pt idx="385">
                  <c:v>99.301969947919375</c:v>
                </c:pt>
                <c:pt idx="386">
                  <c:v>78.434970854884398</c:v>
                </c:pt>
                <c:pt idx="387">
                  <c:v>24.279425739580986</c:v>
                </c:pt>
                <c:pt idx="388">
                  <c:v>97.125230248784064</c:v>
                </c:pt>
                <c:pt idx="389">
                  <c:v>85.727596817901258</c:v>
                </c:pt>
                <c:pt idx="390">
                  <c:v>83.457581054201583</c:v>
                </c:pt>
                <c:pt idx="391">
                  <c:v>99.7906620543895</c:v>
                </c:pt>
                <c:pt idx="392">
                  <c:v>99.665469307898178</c:v>
                </c:pt>
                <c:pt idx="393">
                  <c:v>66.968470579283178</c:v>
                </c:pt>
                <c:pt idx="394">
                  <c:v>92.74662428968719</c:v>
                </c:pt>
                <c:pt idx="395">
                  <c:v>93.854814289860627</c:v>
                </c:pt>
                <c:pt idx="396">
                  <c:v>96.291633938514607</c:v>
                </c:pt>
                <c:pt idx="397">
                  <c:v>99.36959061305798</c:v>
                </c:pt>
                <c:pt idx="398">
                  <c:v>98.706650708999007</c:v>
                </c:pt>
                <c:pt idx="399">
                  <c:v>98.767342761910427</c:v>
                </c:pt>
                <c:pt idx="400">
                  <c:v>98.561117368291264</c:v>
                </c:pt>
                <c:pt idx="401">
                  <c:v>99.697713914041685</c:v>
                </c:pt>
                <c:pt idx="402">
                  <c:v>99.839171218194323</c:v>
                </c:pt>
                <c:pt idx="403">
                  <c:v>92.226660114985918</c:v>
                </c:pt>
                <c:pt idx="404">
                  <c:v>88.353799550482634</c:v>
                </c:pt>
                <c:pt idx="405">
                  <c:v>99.535173281640823</c:v>
                </c:pt>
                <c:pt idx="406">
                  <c:v>98.180410920607287</c:v>
                </c:pt>
                <c:pt idx="407">
                  <c:v>95.718075520495049</c:v>
                </c:pt>
                <c:pt idx="408">
                  <c:v>95.618940438965879</c:v>
                </c:pt>
                <c:pt idx="409">
                  <c:v>99.272675003059007</c:v>
                </c:pt>
                <c:pt idx="410">
                  <c:v>97.296399567603913</c:v>
                </c:pt>
                <c:pt idx="411">
                  <c:v>43.303970778562395</c:v>
                </c:pt>
                <c:pt idx="412">
                  <c:v>92.569677793218574</c:v>
                </c:pt>
                <c:pt idx="413">
                  <c:v>95.811835946720251</c:v>
                </c:pt>
                <c:pt idx="414">
                  <c:v>98.536281426723889</c:v>
                </c:pt>
                <c:pt idx="415">
                  <c:v>61.525911985090502</c:v>
                </c:pt>
                <c:pt idx="416">
                  <c:v>99.545811595976403</c:v>
                </c:pt>
                <c:pt idx="417">
                  <c:v>89.692959840347626</c:v>
                </c:pt>
                <c:pt idx="418">
                  <c:v>99.073257582983288</c:v>
                </c:pt>
                <c:pt idx="419">
                  <c:v>93.566531037902948</c:v>
                </c:pt>
                <c:pt idx="420">
                  <c:v>99.177096347019159</c:v>
                </c:pt>
                <c:pt idx="421">
                  <c:v>99.855910493665419</c:v>
                </c:pt>
                <c:pt idx="422">
                  <c:v>99.600974248083219</c:v>
                </c:pt>
                <c:pt idx="423">
                  <c:v>87.290767441883602</c:v>
                </c:pt>
                <c:pt idx="424">
                  <c:v>99.664101543797614</c:v>
                </c:pt>
                <c:pt idx="425">
                  <c:v>98.304916563754489</c:v>
                </c:pt>
                <c:pt idx="426">
                  <c:v>58.781873369135596</c:v>
                </c:pt>
                <c:pt idx="427">
                  <c:v>96.108756056082882</c:v>
                </c:pt>
                <c:pt idx="428">
                  <c:v>98.018942485238696</c:v>
                </c:pt>
                <c:pt idx="429">
                  <c:v>99.294842293210365</c:v>
                </c:pt>
                <c:pt idx="430">
                  <c:v>99.791165098391843</c:v>
                </c:pt>
                <c:pt idx="431">
                  <c:v>98.133150358297115</c:v>
                </c:pt>
                <c:pt idx="432">
                  <c:v>98.827062276685837</c:v>
                </c:pt>
                <c:pt idx="433">
                  <c:v>91.375301019551642</c:v>
                </c:pt>
                <c:pt idx="434">
                  <c:v>98.203591505745706</c:v>
                </c:pt>
                <c:pt idx="435">
                  <c:v>99.456754039099508</c:v>
                </c:pt>
                <c:pt idx="436">
                  <c:v>99.904678597864148</c:v>
                </c:pt>
                <c:pt idx="437">
                  <c:v>99.218915369674605</c:v>
                </c:pt>
                <c:pt idx="438">
                  <c:v>97.801551352991126</c:v>
                </c:pt>
                <c:pt idx="439">
                  <c:v>99.505117022872753</c:v>
                </c:pt>
                <c:pt idx="440">
                  <c:v>81.845498383365879</c:v>
                </c:pt>
                <c:pt idx="441">
                  <c:v>75.907010943320245</c:v>
                </c:pt>
                <c:pt idx="442">
                  <c:v>90.046529451133239</c:v>
                </c:pt>
                <c:pt idx="443">
                  <c:v>99.273550890671558</c:v>
                </c:pt>
                <c:pt idx="444">
                  <c:v>99.602580381376143</c:v>
                </c:pt>
                <c:pt idx="445">
                  <c:v>98.639487809844141</c:v>
                </c:pt>
                <c:pt idx="446">
                  <c:v>73.641550071632096</c:v>
                </c:pt>
                <c:pt idx="447">
                  <c:v>99.478398250529679</c:v>
                </c:pt>
                <c:pt idx="448">
                  <c:v>95.47794539541313</c:v>
                </c:pt>
                <c:pt idx="449">
                  <c:v>85.409653228072926</c:v>
                </c:pt>
                <c:pt idx="450">
                  <c:v>94.866050365217561</c:v>
                </c:pt>
                <c:pt idx="451">
                  <c:v>98.67856608014317</c:v>
                </c:pt>
                <c:pt idx="452">
                  <c:v>94.495782246208051</c:v>
                </c:pt>
                <c:pt idx="453">
                  <c:v>97.78572774457291</c:v>
                </c:pt>
                <c:pt idx="454">
                  <c:v>91.096061521909107</c:v>
                </c:pt>
                <c:pt idx="455">
                  <c:v>98.703915853403259</c:v>
                </c:pt>
                <c:pt idx="456">
                  <c:v>99.932065089396019</c:v>
                </c:pt>
                <c:pt idx="457">
                  <c:v>91.213970784016013</c:v>
                </c:pt>
                <c:pt idx="458">
                  <c:v>89.554488278693441</c:v>
                </c:pt>
                <c:pt idx="459">
                  <c:v>84.604149896231519</c:v>
                </c:pt>
                <c:pt idx="460">
                  <c:v>77.210857686835396</c:v>
                </c:pt>
                <c:pt idx="461">
                  <c:v>96.159347582025035</c:v>
                </c:pt>
                <c:pt idx="462">
                  <c:v>99.63285552817625</c:v>
                </c:pt>
                <c:pt idx="463">
                  <c:v>80.079474048468114</c:v>
                </c:pt>
                <c:pt idx="464">
                  <c:v>91.994295772636633</c:v>
                </c:pt>
                <c:pt idx="465">
                  <c:v>97.858592797336556</c:v>
                </c:pt>
                <c:pt idx="466">
                  <c:v>97.489785834413425</c:v>
                </c:pt>
                <c:pt idx="467">
                  <c:v>99.526634440240727</c:v>
                </c:pt>
                <c:pt idx="468">
                  <c:v>99.424362682018867</c:v>
                </c:pt>
                <c:pt idx="469">
                  <c:v>97.937513096914486</c:v>
                </c:pt>
                <c:pt idx="470">
                  <c:v>98.243598343188253</c:v>
                </c:pt>
                <c:pt idx="471">
                  <c:v>98.383907765652779</c:v>
                </c:pt>
                <c:pt idx="472">
                  <c:v>97.294402727539818</c:v>
                </c:pt>
                <c:pt idx="473">
                  <c:v>94.439464968997385</c:v>
                </c:pt>
                <c:pt idx="474">
                  <c:v>99.496479535701184</c:v>
                </c:pt>
                <c:pt idx="475">
                  <c:v>99.708622370138912</c:v>
                </c:pt>
                <c:pt idx="476">
                  <c:v>99.73937487956394</c:v>
                </c:pt>
                <c:pt idx="477">
                  <c:v>92.988182627330332</c:v>
                </c:pt>
                <c:pt idx="478">
                  <c:v>97.220382208274685</c:v>
                </c:pt>
                <c:pt idx="479">
                  <c:v>95.097475063247543</c:v>
                </c:pt>
                <c:pt idx="480">
                  <c:v>86.114949039457002</c:v>
                </c:pt>
                <c:pt idx="481">
                  <c:v>94.151091313922919</c:v>
                </c:pt>
                <c:pt idx="482">
                  <c:v>92.27801989118575</c:v>
                </c:pt>
                <c:pt idx="483">
                  <c:v>99.607248640054451</c:v>
                </c:pt>
                <c:pt idx="484">
                  <c:v>98.723998278692648</c:v>
                </c:pt>
                <c:pt idx="485">
                  <c:v>93.513114619378243</c:v>
                </c:pt>
                <c:pt idx="486">
                  <c:v>75.851827031753189</c:v>
                </c:pt>
                <c:pt idx="487">
                  <c:v>85.62594568973968</c:v>
                </c:pt>
                <c:pt idx="488">
                  <c:v>99.271490883901748</c:v>
                </c:pt>
                <c:pt idx="489">
                  <c:v>99.460532531623272</c:v>
                </c:pt>
                <c:pt idx="490">
                  <c:v>80.056443331847504</c:v>
                </c:pt>
                <c:pt idx="491">
                  <c:v>97.074165991872974</c:v>
                </c:pt>
                <c:pt idx="492">
                  <c:v>94.923416140639588</c:v>
                </c:pt>
                <c:pt idx="493">
                  <c:v>98.422915838530571</c:v>
                </c:pt>
                <c:pt idx="494">
                  <c:v>99.668665101675543</c:v>
                </c:pt>
                <c:pt idx="495">
                  <c:v>98.909053687635591</c:v>
                </c:pt>
                <c:pt idx="496">
                  <c:v>98.149030843055158</c:v>
                </c:pt>
                <c:pt idx="497">
                  <c:v>98.987755185580383</c:v>
                </c:pt>
                <c:pt idx="498">
                  <c:v>97.848134505242996</c:v>
                </c:pt>
                <c:pt idx="499">
                  <c:v>99.107406335727049</c:v>
                </c:pt>
                <c:pt idx="500">
                  <c:v>79.425544772932199</c:v>
                </c:pt>
                <c:pt idx="501">
                  <c:v>99.219247607824883</c:v>
                </c:pt>
                <c:pt idx="502">
                  <c:v>99.633085873170089</c:v>
                </c:pt>
                <c:pt idx="503">
                  <c:v>97.438142336057936</c:v>
                </c:pt>
                <c:pt idx="504">
                  <c:v>96.391364338968955</c:v>
                </c:pt>
                <c:pt idx="505">
                  <c:v>81.680394665270327</c:v>
                </c:pt>
                <c:pt idx="506">
                  <c:v>99.775481203805271</c:v>
                </c:pt>
                <c:pt idx="507">
                  <c:v>50.380737692045294</c:v>
                </c:pt>
                <c:pt idx="508">
                  <c:v>92.543727449166767</c:v>
                </c:pt>
                <c:pt idx="509">
                  <c:v>74.502675409961</c:v>
                </c:pt>
                <c:pt idx="510">
                  <c:v>99.868406031950428</c:v>
                </c:pt>
                <c:pt idx="511">
                  <c:v>91.615030403019219</c:v>
                </c:pt>
                <c:pt idx="512">
                  <c:v>97.655962878935469</c:v>
                </c:pt>
                <c:pt idx="513">
                  <c:v>63.796954249033213</c:v>
                </c:pt>
                <c:pt idx="514">
                  <c:v>77.721139047564648</c:v>
                </c:pt>
                <c:pt idx="515">
                  <c:v>99.388843201596458</c:v>
                </c:pt>
                <c:pt idx="516">
                  <c:v>58.956878016776997</c:v>
                </c:pt>
                <c:pt idx="517">
                  <c:v>97.877990373542019</c:v>
                </c:pt>
                <c:pt idx="518">
                  <c:v>98.846949419164133</c:v>
                </c:pt>
                <c:pt idx="519">
                  <c:v>99.057536128880855</c:v>
                </c:pt>
                <c:pt idx="520">
                  <c:v>93.92167815692784</c:v>
                </c:pt>
                <c:pt idx="521">
                  <c:v>90.14190150642527</c:v>
                </c:pt>
                <c:pt idx="522">
                  <c:v>96.059882993287289</c:v>
                </c:pt>
                <c:pt idx="523">
                  <c:v>88.231816849366794</c:v>
                </c:pt>
                <c:pt idx="524">
                  <c:v>87.770694336423944</c:v>
                </c:pt>
                <c:pt idx="525">
                  <c:v>64.251159844228297</c:v>
                </c:pt>
                <c:pt idx="526">
                  <c:v>91.54447776940593</c:v>
                </c:pt>
                <c:pt idx="527">
                  <c:v>78.22219603124698</c:v>
                </c:pt>
                <c:pt idx="528">
                  <c:v>92.844575215643857</c:v>
                </c:pt>
                <c:pt idx="529">
                  <c:v>99.731142882197332</c:v>
                </c:pt>
                <c:pt idx="530">
                  <c:v>52.540559462403095</c:v>
                </c:pt>
                <c:pt idx="531">
                  <c:v>91.145603572441019</c:v>
                </c:pt>
                <c:pt idx="532">
                  <c:v>35.560416940206203</c:v>
                </c:pt>
                <c:pt idx="533">
                  <c:v>25.910169055968289</c:v>
                </c:pt>
                <c:pt idx="534">
                  <c:v>99.41798092401072</c:v>
                </c:pt>
                <c:pt idx="535">
                  <c:v>93.056499046983348</c:v>
                </c:pt>
                <c:pt idx="536">
                  <c:v>98.679645708455794</c:v>
                </c:pt>
                <c:pt idx="537">
                  <c:v>96.155407787529285</c:v>
                </c:pt>
                <c:pt idx="538">
                  <c:v>94.147237077269111</c:v>
                </c:pt>
                <c:pt idx="539">
                  <c:v>97.545445846377802</c:v>
                </c:pt>
                <c:pt idx="540">
                  <c:v>98.932602369384853</c:v>
                </c:pt>
                <c:pt idx="541">
                  <c:v>99.439980580303114</c:v>
                </c:pt>
                <c:pt idx="542">
                  <c:v>99.631418610996349</c:v>
                </c:pt>
                <c:pt idx="543">
                  <c:v>96.053578052478727</c:v>
                </c:pt>
                <c:pt idx="544">
                  <c:v>98.900843913106712</c:v>
                </c:pt>
                <c:pt idx="545">
                  <c:v>85.253112896032249</c:v>
                </c:pt>
                <c:pt idx="546">
                  <c:v>96.661708745314414</c:v>
                </c:pt>
                <c:pt idx="547">
                  <c:v>99.65551503884808</c:v>
                </c:pt>
                <c:pt idx="548">
                  <c:v>99.785434258587458</c:v>
                </c:pt>
                <c:pt idx="549">
                  <c:v>99.46904552277357</c:v>
                </c:pt>
                <c:pt idx="550">
                  <c:v>96.207144828462134</c:v>
                </c:pt>
                <c:pt idx="551">
                  <c:v>98.804778008833765</c:v>
                </c:pt>
                <c:pt idx="552">
                  <c:v>98.052386130694529</c:v>
                </c:pt>
                <c:pt idx="553">
                  <c:v>21.2495053426765</c:v>
                </c:pt>
                <c:pt idx="554">
                  <c:v>98.200988506273589</c:v>
                </c:pt>
                <c:pt idx="555">
                  <c:v>98.089289333270671</c:v>
                </c:pt>
                <c:pt idx="556">
                  <c:v>99.130730742170385</c:v>
                </c:pt>
                <c:pt idx="557">
                  <c:v>98.565686406909478</c:v>
                </c:pt>
                <c:pt idx="558">
                  <c:v>99.864953926255026</c:v>
                </c:pt>
                <c:pt idx="559">
                  <c:v>95.923856637422688</c:v>
                </c:pt>
                <c:pt idx="560">
                  <c:v>54.890283204253997</c:v>
                </c:pt>
                <c:pt idx="561">
                  <c:v>99.111184972072394</c:v>
                </c:pt>
                <c:pt idx="562">
                  <c:v>88.988686174165181</c:v>
                </c:pt>
                <c:pt idx="563">
                  <c:v>96.389966130581257</c:v>
                </c:pt>
                <c:pt idx="564">
                  <c:v>95.710905167025246</c:v>
                </c:pt>
                <c:pt idx="565">
                  <c:v>99.52220934756825</c:v>
                </c:pt>
                <c:pt idx="566">
                  <c:v>95.244209624913026</c:v>
                </c:pt>
                <c:pt idx="567">
                  <c:v>96.418668392045362</c:v>
                </c:pt>
                <c:pt idx="568">
                  <c:v>99.325330095048884</c:v>
                </c:pt>
                <c:pt idx="569">
                  <c:v>93.673072281963343</c:v>
                </c:pt>
                <c:pt idx="570">
                  <c:v>40.7569154504571</c:v>
                </c:pt>
                <c:pt idx="571">
                  <c:v>98.086211744461281</c:v>
                </c:pt>
                <c:pt idx="572">
                  <c:v>80.241865556562999</c:v>
                </c:pt>
                <c:pt idx="573">
                  <c:v>99.169405372260655</c:v>
                </c:pt>
                <c:pt idx="574">
                  <c:v>80.384719112437224</c:v>
                </c:pt>
                <c:pt idx="575">
                  <c:v>96.952744172686678</c:v>
                </c:pt>
                <c:pt idx="576">
                  <c:v>95.516351370817802</c:v>
                </c:pt>
                <c:pt idx="577">
                  <c:v>43.474002119325597</c:v>
                </c:pt>
                <c:pt idx="578">
                  <c:v>60.391035002285697</c:v>
                </c:pt>
                <c:pt idx="579">
                  <c:v>82.292879894266008</c:v>
                </c:pt>
                <c:pt idx="580">
                  <c:v>99.65030987817515</c:v>
                </c:pt>
                <c:pt idx="581">
                  <c:v>96.958432383993539</c:v>
                </c:pt>
                <c:pt idx="582">
                  <c:v>97.732842455868919</c:v>
                </c:pt>
                <c:pt idx="583">
                  <c:v>99.015916611940327</c:v>
                </c:pt>
                <c:pt idx="584">
                  <c:v>99.5712664557674</c:v>
                </c:pt>
                <c:pt idx="585">
                  <c:v>97.366615225789261</c:v>
                </c:pt>
                <c:pt idx="586">
                  <c:v>96.524498435194388</c:v>
                </c:pt>
                <c:pt idx="587">
                  <c:v>42.668473726921448</c:v>
                </c:pt>
                <c:pt idx="588">
                  <c:v>99.409381801214053</c:v>
                </c:pt>
                <c:pt idx="589">
                  <c:v>95.370477781960389</c:v>
                </c:pt>
                <c:pt idx="590">
                  <c:v>99.652857169705243</c:v>
                </c:pt>
                <c:pt idx="591">
                  <c:v>98.853911870849018</c:v>
                </c:pt>
                <c:pt idx="592">
                  <c:v>99.263291457059069</c:v>
                </c:pt>
                <c:pt idx="593">
                  <c:v>98.351801992972653</c:v>
                </c:pt>
                <c:pt idx="594">
                  <c:v>91.560170902952919</c:v>
                </c:pt>
                <c:pt idx="595">
                  <c:v>94.686805507543596</c:v>
                </c:pt>
                <c:pt idx="596">
                  <c:v>72.965823746123107</c:v>
                </c:pt>
                <c:pt idx="597">
                  <c:v>99.892830721313956</c:v>
                </c:pt>
                <c:pt idx="598">
                  <c:v>59.077115455356896</c:v>
                </c:pt>
                <c:pt idx="599">
                  <c:v>93.660208559044619</c:v>
                </c:pt>
                <c:pt idx="600">
                  <c:v>68.660250067868404</c:v>
                </c:pt>
                <c:pt idx="601">
                  <c:v>69.606176101637729</c:v>
                </c:pt>
                <c:pt idx="602">
                  <c:v>99.127908605643711</c:v>
                </c:pt>
                <c:pt idx="603">
                  <c:v>98.836502857442767</c:v>
                </c:pt>
                <c:pt idx="604">
                  <c:v>80.432812224975407</c:v>
                </c:pt>
                <c:pt idx="605">
                  <c:v>99.393465367161554</c:v>
                </c:pt>
                <c:pt idx="606">
                  <c:v>94.131372295723779</c:v>
                </c:pt>
                <c:pt idx="607">
                  <c:v>78.883049892431117</c:v>
                </c:pt>
                <c:pt idx="608">
                  <c:v>95.692440158435176</c:v>
                </c:pt>
                <c:pt idx="609">
                  <c:v>82.798670316210789</c:v>
                </c:pt>
                <c:pt idx="610">
                  <c:v>36.401770857955398</c:v>
                </c:pt>
                <c:pt idx="611">
                  <c:v>81.013152258895701</c:v>
                </c:pt>
                <c:pt idx="612">
                  <c:v>94.93198598528555</c:v>
                </c:pt>
                <c:pt idx="613">
                  <c:v>99.117568841748792</c:v>
                </c:pt>
                <c:pt idx="614">
                  <c:v>93.145550899560718</c:v>
                </c:pt>
                <c:pt idx="615">
                  <c:v>42.997085543835993</c:v>
                </c:pt>
                <c:pt idx="616">
                  <c:v>93.710284064237698</c:v>
                </c:pt>
                <c:pt idx="617">
                  <c:v>41.827369999326997</c:v>
                </c:pt>
                <c:pt idx="618">
                  <c:v>98.833604564339296</c:v>
                </c:pt>
                <c:pt idx="619">
                  <c:v>99.826148981084685</c:v>
                </c:pt>
                <c:pt idx="620">
                  <c:v>99.620775268857926</c:v>
                </c:pt>
                <c:pt idx="621">
                  <c:v>34.326073910812198</c:v>
                </c:pt>
                <c:pt idx="622">
                  <c:v>96.346385448278127</c:v>
                </c:pt>
                <c:pt idx="623">
                  <c:v>76.231520269701534</c:v>
                </c:pt>
                <c:pt idx="624">
                  <c:v>98.974723260461246</c:v>
                </c:pt>
                <c:pt idx="625">
                  <c:v>98.615635203295312</c:v>
                </c:pt>
                <c:pt idx="626">
                  <c:v>96.756906297989858</c:v>
                </c:pt>
                <c:pt idx="627">
                  <c:v>95.794106609184723</c:v>
                </c:pt>
                <c:pt idx="628">
                  <c:v>98.146981200657208</c:v>
                </c:pt>
                <c:pt idx="629">
                  <c:v>76.651040146647858</c:v>
                </c:pt>
                <c:pt idx="630">
                  <c:v>98.133576448920579</c:v>
                </c:pt>
                <c:pt idx="631">
                  <c:v>97.543791381771982</c:v>
                </c:pt>
                <c:pt idx="632">
                  <c:v>98.61175928218465</c:v>
                </c:pt>
                <c:pt idx="633">
                  <c:v>65.576874176976318</c:v>
                </c:pt>
                <c:pt idx="634">
                  <c:v>94.180051120187926</c:v>
                </c:pt>
                <c:pt idx="635">
                  <c:v>99.765010549769698</c:v>
                </c:pt>
                <c:pt idx="636">
                  <c:v>44.848861145378798</c:v>
                </c:pt>
                <c:pt idx="637">
                  <c:v>86.994252658677127</c:v>
                </c:pt>
                <c:pt idx="638">
                  <c:v>87.119683227204305</c:v>
                </c:pt>
                <c:pt idx="639">
                  <c:v>98.881833087200292</c:v>
                </c:pt>
                <c:pt idx="640">
                  <c:v>99.892661348127234</c:v>
                </c:pt>
                <c:pt idx="641">
                  <c:v>99.057247936108681</c:v>
                </c:pt>
                <c:pt idx="642">
                  <c:v>76.872729425073899</c:v>
                </c:pt>
                <c:pt idx="643">
                  <c:v>17.596261055341103</c:v>
                </c:pt>
                <c:pt idx="644">
                  <c:v>94.824181590692248</c:v>
                </c:pt>
                <c:pt idx="645">
                  <c:v>94.821344730035989</c:v>
                </c:pt>
                <c:pt idx="646">
                  <c:v>98.307104479583586</c:v>
                </c:pt>
                <c:pt idx="647">
                  <c:v>99.032887176477374</c:v>
                </c:pt>
                <c:pt idx="648">
                  <c:v>99.448952753407141</c:v>
                </c:pt>
                <c:pt idx="649">
                  <c:v>91.087773063983079</c:v>
                </c:pt>
                <c:pt idx="650">
                  <c:v>98.547840010844553</c:v>
                </c:pt>
                <c:pt idx="651">
                  <c:v>71.112700060402148</c:v>
                </c:pt>
                <c:pt idx="652">
                  <c:v>47.828695467863994</c:v>
                </c:pt>
                <c:pt idx="653">
                  <c:v>98.476604652345571</c:v>
                </c:pt>
                <c:pt idx="654">
                  <c:v>87.137212202181658</c:v>
                </c:pt>
                <c:pt idx="655">
                  <c:v>90.660373075069359</c:v>
                </c:pt>
                <c:pt idx="656">
                  <c:v>81.146377778373548</c:v>
                </c:pt>
                <c:pt idx="657">
                  <c:v>92.785751845748578</c:v>
                </c:pt>
                <c:pt idx="658">
                  <c:v>92.227805445821957</c:v>
                </c:pt>
                <c:pt idx="659">
                  <c:v>97.231455335962423</c:v>
                </c:pt>
                <c:pt idx="660">
                  <c:v>95.479759473718346</c:v>
                </c:pt>
                <c:pt idx="661">
                  <c:v>99.534206697188196</c:v>
                </c:pt>
                <c:pt idx="662">
                  <c:v>87.031246788381395</c:v>
                </c:pt>
                <c:pt idx="663">
                  <c:v>92.559484010204358</c:v>
                </c:pt>
                <c:pt idx="664">
                  <c:v>72.626862635650824</c:v>
                </c:pt>
                <c:pt idx="665">
                  <c:v>97.832678346686748</c:v>
                </c:pt>
                <c:pt idx="666">
                  <c:v>99.532109230553559</c:v>
                </c:pt>
                <c:pt idx="667">
                  <c:v>28.957282267889386</c:v>
                </c:pt>
                <c:pt idx="668">
                  <c:v>98.354302557273797</c:v>
                </c:pt>
                <c:pt idx="669">
                  <c:v>93.356343479324849</c:v>
                </c:pt>
                <c:pt idx="670">
                  <c:v>95.730934441331229</c:v>
                </c:pt>
                <c:pt idx="671">
                  <c:v>98.712324855806173</c:v>
                </c:pt>
                <c:pt idx="672">
                  <c:v>98.284819476351856</c:v>
                </c:pt>
                <c:pt idx="673">
                  <c:v>98.020474450070878</c:v>
                </c:pt>
                <c:pt idx="674">
                  <c:v>79.909036229327995</c:v>
                </c:pt>
                <c:pt idx="675">
                  <c:v>96.179363725247285</c:v>
                </c:pt>
                <c:pt idx="676">
                  <c:v>69.585852078413936</c:v>
                </c:pt>
                <c:pt idx="677">
                  <c:v>93.415642994133506</c:v>
                </c:pt>
                <c:pt idx="678">
                  <c:v>98.617019430237519</c:v>
                </c:pt>
                <c:pt idx="679">
                  <c:v>71.512588233268389</c:v>
                </c:pt>
                <c:pt idx="680">
                  <c:v>99.458369811111382</c:v>
                </c:pt>
                <c:pt idx="681">
                  <c:v>41.673653551982305</c:v>
                </c:pt>
                <c:pt idx="682">
                  <c:v>98.686636397715958</c:v>
                </c:pt>
                <c:pt idx="683">
                  <c:v>93.688773596958129</c:v>
                </c:pt>
                <c:pt idx="684">
                  <c:v>85.162653237624241</c:v>
                </c:pt>
                <c:pt idx="685">
                  <c:v>98.556816440412703</c:v>
                </c:pt>
                <c:pt idx="686">
                  <c:v>85.128100153674254</c:v>
                </c:pt>
                <c:pt idx="687">
                  <c:v>99.850819695979922</c:v>
                </c:pt>
                <c:pt idx="688">
                  <c:v>61.698987290774312</c:v>
                </c:pt>
                <c:pt idx="689">
                  <c:v>97.447358397146473</c:v>
                </c:pt>
                <c:pt idx="690">
                  <c:v>61.064296337905013</c:v>
                </c:pt>
                <c:pt idx="691">
                  <c:v>83.544036434731908</c:v>
                </c:pt>
                <c:pt idx="692">
                  <c:v>77.57765788191287</c:v>
                </c:pt>
                <c:pt idx="693">
                  <c:v>89.941205310266227</c:v>
                </c:pt>
                <c:pt idx="694">
                  <c:v>89.740389905094602</c:v>
                </c:pt>
                <c:pt idx="695">
                  <c:v>95.671116983447376</c:v>
                </c:pt>
                <c:pt idx="696">
                  <c:v>75.2936607988986</c:v>
                </c:pt>
                <c:pt idx="697">
                  <c:v>85.243144823885302</c:v>
                </c:pt>
                <c:pt idx="698">
                  <c:v>99.653807554785317</c:v>
                </c:pt>
                <c:pt idx="699">
                  <c:v>34.184215594608304</c:v>
                </c:pt>
                <c:pt idx="700">
                  <c:v>96.913531417805899</c:v>
                </c:pt>
                <c:pt idx="701">
                  <c:v>99.928945228866141</c:v>
                </c:pt>
                <c:pt idx="702">
                  <c:v>92.279496307810248</c:v>
                </c:pt>
                <c:pt idx="703">
                  <c:v>98.847903278235805</c:v>
                </c:pt>
                <c:pt idx="704">
                  <c:v>68.527333154582934</c:v>
                </c:pt>
                <c:pt idx="705">
                  <c:v>99.242493941893287</c:v>
                </c:pt>
                <c:pt idx="706">
                  <c:v>68.632198758546053</c:v>
                </c:pt>
                <c:pt idx="707">
                  <c:v>88.145872147597288</c:v>
                </c:pt>
                <c:pt idx="708">
                  <c:v>42.241848172043227</c:v>
                </c:pt>
                <c:pt idx="709">
                  <c:v>78.281289942619907</c:v>
                </c:pt>
                <c:pt idx="710">
                  <c:v>97.255089410230838</c:v>
                </c:pt>
                <c:pt idx="711">
                  <c:v>18.371031750810097</c:v>
                </c:pt>
                <c:pt idx="712">
                  <c:v>98.193459240200326</c:v>
                </c:pt>
                <c:pt idx="713">
                  <c:v>98.268088310788585</c:v>
                </c:pt>
                <c:pt idx="714">
                  <c:v>69.912206928093326</c:v>
                </c:pt>
                <c:pt idx="715">
                  <c:v>95.321589429372935</c:v>
                </c:pt>
                <c:pt idx="716">
                  <c:v>98.387012305787948</c:v>
                </c:pt>
                <c:pt idx="717">
                  <c:v>96.406368225308526</c:v>
                </c:pt>
                <c:pt idx="718">
                  <c:v>62.02813004340917</c:v>
                </c:pt>
                <c:pt idx="719">
                  <c:v>99.843041046412253</c:v>
                </c:pt>
                <c:pt idx="720">
                  <c:v>98.255378961625908</c:v>
                </c:pt>
                <c:pt idx="721">
                  <c:v>50.953103558782637</c:v>
                </c:pt>
                <c:pt idx="722">
                  <c:v>42.333511825564599</c:v>
                </c:pt>
                <c:pt idx="723">
                  <c:v>45.101811375664219</c:v>
                </c:pt>
                <c:pt idx="724">
                  <c:v>98.825613527605441</c:v>
                </c:pt>
                <c:pt idx="725">
                  <c:v>98.823999148949</c:v>
                </c:pt>
                <c:pt idx="726">
                  <c:v>26.518722726808431</c:v>
                </c:pt>
                <c:pt idx="727">
                  <c:v>99.86267102843334</c:v>
                </c:pt>
                <c:pt idx="728">
                  <c:v>50.389107085636162</c:v>
                </c:pt>
                <c:pt idx="729">
                  <c:v>99.687970445947727</c:v>
                </c:pt>
                <c:pt idx="730">
                  <c:v>86.680164967687602</c:v>
                </c:pt>
                <c:pt idx="731">
                  <c:v>87.6123896640825</c:v>
                </c:pt>
                <c:pt idx="732">
                  <c:v>66.643959543972585</c:v>
                </c:pt>
                <c:pt idx="733">
                  <c:v>93.344185090911324</c:v>
                </c:pt>
                <c:pt idx="734">
                  <c:v>28.061977259433107</c:v>
                </c:pt>
                <c:pt idx="735">
                  <c:v>93.506773305462858</c:v>
                </c:pt>
                <c:pt idx="736">
                  <c:v>92.386857494172901</c:v>
                </c:pt>
                <c:pt idx="737">
                  <c:v>65.145443004623999</c:v>
                </c:pt>
                <c:pt idx="738">
                  <c:v>29.619543591246796</c:v>
                </c:pt>
                <c:pt idx="739">
                  <c:v>67.84234264152937</c:v>
                </c:pt>
                <c:pt idx="740">
                  <c:v>87.791251578507726</c:v>
                </c:pt>
                <c:pt idx="741">
                  <c:v>98.839234436655019</c:v>
                </c:pt>
                <c:pt idx="742">
                  <c:v>74.867050682035696</c:v>
                </c:pt>
                <c:pt idx="743">
                  <c:v>68.762530932561035</c:v>
                </c:pt>
                <c:pt idx="744">
                  <c:v>98.439084754502517</c:v>
                </c:pt>
                <c:pt idx="745">
                  <c:v>97.999085490322457</c:v>
                </c:pt>
                <c:pt idx="746">
                  <c:v>96.756488899747552</c:v>
                </c:pt>
                <c:pt idx="747">
                  <c:v>99.667973926294351</c:v>
                </c:pt>
                <c:pt idx="748">
                  <c:v>97.531787840518248</c:v>
                </c:pt>
                <c:pt idx="749">
                  <c:v>98.827432828611165</c:v>
                </c:pt>
                <c:pt idx="750">
                  <c:v>97.926651956843884</c:v>
                </c:pt>
                <c:pt idx="751">
                  <c:v>79.452774417698436</c:v>
                </c:pt>
                <c:pt idx="752">
                  <c:v>88.205241212398278</c:v>
                </c:pt>
                <c:pt idx="753">
                  <c:v>88.807413700298127</c:v>
                </c:pt>
                <c:pt idx="754">
                  <c:v>98.140318573314048</c:v>
                </c:pt>
                <c:pt idx="755">
                  <c:v>99.883094171358948</c:v>
                </c:pt>
                <c:pt idx="756">
                  <c:v>91.067717770584267</c:v>
                </c:pt>
                <c:pt idx="757">
                  <c:v>62.541612790455503</c:v>
                </c:pt>
                <c:pt idx="758">
                  <c:v>86.71710379044417</c:v>
                </c:pt>
                <c:pt idx="759">
                  <c:v>99.302690552818248</c:v>
                </c:pt>
                <c:pt idx="760">
                  <c:v>38.090161392927151</c:v>
                </c:pt>
                <c:pt idx="761">
                  <c:v>99.130169830148787</c:v>
                </c:pt>
                <c:pt idx="762">
                  <c:v>99.033739894414396</c:v>
                </c:pt>
                <c:pt idx="763">
                  <c:v>85.46302047919616</c:v>
                </c:pt>
                <c:pt idx="764">
                  <c:v>99.317017498030197</c:v>
                </c:pt>
                <c:pt idx="765">
                  <c:v>97.854528380445885</c:v>
                </c:pt>
                <c:pt idx="766">
                  <c:v>80.835532283932679</c:v>
                </c:pt>
                <c:pt idx="767">
                  <c:v>76.220646269598703</c:v>
                </c:pt>
                <c:pt idx="768">
                  <c:v>98.667735471194149</c:v>
                </c:pt>
                <c:pt idx="769">
                  <c:v>83.516384036873148</c:v>
                </c:pt>
                <c:pt idx="770">
                  <c:v>46.061576392834311</c:v>
                </c:pt>
                <c:pt idx="771">
                  <c:v>98.641899767257343</c:v>
                </c:pt>
                <c:pt idx="772">
                  <c:v>60.938009466441365</c:v>
                </c:pt>
                <c:pt idx="773">
                  <c:v>20.873103504003186</c:v>
                </c:pt>
                <c:pt idx="774">
                  <c:v>99.450835936429883</c:v>
                </c:pt>
                <c:pt idx="775">
                  <c:v>85.610580469614902</c:v>
                </c:pt>
                <c:pt idx="776">
                  <c:v>89.899064598929101</c:v>
                </c:pt>
                <c:pt idx="777">
                  <c:v>94.846936468662662</c:v>
                </c:pt>
                <c:pt idx="778">
                  <c:v>91.872512782229506</c:v>
                </c:pt>
                <c:pt idx="779">
                  <c:v>99.889542775231959</c:v>
                </c:pt>
                <c:pt idx="780">
                  <c:v>98.682235282635219</c:v>
                </c:pt>
                <c:pt idx="781">
                  <c:v>87.600363093705383</c:v>
                </c:pt>
                <c:pt idx="782">
                  <c:v>99.787406424317837</c:v>
                </c:pt>
                <c:pt idx="783">
                  <c:v>99.594363448864215</c:v>
                </c:pt>
                <c:pt idx="784">
                  <c:v>97.848929276240227</c:v>
                </c:pt>
                <c:pt idx="785">
                  <c:v>98.499360952634788</c:v>
                </c:pt>
                <c:pt idx="786">
                  <c:v>99.3286583696337</c:v>
                </c:pt>
                <c:pt idx="787">
                  <c:v>96.069982555497859</c:v>
                </c:pt>
                <c:pt idx="788">
                  <c:v>95.027069084274146</c:v>
                </c:pt>
                <c:pt idx="789">
                  <c:v>99.690518152458878</c:v>
                </c:pt>
                <c:pt idx="790">
                  <c:v>98.54700304895016</c:v>
                </c:pt>
                <c:pt idx="791">
                  <c:v>97.898399214817985</c:v>
                </c:pt>
                <c:pt idx="792">
                  <c:v>96.883179304945187</c:v>
                </c:pt>
                <c:pt idx="793">
                  <c:v>99.573195679797735</c:v>
                </c:pt>
                <c:pt idx="794">
                  <c:v>93.878528187108458</c:v>
                </c:pt>
                <c:pt idx="795">
                  <c:v>99.88916480188648</c:v>
                </c:pt>
                <c:pt idx="796">
                  <c:v>70.369457689659399</c:v>
                </c:pt>
                <c:pt idx="797">
                  <c:v>99.522803667018223</c:v>
                </c:pt>
                <c:pt idx="798">
                  <c:v>78.441044422367668</c:v>
                </c:pt>
                <c:pt idx="799">
                  <c:v>99.011874476530338</c:v>
                </c:pt>
                <c:pt idx="800">
                  <c:v>8.2110686378613984</c:v>
                </c:pt>
                <c:pt idx="801">
                  <c:v>81.560516422227494</c:v>
                </c:pt>
                <c:pt idx="802">
                  <c:v>96.99986480249828</c:v>
                </c:pt>
                <c:pt idx="803">
                  <c:v>98.412660831804956</c:v>
                </c:pt>
                <c:pt idx="804">
                  <c:v>91.239059837069888</c:v>
                </c:pt>
                <c:pt idx="805">
                  <c:v>16.583631542567634</c:v>
                </c:pt>
                <c:pt idx="806">
                  <c:v>99.238867662094179</c:v>
                </c:pt>
                <c:pt idx="807">
                  <c:v>98.673313571891541</c:v>
                </c:pt>
                <c:pt idx="808">
                  <c:v>92.807740191033659</c:v>
                </c:pt>
                <c:pt idx="809">
                  <c:v>88.720518865757683</c:v>
                </c:pt>
                <c:pt idx="810">
                  <c:v>98.529279865315587</c:v>
                </c:pt>
                <c:pt idx="811">
                  <c:v>66.080496954824298</c:v>
                </c:pt>
                <c:pt idx="812">
                  <c:v>97.772526258690789</c:v>
                </c:pt>
                <c:pt idx="813">
                  <c:v>98.703491793811679</c:v>
                </c:pt>
                <c:pt idx="814">
                  <c:v>68.592990435315571</c:v>
                </c:pt>
                <c:pt idx="815">
                  <c:v>93.953766927291753</c:v>
                </c:pt>
                <c:pt idx="816">
                  <c:v>99.796882917212599</c:v>
                </c:pt>
                <c:pt idx="817">
                  <c:v>90.386463581580912</c:v>
                </c:pt>
                <c:pt idx="818">
                  <c:v>63.149986326029513</c:v>
                </c:pt>
                <c:pt idx="819">
                  <c:v>74.215891708781598</c:v>
                </c:pt>
                <c:pt idx="820">
                  <c:v>94.54399319088354</c:v>
                </c:pt>
                <c:pt idx="821">
                  <c:v>48.086150962456102</c:v>
                </c:pt>
                <c:pt idx="822">
                  <c:v>97.785918347879658</c:v>
                </c:pt>
                <c:pt idx="823">
                  <c:v>86.250915486979196</c:v>
                </c:pt>
                <c:pt idx="824">
                  <c:v>94.564991911208764</c:v>
                </c:pt>
                <c:pt idx="825">
                  <c:v>83.584282043773982</c:v>
                </c:pt>
                <c:pt idx="826">
                  <c:v>95.84521838947002</c:v>
                </c:pt>
                <c:pt idx="827">
                  <c:v>82.742452673774082</c:v>
                </c:pt>
                <c:pt idx="828">
                  <c:v>84.66629656088638</c:v>
                </c:pt>
                <c:pt idx="829">
                  <c:v>82.937330927688279</c:v>
                </c:pt>
                <c:pt idx="830">
                  <c:v>95.293936856663208</c:v>
                </c:pt>
                <c:pt idx="831">
                  <c:v>85.575053983115296</c:v>
                </c:pt>
                <c:pt idx="832">
                  <c:v>70.467703873726748</c:v>
                </c:pt>
                <c:pt idx="833">
                  <c:v>57.974075108042349</c:v>
                </c:pt>
                <c:pt idx="834">
                  <c:v>60.285114726325048</c:v>
                </c:pt>
                <c:pt idx="835">
                  <c:v>93.202164971079796</c:v>
                </c:pt>
                <c:pt idx="836">
                  <c:v>63.384954569711077</c:v>
                </c:pt>
                <c:pt idx="837">
                  <c:v>83.861777002359133</c:v>
                </c:pt>
                <c:pt idx="838">
                  <c:v>81.981953895891706</c:v>
                </c:pt>
                <c:pt idx="839">
                  <c:v>90.852067977654329</c:v>
                </c:pt>
                <c:pt idx="840">
                  <c:v>86.690131560708082</c:v>
                </c:pt>
                <c:pt idx="841">
                  <c:v>46.027446253841795</c:v>
                </c:pt>
                <c:pt idx="842">
                  <c:v>11.804784092255804</c:v>
                </c:pt>
                <c:pt idx="843">
                  <c:v>27.192803043165586</c:v>
                </c:pt>
                <c:pt idx="844">
                  <c:v>92.690655644158667</c:v>
                </c:pt>
                <c:pt idx="845">
                  <c:v>98.792634668898827</c:v>
                </c:pt>
                <c:pt idx="846">
                  <c:v>69.684053646447097</c:v>
                </c:pt>
                <c:pt idx="847">
                  <c:v>68.320593151453636</c:v>
                </c:pt>
                <c:pt idx="848">
                  <c:v>98.786256158634359</c:v>
                </c:pt>
                <c:pt idx="849">
                  <c:v>66.679216682568281</c:v>
                </c:pt>
                <c:pt idx="850">
                  <c:v>97.718616791701422</c:v>
                </c:pt>
                <c:pt idx="851">
                  <c:v>57.720003042576771</c:v>
                </c:pt>
                <c:pt idx="852">
                  <c:v>99.735952030410559</c:v>
                </c:pt>
                <c:pt idx="853">
                  <c:v>99.448843754983599</c:v>
                </c:pt>
                <c:pt idx="854">
                  <c:v>88.450510024538303</c:v>
                </c:pt>
                <c:pt idx="855">
                  <c:v>97.824741165885683</c:v>
                </c:pt>
                <c:pt idx="856">
                  <c:v>31.348025339771805</c:v>
                </c:pt>
                <c:pt idx="857">
                  <c:v>98.688075015756851</c:v>
                </c:pt>
                <c:pt idx="858">
                  <c:v>93.08212839422805</c:v>
                </c:pt>
                <c:pt idx="859">
                  <c:v>95.268264437881939</c:v>
                </c:pt>
                <c:pt idx="860">
                  <c:v>86.245654306817315</c:v>
                </c:pt>
                <c:pt idx="861">
                  <c:v>99.071059980784298</c:v>
                </c:pt>
                <c:pt idx="862">
                  <c:v>97.150624909695367</c:v>
                </c:pt>
                <c:pt idx="863">
                  <c:v>98.60612673150105</c:v>
                </c:pt>
                <c:pt idx="864">
                  <c:v>88.409589244446195</c:v>
                </c:pt>
                <c:pt idx="865">
                  <c:v>96.889091173480224</c:v>
                </c:pt>
                <c:pt idx="866">
                  <c:v>89.603002834154381</c:v>
                </c:pt>
                <c:pt idx="867">
                  <c:v>97.566792980917526</c:v>
                </c:pt>
                <c:pt idx="868">
                  <c:v>99.796238510387113</c:v>
                </c:pt>
                <c:pt idx="869">
                  <c:v>95.787069320914966</c:v>
                </c:pt>
                <c:pt idx="870">
                  <c:v>56.978091849824963</c:v>
                </c:pt>
                <c:pt idx="871">
                  <c:v>99.105855093386396</c:v>
                </c:pt>
                <c:pt idx="872">
                  <c:v>56.759588543912194</c:v>
                </c:pt>
                <c:pt idx="873">
                  <c:v>20.210364733857801</c:v>
                </c:pt>
                <c:pt idx="874">
                  <c:v>90.126677374740098</c:v>
                </c:pt>
                <c:pt idx="875">
                  <c:v>45.674656603267742</c:v>
                </c:pt>
                <c:pt idx="876">
                  <c:v>99.691216042924012</c:v>
                </c:pt>
                <c:pt idx="877">
                  <c:v>37.592012581488113</c:v>
                </c:pt>
                <c:pt idx="878">
                  <c:v>70.5864959902637</c:v>
                </c:pt>
                <c:pt idx="879">
                  <c:v>84.985311830036338</c:v>
                </c:pt>
                <c:pt idx="880">
                  <c:v>97.76975504745117</c:v>
                </c:pt>
                <c:pt idx="881">
                  <c:v>99.123527224927074</c:v>
                </c:pt>
                <c:pt idx="882">
                  <c:v>97.457137636980988</c:v>
                </c:pt>
                <c:pt idx="883">
                  <c:v>50.052566359965702</c:v>
                </c:pt>
                <c:pt idx="884">
                  <c:v>60.493475193988303</c:v>
                </c:pt>
                <c:pt idx="885">
                  <c:v>99.852251936870019</c:v>
                </c:pt>
                <c:pt idx="886">
                  <c:v>95.174061827531816</c:v>
                </c:pt>
                <c:pt idx="887">
                  <c:v>99.149827101880419</c:v>
                </c:pt>
                <c:pt idx="888">
                  <c:v>99.512898602692488</c:v>
                </c:pt>
                <c:pt idx="889">
                  <c:v>99.130068250628142</c:v>
                </c:pt>
                <c:pt idx="890">
                  <c:v>65.064738501967298</c:v>
                </c:pt>
                <c:pt idx="891">
                  <c:v>43.644203413289034</c:v>
                </c:pt>
                <c:pt idx="892">
                  <c:v>83.949437609310849</c:v>
                </c:pt>
                <c:pt idx="893">
                  <c:v>94.21288977489381</c:v>
                </c:pt>
                <c:pt idx="894">
                  <c:v>70.053404089233723</c:v>
                </c:pt>
                <c:pt idx="895">
                  <c:v>91.055151999785551</c:v>
                </c:pt>
                <c:pt idx="896">
                  <c:v>11.981749363490394</c:v>
                </c:pt>
                <c:pt idx="897">
                  <c:v>94.044865919916887</c:v>
                </c:pt>
                <c:pt idx="898">
                  <c:v>72.027951312938754</c:v>
                </c:pt>
                <c:pt idx="899">
                  <c:v>84.881387484341104</c:v>
                </c:pt>
                <c:pt idx="900">
                  <c:v>61.743400869917096</c:v>
                </c:pt>
                <c:pt idx="901">
                  <c:v>94.403615083566407</c:v>
                </c:pt>
                <c:pt idx="902">
                  <c:v>98.385628530381268</c:v>
                </c:pt>
                <c:pt idx="903">
                  <c:v>93.710841881444509</c:v>
                </c:pt>
                <c:pt idx="904">
                  <c:v>99.710946181976666</c:v>
                </c:pt>
                <c:pt idx="905">
                  <c:v>32.395098919897912</c:v>
                </c:pt>
                <c:pt idx="906">
                  <c:v>87.442739738419078</c:v>
                </c:pt>
                <c:pt idx="907">
                  <c:v>9.087091289800199</c:v>
                </c:pt>
                <c:pt idx="908">
                  <c:v>99.075650068484094</c:v>
                </c:pt>
                <c:pt idx="909">
                  <c:v>99.147361626373495</c:v>
                </c:pt>
                <c:pt idx="910">
                  <c:v>16.809413865658001</c:v>
                </c:pt>
                <c:pt idx="911">
                  <c:v>98.964713948479258</c:v>
                </c:pt>
                <c:pt idx="912">
                  <c:v>98.137242265404851</c:v>
                </c:pt>
                <c:pt idx="913">
                  <c:v>19.943875358047904</c:v>
                </c:pt>
                <c:pt idx="914">
                  <c:v>98.339404015204849</c:v>
                </c:pt>
                <c:pt idx="915">
                  <c:v>11.117842514662406</c:v>
                </c:pt>
                <c:pt idx="916">
                  <c:v>97.635298489735774</c:v>
                </c:pt>
                <c:pt idx="917">
                  <c:v>41.764146972166202</c:v>
                </c:pt>
                <c:pt idx="918">
                  <c:v>96.041601789765934</c:v>
                </c:pt>
                <c:pt idx="919">
                  <c:v>98.352973808598634</c:v>
                </c:pt>
                <c:pt idx="920">
                  <c:v>98.758263126427778</c:v>
                </c:pt>
                <c:pt idx="921">
                  <c:v>22.064408472191086</c:v>
                </c:pt>
                <c:pt idx="922">
                  <c:v>84.679488927548988</c:v>
                </c:pt>
                <c:pt idx="923">
                  <c:v>57.704666156949799</c:v>
                </c:pt>
                <c:pt idx="924">
                  <c:v>99.009335418165719</c:v>
                </c:pt>
                <c:pt idx="925">
                  <c:v>98.881476498933978</c:v>
                </c:pt>
                <c:pt idx="926">
                  <c:v>95.756558823421926</c:v>
                </c:pt>
                <c:pt idx="927">
                  <c:v>10.1679147590275</c:v>
                </c:pt>
                <c:pt idx="928">
                  <c:v>98.387055603215856</c:v>
                </c:pt>
                <c:pt idx="929">
                  <c:v>98.92672206973829</c:v>
                </c:pt>
                <c:pt idx="930">
                  <c:v>98.153974823978814</c:v>
                </c:pt>
                <c:pt idx="931">
                  <c:v>99.831338813378125</c:v>
                </c:pt>
                <c:pt idx="932">
                  <c:v>50.8252393316832</c:v>
                </c:pt>
                <c:pt idx="933">
                  <c:v>99.738202062551039</c:v>
                </c:pt>
                <c:pt idx="934">
                  <c:v>22.878104077006597</c:v>
                </c:pt>
                <c:pt idx="935">
                  <c:v>99.099265825946475</c:v>
                </c:pt>
                <c:pt idx="936">
                  <c:v>99.733093274439454</c:v>
                </c:pt>
                <c:pt idx="937">
                  <c:v>98.651465591741186</c:v>
                </c:pt>
                <c:pt idx="938">
                  <c:v>21.309939367209694</c:v>
                </c:pt>
                <c:pt idx="939">
                  <c:v>99.782249881639444</c:v>
                </c:pt>
                <c:pt idx="940">
                  <c:v>65.115786923314019</c:v>
                </c:pt>
                <c:pt idx="941">
                  <c:v>78.824924868674103</c:v>
                </c:pt>
                <c:pt idx="942">
                  <c:v>99.204348450181243</c:v>
                </c:pt>
                <c:pt idx="943">
                  <c:v>98.07063169839931</c:v>
                </c:pt>
                <c:pt idx="944">
                  <c:v>50.555341535468195</c:v>
                </c:pt>
                <c:pt idx="945">
                  <c:v>99.641235609254593</c:v>
                </c:pt>
                <c:pt idx="946">
                  <c:v>95.281761986532203</c:v>
                </c:pt>
                <c:pt idx="947">
                  <c:v>93.525901370712759</c:v>
                </c:pt>
                <c:pt idx="948">
                  <c:v>14.706526164526906</c:v>
                </c:pt>
                <c:pt idx="949">
                  <c:v>93.820539210810281</c:v>
                </c:pt>
                <c:pt idx="950">
                  <c:v>85.289184985820597</c:v>
                </c:pt>
                <c:pt idx="951">
                  <c:v>98.4183033120282</c:v>
                </c:pt>
                <c:pt idx="952">
                  <c:v>47.240057287291997</c:v>
                </c:pt>
                <c:pt idx="953">
                  <c:v>99.348017116824579</c:v>
                </c:pt>
                <c:pt idx="954">
                  <c:v>99.549396955278496</c:v>
                </c:pt>
                <c:pt idx="955">
                  <c:v>97.768193736536759</c:v>
                </c:pt>
                <c:pt idx="956">
                  <c:v>97.057658682928974</c:v>
                </c:pt>
                <c:pt idx="957">
                  <c:v>96.507695935266227</c:v>
                </c:pt>
                <c:pt idx="958">
                  <c:v>94.215436445818227</c:v>
                </c:pt>
                <c:pt idx="959">
                  <c:v>94.04690748423603</c:v>
                </c:pt>
                <c:pt idx="960">
                  <c:v>80.048985601176</c:v>
                </c:pt>
                <c:pt idx="961">
                  <c:v>97.398567623068601</c:v>
                </c:pt>
                <c:pt idx="962">
                  <c:v>83.373693930147596</c:v>
                </c:pt>
                <c:pt idx="963">
                  <c:v>95.471078588080118</c:v>
                </c:pt>
                <c:pt idx="964">
                  <c:v>84.51172462308007</c:v>
                </c:pt>
                <c:pt idx="965">
                  <c:v>21.201649046175579</c:v>
                </c:pt>
                <c:pt idx="966">
                  <c:v>89.592773823682634</c:v>
                </c:pt>
                <c:pt idx="967">
                  <c:v>48.252237475291935</c:v>
                </c:pt>
                <c:pt idx="968">
                  <c:v>97.761214869212594</c:v>
                </c:pt>
                <c:pt idx="969">
                  <c:v>45.400520155923495</c:v>
                </c:pt>
                <c:pt idx="970">
                  <c:v>37.1063221625963</c:v>
                </c:pt>
                <c:pt idx="971">
                  <c:v>75.131612565054809</c:v>
                </c:pt>
                <c:pt idx="972">
                  <c:v>93.006877672206159</c:v>
                </c:pt>
                <c:pt idx="973">
                  <c:v>99.85401183566934</c:v>
                </c:pt>
                <c:pt idx="974">
                  <c:v>99.626202700987179</c:v>
                </c:pt>
                <c:pt idx="975">
                  <c:v>97.632129794896883</c:v>
                </c:pt>
                <c:pt idx="976">
                  <c:v>75.124880375244729</c:v>
                </c:pt>
                <c:pt idx="977">
                  <c:v>96.863366095862446</c:v>
                </c:pt>
                <c:pt idx="978">
                  <c:v>12.211044730714207</c:v>
                </c:pt>
                <c:pt idx="979">
                  <c:v>97.846893500357396</c:v>
                </c:pt>
                <c:pt idx="980">
                  <c:v>97.095465361894043</c:v>
                </c:pt>
                <c:pt idx="981">
                  <c:v>75.398844936803329</c:v>
                </c:pt>
                <c:pt idx="982">
                  <c:v>17.149620100753786</c:v>
                </c:pt>
                <c:pt idx="983">
                  <c:v>85.007319183160405</c:v>
                </c:pt>
                <c:pt idx="984">
                  <c:v>24.570109174786488</c:v>
                </c:pt>
                <c:pt idx="985">
                  <c:v>34.742387501462368</c:v>
                </c:pt>
                <c:pt idx="986">
                  <c:v>67.659526107284236</c:v>
                </c:pt>
                <c:pt idx="987">
                  <c:v>89.657404601060094</c:v>
                </c:pt>
                <c:pt idx="988">
                  <c:v>89.409487455640701</c:v>
                </c:pt>
                <c:pt idx="989">
                  <c:v>99.256014675980623</c:v>
                </c:pt>
                <c:pt idx="990">
                  <c:v>99.313367902635349</c:v>
                </c:pt>
                <c:pt idx="991">
                  <c:v>98.703893476649668</c:v>
                </c:pt>
                <c:pt idx="992">
                  <c:v>83.2191405592541</c:v>
                </c:pt>
                <c:pt idx="993">
                  <c:v>86.159228493609589</c:v>
                </c:pt>
                <c:pt idx="994">
                  <c:v>74.933086465335734</c:v>
                </c:pt>
                <c:pt idx="995">
                  <c:v>21.254176144206397</c:v>
                </c:pt>
                <c:pt idx="996">
                  <c:v>87.173321944790658</c:v>
                </c:pt>
                <c:pt idx="997">
                  <c:v>97.816775649608886</c:v>
                </c:pt>
                <c:pt idx="998">
                  <c:v>79.490580715917645</c:v>
                </c:pt>
                <c:pt idx="999">
                  <c:v>65.986998608848026</c:v>
                </c:pt>
                <c:pt idx="1000">
                  <c:v>99.106686104798058</c:v>
                </c:pt>
                <c:pt idx="1001">
                  <c:v>96.106398681339883</c:v>
                </c:pt>
                <c:pt idx="1002">
                  <c:v>99.796533872444357</c:v>
                </c:pt>
                <c:pt idx="1003">
                  <c:v>99.595192575932785</c:v>
                </c:pt>
                <c:pt idx="1004">
                  <c:v>18.328593058068289</c:v>
                </c:pt>
                <c:pt idx="1005">
                  <c:v>34.013633188383494</c:v>
                </c:pt>
                <c:pt idx="1006">
                  <c:v>71.151950410222582</c:v>
                </c:pt>
                <c:pt idx="1007">
                  <c:v>97.309050592533964</c:v>
                </c:pt>
                <c:pt idx="1008">
                  <c:v>92.061856863075704</c:v>
                </c:pt>
                <c:pt idx="1009">
                  <c:v>71.690697390468088</c:v>
                </c:pt>
                <c:pt idx="1010">
                  <c:v>97.826452159419304</c:v>
                </c:pt>
                <c:pt idx="1011">
                  <c:v>99.453816126275115</c:v>
                </c:pt>
                <c:pt idx="1012">
                  <c:v>41.525773661562596</c:v>
                </c:pt>
                <c:pt idx="1013">
                  <c:v>85.204887159609299</c:v>
                </c:pt>
                <c:pt idx="1014">
                  <c:v>95.727912286286028</c:v>
                </c:pt>
                <c:pt idx="1015">
                  <c:v>96.223858490144011</c:v>
                </c:pt>
                <c:pt idx="1016">
                  <c:v>97.798366302518119</c:v>
                </c:pt>
                <c:pt idx="1017">
                  <c:v>87.465192213955589</c:v>
                </c:pt>
                <c:pt idx="1018">
                  <c:v>67.29841069887577</c:v>
                </c:pt>
                <c:pt idx="1019">
                  <c:v>77.5164547560465</c:v>
                </c:pt>
                <c:pt idx="1020">
                  <c:v>91.285981924217126</c:v>
                </c:pt>
                <c:pt idx="1021">
                  <c:v>95.948196986585302</c:v>
                </c:pt>
                <c:pt idx="1022">
                  <c:v>98.441325483458144</c:v>
                </c:pt>
                <c:pt idx="1023">
                  <c:v>91.922638824126054</c:v>
                </c:pt>
                <c:pt idx="1024">
                  <c:v>43.590306452258197</c:v>
                </c:pt>
                <c:pt idx="1025">
                  <c:v>99.226948248224048</c:v>
                </c:pt>
                <c:pt idx="1026">
                  <c:v>42.380476697997167</c:v>
                </c:pt>
                <c:pt idx="1027">
                  <c:v>97.413992208711406</c:v>
                </c:pt>
                <c:pt idx="1028">
                  <c:v>93.088737020954724</c:v>
                </c:pt>
                <c:pt idx="1029">
                  <c:v>92.066042872394306</c:v>
                </c:pt>
                <c:pt idx="1030">
                  <c:v>98.165161083092471</c:v>
                </c:pt>
                <c:pt idx="1031">
                  <c:v>98.626261462457819</c:v>
                </c:pt>
                <c:pt idx="1032">
                  <c:v>40.807191694548465</c:v>
                </c:pt>
                <c:pt idx="1033">
                  <c:v>69.305420571642301</c:v>
                </c:pt>
                <c:pt idx="1034">
                  <c:v>27.418969055363089</c:v>
                </c:pt>
                <c:pt idx="1035">
                  <c:v>97.232831739723508</c:v>
                </c:pt>
                <c:pt idx="1036">
                  <c:v>90.8777799275462</c:v>
                </c:pt>
                <c:pt idx="1037">
                  <c:v>99.527214731152995</c:v>
                </c:pt>
                <c:pt idx="1038">
                  <c:v>84.714038774272296</c:v>
                </c:pt>
                <c:pt idx="1039">
                  <c:v>46.585236166054202</c:v>
                </c:pt>
                <c:pt idx="1040">
                  <c:v>58.409647033834965</c:v>
                </c:pt>
                <c:pt idx="1041">
                  <c:v>99.412993910319329</c:v>
                </c:pt>
                <c:pt idx="1042">
                  <c:v>71.731389890619283</c:v>
                </c:pt>
                <c:pt idx="1043">
                  <c:v>96.122424982894088</c:v>
                </c:pt>
                <c:pt idx="1044">
                  <c:v>78.065195577841578</c:v>
                </c:pt>
                <c:pt idx="1045">
                  <c:v>99.137979459725443</c:v>
                </c:pt>
                <c:pt idx="1046">
                  <c:v>89.846599113378502</c:v>
                </c:pt>
                <c:pt idx="1047">
                  <c:v>33.841960362024295</c:v>
                </c:pt>
                <c:pt idx="1048">
                  <c:v>18.250981696392998</c:v>
                </c:pt>
                <c:pt idx="1049">
                  <c:v>95.996669910283416</c:v>
                </c:pt>
                <c:pt idx="1050">
                  <c:v>37.036829688996797</c:v>
                </c:pt>
                <c:pt idx="1051">
                  <c:v>71.672944203437936</c:v>
                </c:pt>
                <c:pt idx="1052">
                  <c:v>86.854367602267303</c:v>
                </c:pt>
                <c:pt idx="1053">
                  <c:v>98.915760048336494</c:v>
                </c:pt>
                <c:pt idx="1054">
                  <c:v>93.918114000778715</c:v>
                </c:pt>
                <c:pt idx="1055">
                  <c:v>90.47009702077635</c:v>
                </c:pt>
                <c:pt idx="1056">
                  <c:v>91.861140018736378</c:v>
                </c:pt>
                <c:pt idx="1057">
                  <c:v>79.911887619887622</c:v>
                </c:pt>
                <c:pt idx="1058">
                  <c:v>73.828027357825434</c:v>
                </c:pt>
                <c:pt idx="1059">
                  <c:v>91.458022738139718</c:v>
                </c:pt>
                <c:pt idx="1060">
                  <c:v>99.794772950524077</c:v>
                </c:pt>
                <c:pt idx="1061">
                  <c:v>38.527381649690319</c:v>
                </c:pt>
                <c:pt idx="1062">
                  <c:v>75.041487257366981</c:v>
                </c:pt>
                <c:pt idx="1063">
                  <c:v>96.84055683877051</c:v>
                </c:pt>
                <c:pt idx="1064">
                  <c:v>88.067591142086158</c:v>
                </c:pt>
                <c:pt idx="1065">
                  <c:v>95.494881945717481</c:v>
                </c:pt>
                <c:pt idx="1066">
                  <c:v>45.086999166310996</c:v>
                </c:pt>
                <c:pt idx="1067">
                  <c:v>78.54563477442268</c:v>
                </c:pt>
                <c:pt idx="1068">
                  <c:v>57.250722967644244</c:v>
                </c:pt>
                <c:pt idx="1069">
                  <c:v>92.622179181271889</c:v>
                </c:pt>
                <c:pt idx="1070">
                  <c:v>97.716147844543215</c:v>
                </c:pt>
                <c:pt idx="1071">
                  <c:v>35.213195513948506</c:v>
                </c:pt>
                <c:pt idx="1072">
                  <c:v>86.524877752469152</c:v>
                </c:pt>
                <c:pt idx="1073">
                  <c:v>95.08848718790334</c:v>
                </c:pt>
                <c:pt idx="1074">
                  <c:v>98.086154793355504</c:v>
                </c:pt>
                <c:pt idx="1075">
                  <c:v>97.382435484507653</c:v>
                </c:pt>
                <c:pt idx="1076">
                  <c:v>65.4546673732019</c:v>
                </c:pt>
                <c:pt idx="1077">
                  <c:v>69.807457284631383</c:v>
                </c:pt>
                <c:pt idx="1078">
                  <c:v>84.146471749799758</c:v>
                </c:pt>
                <c:pt idx="1079">
                  <c:v>83.585019915032504</c:v>
                </c:pt>
                <c:pt idx="1080">
                  <c:v>81.920167269249092</c:v>
                </c:pt>
                <c:pt idx="1081">
                  <c:v>97.002865090158949</c:v>
                </c:pt>
                <c:pt idx="1082">
                  <c:v>59.923185659695527</c:v>
                </c:pt>
                <c:pt idx="1083">
                  <c:v>65.375858419442736</c:v>
                </c:pt>
                <c:pt idx="1084">
                  <c:v>97.110435050440458</c:v>
                </c:pt>
                <c:pt idx="1085">
                  <c:v>99.949404832491396</c:v>
                </c:pt>
                <c:pt idx="1086">
                  <c:v>99.204686281145399</c:v>
                </c:pt>
                <c:pt idx="1087">
                  <c:v>88.11541883951864</c:v>
                </c:pt>
                <c:pt idx="1088">
                  <c:v>98.469091972958239</c:v>
                </c:pt>
                <c:pt idx="1089">
                  <c:v>98.162293368457185</c:v>
                </c:pt>
                <c:pt idx="1090">
                  <c:v>70.972702576460691</c:v>
                </c:pt>
                <c:pt idx="1091">
                  <c:v>91.701630903334362</c:v>
                </c:pt>
                <c:pt idx="1092">
                  <c:v>90.619428502554854</c:v>
                </c:pt>
                <c:pt idx="1093">
                  <c:v>28.924964865378698</c:v>
                </c:pt>
                <c:pt idx="1094">
                  <c:v>98.171855659983109</c:v>
                </c:pt>
                <c:pt idx="1095">
                  <c:v>92.304402194490208</c:v>
                </c:pt>
                <c:pt idx="1096">
                  <c:v>11.993251029419795</c:v>
                </c:pt>
                <c:pt idx="1097">
                  <c:v>94.061446243887033</c:v>
                </c:pt>
                <c:pt idx="1098">
                  <c:v>88.344010864636203</c:v>
                </c:pt>
                <c:pt idx="1099">
                  <c:v>32.7986690274561</c:v>
                </c:pt>
                <c:pt idx="1100">
                  <c:v>94.783784491398094</c:v>
                </c:pt>
                <c:pt idx="1101">
                  <c:v>99.695519314077004</c:v>
                </c:pt>
                <c:pt idx="1102">
                  <c:v>66.705012409423389</c:v>
                </c:pt>
                <c:pt idx="1103">
                  <c:v>97.845774583568954</c:v>
                </c:pt>
                <c:pt idx="1104">
                  <c:v>93.176186491805311</c:v>
                </c:pt>
                <c:pt idx="1105">
                  <c:v>40.706621074288265</c:v>
                </c:pt>
                <c:pt idx="1106">
                  <c:v>99.623806784220548</c:v>
                </c:pt>
                <c:pt idx="1107">
                  <c:v>82.109232304827771</c:v>
                </c:pt>
                <c:pt idx="1108">
                  <c:v>91.324569720950677</c:v>
                </c:pt>
                <c:pt idx="1109">
                  <c:v>75.251831831597798</c:v>
                </c:pt>
                <c:pt idx="1110">
                  <c:v>23.849449888174494</c:v>
                </c:pt>
                <c:pt idx="1111">
                  <c:v>44.145904982356299</c:v>
                </c:pt>
                <c:pt idx="1112">
                  <c:v>96.010815748432037</c:v>
                </c:pt>
                <c:pt idx="1113">
                  <c:v>99.079386525612179</c:v>
                </c:pt>
                <c:pt idx="1114">
                  <c:v>95.625532839360844</c:v>
                </c:pt>
                <c:pt idx="1115">
                  <c:v>95.230729655896027</c:v>
                </c:pt>
                <c:pt idx="1116">
                  <c:v>92.848791450271378</c:v>
                </c:pt>
                <c:pt idx="1117">
                  <c:v>17.132045509285703</c:v>
                </c:pt>
                <c:pt idx="1118">
                  <c:v>97.540462528726778</c:v>
                </c:pt>
                <c:pt idx="1119">
                  <c:v>43.982949941485302</c:v>
                </c:pt>
                <c:pt idx="1120">
                  <c:v>56.261177268268902</c:v>
                </c:pt>
                <c:pt idx="1121">
                  <c:v>66.540863774760396</c:v>
                </c:pt>
                <c:pt idx="1122">
                  <c:v>96.952563362438653</c:v>
                </c:pt>
                <c:pt idx="1123">
                  <c:v>73.129275789105023</c:v>
                </c:pt>
                <c:pt idx="1124">
                  <c:v>56.072827646539835</c:v>
                </c:pt>
                <c:pt idx="1125">
                  <c:v>97.78539096426465</c:v>
                </c:pt>
                <c:pt idx="1126">
                  <c:v>31.621815298439898</c:v>
                </c:pt>
                <c:pt idx="1127">
                  <c:v>87.494973841487095</c:v>
                </c:pt>
                <c:pt idx="1128">
                  <c:v>35.214520009991304</c:v>
                </c:pt>
                <c:pt idx="1129">
                  <c:v>83.485058485009603</c:v>
                </c:pt>
                <c:pt idx="1130">
                  <c:v>95.789868895869219</c:v>
                </c:pt>
                <c:pt idx="1131">
                  <c:v>94.128820586443496</c:v>
                </c:pt>
                <c:pt idx="1132">
                  <c:v>29.884929771153313</c:v>
                </c:pt>
                <c:pt idx="1133">
                  <c:v>99.196490017132888</c:v>
                </c:pt>
                <c:pt idx="1134">
                  <c:v>91.867765272455088</c:v>
                </c:pt>
                <c:pt idx="1135">
                  <c:v>99.328001214614986</c:v>
                </c:pt>
                <c:pt idx="1136">
                  <c:v>54.034723926927313</c:v>
                </c:pt>
                <c:pt idx="1137">
                  <c:v>92.765734127792058</c:v>
                </c:pt>
                <c:pt idx="1138">
                  <c:v>43.057456340761902</c:v>
                </c:pt>
                <c:pt idx="1139">
                  <c:v>84.977839466393803</c:v>
                </c:pt>
                <c:pt idx="1140">
                  <c:v>99.112991463545598</c:v>
                </c:pt>
                <c:pt idx="1141">
                  <c:v>98.837497371571189</c:v>
                </c:pt>
                <c:pt idx="1142">
                  <c:v>50.423931727061699</c:v>
                </c:pt>
                <c:pt idx="1143">
                  <c:v>29.861314149395497</c:v>
                </c:pt>
                <c:pt idx="1144">
                  <c:v>85.742162804583458</c:v>
                </c:pt>
                <c:pt idx="1145">
                  <c:v>98.257145918790869</c:v>
                </c:pt>
                <c:pt idx="1146">
                  <c:v>97.964022380938758</c:v>
                </c:pt>
                <c:pt idx="1147">
                  <c:v>86.019563568386346</c:v>
                </c:pt>
                <c:pt idx="1148">
                  <c:v>67.87572760395507</c:v>
                </c:pt>
                <c:pt idx="1149">
                  <c:v>63.145715055277812</c:v>
                </c:pt>
                <c:pt idx="1150">
                  <c:v>46.583944535285944</c:v>
                </c:pt>
                <c:pt idx="1151">
                  <c:v>97.053051213972282</c:v>
                </c:pt>
                <c:pt idx="1152">
                  <c:v>10.256967105991095</c:v>
                </c:pt>
                <c:pt idx="1153">
                  <c:v>84.208847609640003</c:v>
                </c:pt>
                <c:pt idx="1154">
                  <c:v>66.98705407679671</c:v>
                </c:pt>
                <c:pt idx="1155">
                  <c:v>71.638063147686537</c:v>
                </c:pt>
                <c:pt idx="1156">
                  <c:v>41.264015097240595</c:v>
                </c:pt>
                <c:pt idx="1157">
                  <c:v>35.509940197701901</c:v>
                </c:pt>
                <c:pt idx="1158">
                  <c:v>78.43065938518815</c:v>
                </c:pt>
                <c:pt idx="1159">
                  <c:v>54.922351333815413</c:v>
                </c:pt>
                <c:pt idx="1160">
                  <c:v>89.578471091990536</c:v>
                </c:pt>
                <c:pt idx="1161">
                  <c:v>88.742938967094759</c:v>
                </c:pt>
                <c:pt idx="1162">
                  <c:v>84.816112632537781</c:v>
                </c:pt>
                <c:pt idx="1163">
                  <c:v>19.002720509775134</c:v>
                </c:pt>
                <c:pt idx="1164">
                  <c:v>27.765057332879486</c:v>
                </c:pt>
                <c:pt idx="1165">
                  <c:v>24.841493283824889</c:v>
                </c:pt>
                <c:pt idx="1166">
                  <c:v>98.300249642584888</c:v>
                </c:pt>
                <c:pt idx="1167">
                  <c:v>6.5899101565535005</c:v>
                </c:pt>
                <c:pt idx="1168">
                  <c:v>98.683998409035084</c:v>
                </c:pt>
                <c:pt idx="1169">
                  <c:v>99.611260392605374</c:v>
                </c:pt>
                <c:pt idx="1170">
                  <c:v>98.484930428061915</c:v>
                </c:pt>
                <c:pt idx="1171">
                  <c:v>52.218186549832005</c:v>
                </c:pt>
                <c:pt idx="1172">
                  <c:v>88.275670878364437</c:v>
                </c:pt>
                <c:pt idx="1173">
                  <c:v>58.024136186251013</c:v>
                </c:pt>
                <c:pt idx="1174">
                  <c:v>98.319285042257192</c:v>
                </c:pt>
                <c:pt idx="1175">
                  <c:v>19.746240339814506</c:v>
                </c:pt>
                <c:pt idx="1176">
                  <c:v>58.325966746025927</c:v>
                </c:pt>
                <c:pt idx="1177">
                  <c:v>53.539876082947998</c:v>
                </c:pt>
                <c:pt idx="1178">
                  <c:v>55.083245669359897</c:v>
                </c:pt>
                <c:pt idx="1179">
                  <c:v>30.454827115226095</c:v>
                </c:pt>
                <c:pt idx="1180">
                  <c:v>35.081744720179913</c:v>
                </c:pt>
                <c:pt idx="1181">
                  <c:v>64.165457058499044</c:v>
                </c:pt>
                <c:pt idx="1182">
                  <c:v>86.304754217695248</c:v>
                </c:pt>
                <c:pt idx="1183">
                  <c:v>40.271458699136296</c:v>
                </c:pt>
                <c:pt idx="1184">
                  <c:v>40.858063535420264</c:v>
                </c:pt>
                <c:pt idx="1185">
                  <c:v>34.070530833315402</c:v>
                </c:pt>
                <c:pt idx="1186">
                  <c:v>81.362184581421758</c:v>
                </c:pt>
                <c:pt idx="1187">
                  <c:v>6.3051896152716012</c:v>
                </c:pt>
                <c:pt idx="1188">
                  <c:v>97.814064073261676</c:v>
                </c:pt>
                <c:pt idx="1189">
                  <c:v>98.518912463679982</c:v>
                </c:pt>
                <c:pt idx="1190">
                  <c:v>98.159141227153867</c:v>
                </c:pt>
                <c:pt idx="1191">
                  <c:v>52.014643922414365</c:v>
                </c:pt>
                <c:pt idx="1192">
                  <c:v>93.702934907798749</c:v>
                </c:pt>
                <c:pt idx="1193">
                  <c:v>64.9931754538799</c:v>
                </c:pt>
                <c:pt idx="1194">
                  <c:v>93.14252720459325</c:v>
                </c:pt>
                <c:pt idx="1195">
                  <c:v>89.284791286162701</c:v>
                </c:pt>
                <c:pt idx="1196">
                  <c:v>38.846019497722168</c:v>
                </c:pt>
                <c:pt idx="1197">
                  <c:v>72.729390429719203</c:v>
                </c:pt>
                <c:pt idx="1198">
                  <c:v>96.615177156310295</c:v>
                </c:pt>
                <c:pt idx="1199">
                  <c:v>99.777240278527614</c:v>
                </c:pt>
                <c:pt idx="1200">
                  <c:v>92.190010164765681</c:v>
                </c:pt>
                <c:pt idx="1201">
                  <c:v>27.920321873123704</c:v>
                </c:pt>
                <c:pt idx="1202">
                  <c:v>44.768343338151844</c:v>
                </c:pt>
                <c:pt idx="1203">
                  <c:v>30.633409966603388</c:v>
                </c:pt>
                <c:pt idx="1204">
                  <c:v>17.447607433493989</c:v>
                </c:pt>
                <c:pt idx="1205">
                  <c:v>5.7217400615439971</c:v>
                </c:pt>
                <c:pt idx="1206">
                  <c:v>25.910772410137305</c:v>
                </c:pt>
                <c:pt idx="1207">
                  <c:v>97.352601453799394</c:v>
                </c:pt>
                <c:pt idx="1208">
                  <c:v>97.180623685997759</c:v>
                </c:pt>
                <c:pt idx="1209">
                  <c:v>18.388910279407789</c:v>
                </c:pt>
                <c:pt idx="1210">
                  <c:v>98.009467501464584</c:v>
                </c:pt>
                <c:pt idx="1211">
                  <c:v>31.343259940243289</c:v>
                </c:pt>
                <c:pt idx="1212">
                  <c:v>85.681774929945405</c:v>
                </c:pt>
                <c:pt idx="1213">
                  <c:v>99.648340448929019</c:v>
                </c:pt>
                <c:pt idx="1214">
                  <c:v>81.924894320691209</c:v>
                </c:pt>
                <c:pt idx="1215">
                  <c:v>98.939465315031711</c:v>
                </c:pt>
                <c:pt idx="1216">
                  <c:v>72.681674698368496</c:v>
                </c:pt>
                <c:pt idx="1217">
                  <c:v>93.348213646621929</c:v>
                </c:pt>
                <c:pt idx="1218">
                  <c:v>25.196573183932287</c:v>
                </c:pt>
                <c:pt idx="1219">
                  <c:v>95.582246691193703</c:v>
                </c:pt>
                <c:pt idx="1220">
                  <c:v>44.733886294859303</c:v>
                </c:pt>
                <c:pt idx="1221">
                  <c:v>21.328191884777613</c:v>
                </c:pt>
                <c:pt idx="1222">
                  <c:v>98.25117040162921</c:v>
                </c:pt>
                <c:pt idx="1223">
                  <c:v>98.290421365382699</c:v>
                </c:pt>
                <c:pt idx="1224">
                  <c:v>72.24383130223147</c:v>
                </c:pt>
                <c:pt idx="1225">
                  <c:v>43.950285913620895</c:v>
                </c:pt>
                <c:pt idx="1226">
                  <c:v>94.447810793749866</c:v>
                </c:pt>
                <c:pt idx="1227">
                  <c:v>99.210258670038527</c:v>
                </c:pt>
                <c:pt idx="1228">
                  <c:v>67.307248769365827</c:v>
                </c:pt>
                <c:pt idx="1229">
                  <c:v>97.69044386639878</c:v>
                </c:pt>
                <c:pt idx="1230">
                  <c:v>99.235281399423428</c:v>
                </c:pt>
                <c:pt idx="1231">
                  <c:v>4.269413187547201</c:v>
                </c:pt>
                <c:pt idx="1232">
                  <c:v>52.707439822245703</c:v>
                </c:pt>
                <c:pt idx="1233">
                  <c:v>96.152775320649624</c:v>
                </c:pt>
                <c:pt idx="1234">
                  <c:v>84.25273641124808</c:v>
                </c:pt>
                <c:pt idx="1235">
                  <c:v>96.368782959835627</c:v>
                </c:pt>
                <c:pt idx="1236">
                  <c:v>86.380756748933749</c:v>
                </c:pt>
                <c:pt idx="1237">
                  <c:v>48.431899171849849</c:v>
                </c:pt>
                <c:pt idx="1238">
                  <c:v>84.820027483434558</c:v>
                </c:pt>
                <c:pt idx="1239">
                  <c:v>86.157739435604199</c:v>
                </c:pt>
                <c:pt idx="1240">
                  <c:v>93.711818786959711</c:v>
                </c:pt>
                <c:pt idx="1241">
                  <c:v>22.989313339771822</c:v>
                </c:pt>
                <c:pt idx="1242">
                  <c:v>61.041668223610742</c:v>
                </c:pt>
                <c:pt idx="1243">
                  <c:v>94.917187937972727</c:v>
                </c:pt>
                <c:pt idx="1244">
                  <c:v>94.957210900628496</c:v>
                </c:pt>
                <c:pt idx="1245">
                  <c:v>51.879199065725196</c:v>
                </c:pt>
                <c:pt idx="1246">
                  <c:v>85.654621121199881</c:v>
                </c:pt>
                <c:pt idx="1247">
                  <c:v>78.380580228666389</c:v>
                </c:pt>
                <c:pt idx="1248">
                  <c:v>97.436667805020235</c:v>
                </c:pt>
                <c:pt idx="1249">
                  <c:v>91.661384499907342</c:v>
                </c:pt>
                <c:pt idx="1250">
                  <c:v>34.421130148210011</c:v>
                </c:pt>
                <c:pt idx="1251">
                  <c:v>27.450862605915106</c:v>
                </c:pt>
                <c:pt idx="1252">
                  <c:v>84.192252615393983</c:v>
                </c:pt>
                <c:pt idx="1253">
                  <c:v>29.809412807136013</c:v>
                </c:pt>
                <c:pt idx="1254">
                  <c:v>97.830282336117918</c:v>
                </c:pt>
                <c:pt idx="1255">
                  <c:v>99.365447931638954</c:v>
                </c:pt>
                <c:pt idx="1256">
                  <c:v>12.450749890818056</c:v>
                </c:pt>
                <c:pt idx="1257">
                  <c:v>28.963345440072089</c:v>
                </c:pt>
                <c:pt idx="1258">
                  <c:v>89.695152438953798</c:v>
                </c:pt>
                <c:pt idx="1259">
                  <c:v>50.731282743643405</c:v>
                </c:pt>
                <c:pt idx="1260">
                  <c:v>91.074963778918686</c:v>
                </c:pt>
                <c:pt idx="1261">
                  <c:v>29.231469156145593</c:v>
                </c:pt>
                <c:pt idx="1262">
                  <c:v>66.667319813575958</c:v>
                </c:pt>
                <c:pt idx="1263">
                  <c:v>22.626571978485401</c:v>
                </c:pt>
                <c:pt idx="1264">
                  <c:v>60.634738250426103</c:v>
                </c:pt>
                <c:pt idx="1265">
                  <c:v>74.541482200342685</c:v>
                </c:pt>
                <c:pt idx="1266">
                  <c:v>96.272420989412865</c:v>
                </c:pt>
                <c:pt idx="1267">
                  <c:v>31.865598971357528</c:v>
                </c:pt>
                <c:pt idx="1268">
                  <c:v>27.786666752046003</c:v>
                </c:pt>
                <c:pt idx="1269">
                  <c:v>19.845497056595089</c:v>
                </c:pt>
                <c:pt idx="1270">
                  <c:v>34.420744975835703</c:v>
                </c:pt>
                <c:pt idx="1271">
                  <c:v>93.144735918739258</c:v>
                </c:pt>
                <c:pt idx="1272">
                  <c:v>20.471523618503294</c:v>
                </c:pt>
                <c:pt idx="1273">
                  <c:v>84.182805523680955</c:v>
                </c:pt>
                <c:pt idx="1274">
                  <c:v>72.693665006502599</c:v>
                </c:pt>
                <c:pt idx="1275">
                  <c:v>58.051761491538905</c:v>
                </c:pt>
                <c:pt idx="1276">
                  <c:v>98.390403829099654</c:v>
                </c:pt>
                <c:pt idx="1277">
                  <c:v>61.757421058435241</c:v>
                </c:pt>
                <c:pt idx="1278">
                  <c:v>81.831821827981358</c:v>
                </c:pt>
                <c:pt idx="1279">
                  <c:v>96.614101706183448</c:v>
                </c:pt>
                <c:pt idx="1280">
                  <c:v>64.88518657386004</c:v>
                </c:pt>
                <c:pt idx="1281">
                  <c:v>67.443684124415327</c:v>
                </c:pt>
                <c:pt idx="1282">
                  <c:v>11.951684413525845</c:v>
                </c:pt>
                <c:pt idx="1283">
                  <c:v>35.2449194343763</c:v>
                </c:pt>
                <c:pt idx="1284">
                  <c:v>70.659178285246</c:v>
                </c:pt>
                <c:pt idx="1285">
                  <c:v>53.676953970535088</c:v>
                </c:pt>
                <c:pt idx="1286">
                  <c:v>32.754775661901604</c:v>
                </c:pt>
                <c:pt idx="1287">
                  <c:v>83.828237479875881</c:v>
                </c:pt>
                <c:pt idx="1288">
                  <c:v>94.973303381795063</c:v>
                </c:pt>
                <c:pt idx="1289">
                  <c:v>99.43173711830768</c:v>
                </c:pt>
                <c:pt idx="1290">
                  <c:v>40.466904117325697</c:v>
                </c:pt>
                <c:pt idx="1291">
                  <c:v>53.924267901546159</c:v>
                </c:pt>
                <c:pt idx="1292">
                  <c:v>19.028725716395186</c:v>
                </c:pt>
                <c:pt idx="1293">
                  <c:v>62.108866168435497</c:v>
                </c:pt>
                <c:pt idx="1294">
                  <c:v>27.779207957052531</c:v>
                </c:pt>
                <c:pt idx="1295">
                  <c:v>72.749008581322627</c:v>
                </c:pt>
                <c:pt idx="1296">
                  <c:v>33.329153544317293</c:v>
                </c:pt>
                <c:pt idx="1297">
                  <c:v>12.982217731393803</c:v>
                </c:pt>
                <c:pt idx="1298">
                  <c:v>36.18417158379085</c:v>
                </c:pt>
                <c:pt idx="1299">
                  <c:v>81.991311860011194</c:v>
                </c:pt>
                <c:pt idx="1300">
                  <c:v>26.268195698304787</c:v>
                </c:pt>
                <c:pt idx="1301">
                  <c:v>96.531732594356228</c:v>
                </c:pt>
                <c:pt idx="1302">
                  <c:v>49.472905460443194</c:v>
                </c:pt>
                <c:pt idx="1303">
                  <c:v>19.03910124028253</c:v>
                </c:pt>
                <c:pt idx="1304">
                  <c:v>96.202075043597958</c:v>
                </c:pt>
                <c:pt idx="1305">
                  <c:v>57.487780341882896</c:v>
                </c:pt>
                <c:pt idx="1306">
                  <c:v>78.356879818982335</c:v>
                </c:pt>
                <c:pt idx="1307">
                  <c:v>8.2539018243203941</c:v>
                </c:pt>
                <c:pt idx="1308">
                  <c:v>47.337271384928812</c:v>
                </c:pt>
                <c:pt idx="1309">
                  <c:v>5.3870886701955696</c:v>
                </c:pt>
                <c:pt idx="1310">
                  <c:v>86.184674024932093</c:v>
                </c:pt>
                <c:pt idx="1311">
                  <c:v>37.522572221086016</c:v>
                </c:pt>
                <c:pt idx="1312">
                  <c:v>48.247338343521278</c:v>
                </c:pt>
                <c:pt idx="1313">
                  <c:v>59.804868019479095</c:v>
                </c:pt>
                <c:pt idx="1314">
                  <c:v>90.082999538869288</c:v>
                </c:pt>
                <c:pt idx="1315">
                  <c:v>68.288134845600581</c:v>
                </c:pt>
                <c:pt idx="1316">
                  <c:v>19.411355332471999</c:v>
                </c:pt>
                <c:pt idx="1317">
                  <c:v>84.758381613174137</c:v>
                </c:pt>
                <c:pt idx="1318">
                  <c:v>90.972574028111282</c:v>
                </c:pt>
                <c:pt idx="1319">
                  <c:v>71.190364882828078</c:v>
                </c:pt>
                <c:pt idx="1320">
                  <c:v>94.406837172419444</c:v>
                </c:pt>
                <c:pt idx="1321">
                  <c:v>31.515608150316595</c:v>
                </c:pt>
                <c:pt idx="1322">
                  <c:v>86.488012334055099</c:v>
                </c:pt>
                <c:pt idx="1323">
                  <c:v>36.080994586679495</c:v>
                </c:pt>
                <c:pt idx="1324">
                  <c:v>93.499717254747267</c:v>
                </c:pt>
                <c:pt idx="1325">
                  <c:v>99.565875021507239</c:v>
                </c:pt>
                <c:pt idx="1326">
                  <c:v>55.214635006522009</c:v>
                </c:pt>
                <c:pt idx="1327">
                  <c:v>12.895608179251306</c:v>
                </c:pt>
                <c:pt idx="1328">
                  <c:v>96.830055811979179</c:v>
                </c:pt>
                <c:pt idx="1329">
                  <c:v>82.543035112360258</c:v>
                </c:pt>
                <c:pt idx="1330">
                  <c:v>13.955151222398102</c:v>
                </c:pt>
                <c:pt idx="1331">
                  <c:v>62.326984687315367</c:v>
                </c:pt>
                <c:pt idx="1332">
                  <c:v>8.5883430816269986</c:v>
                </c:pt>
                <c:pt idx="1333">
                  <c:v>9.1172517899750414</c:v>
                </c:pt>
                <c:pt idx="1334">
                  <c:v>91.590789217886254</c:v>
                </c:pt>
                <c:pt idx="1335">
                  <c:v>28.352586760678705</c:v>
                </c:pt>
                <c:pt idx="1336">
                  <c:v>95.137427352948649</c:v>
                </c:pt>
                <c:pt idx="1337">
                  <c:v>98.45804982706548</c:v>
                </c:pt>
                <c:pt idx="1338">
                  <c:v>98.830449255701055</c:v>
                </c:pt>
                <c:pt idx="1339">
                  <c:v>57.714082305513394</c:v>
                </c:pt>
                <c:pt idx="1340">
                  <c:v>98.170216206051478</c:v>
                </c:pt>
                <c:pt idx="1341">
                  <c:v>67.57892486588328</c:v>
                </c:pt>
                <c:pt idx="1342">
                  <c:v>22.073016948852796</c:v>
                </c:pt>
                <c:pt idx="1343">
                  <c:v>48.344095960211995</c:v>
                </c:pt>
                <c:pt idx="1344">
                  <c:v>79.859827495636878</c:v>
                </c:pt>
                <c:pt idx="1345">
                  <c:v>86.374363185355705</c:v>
                </c:pt>
                <c:pt idx="1346">
                  <c:v>89.575234687022103</c:v>
                </c:pt>
                <c:pt idx="1347">
                  <c:v>33.847475660195265</c:v>
                </c:pt>
                <c:pt idx="1348">
                  <c:v>95.897364571307605</c:v>
                </c:pt>
                <c:pt idx="1349">
                  <c:v>79.882897926436925</c:v>
                </c:pt>
                <c:pt idx="1350">
                  <c:v>73.803766101900479</c:v>
                </c:pt>
                <c:pt idx="1351">
                  <c:v>11.928847477859803</c:v>
                </c:pt>
                <c:pt idx="1352">
                  <c:v>21.726771099572687</c:v>
                </c:pt>
                <c:pt idx="1353">
                  <c:v>99.850826671034085</c:v>
                </c:pt>
                <c:pt idx="1354">
                  <c:v>37.461508652824698</c:v>
                </c:pt>
                <c:pt idx="1355">
                  <c:v>36.370291599344107</c:v>
                </c:pt>
                <c:pt idx="1356">
                  <c:v>96.656135325916651</c:v>
                </c:pt>
                <c:pt idx="1357">
                  <c:v>47.385554614401102</c:v>
                </c:pt>
                <c:pt idx="1358">
                  <c:v>95.757631846449328</c:v>
                </c:pt>
                <c:pt idx="1359">
                  <c:v>98.015471075831286</c:v>
                </c:pt>
                <c:pt idx="1360">
                  <c:v>74.177182053570334</c:v>
                </c:pt>
                <c:pt idx="1361">
                  <c:v>23.574028927252527</c:v>
                </c:pt>
                <c:pt idx="1362">
                  <c:v>55.762552253213698</c:v>
                </c:pt>
                <c:pt idx="1363">
                  <c:v>97.045481934630388</c:v>
                </c:pt>
                <c:pt idx="1364">
                  <c:v>88.535684052388348</c:v>
                </c:pt>
                <c:pt idx="1365">
                  <c:v>64.859480889628998</c:v>
                </c:pt>
                <c:pt idx="1366">
                  <c:v>83.8062803897664</c:v>
                </c:pt>
                <c:pt idx="1367">
                  <c:v>61.3675903971005</c:v>
                </c:pt>
                <c:pt idx="1368">
                  <c:v>98.543533391192923</c:v>
                </c:pt>
                <c:pt idx="1369">
                  <c:v>59.105158807149358</c:v>
                </c:pt>
                <c:pt idx="1370">
                  <c:v>72.582378976044623</c:v>
                </c:pt>
                <c:pt idx="1371">
                  <c:v>22.227523968265686</c:v>
                </c:pt>
                <c:pt idx="1372">
                  <c:v>77.304064350716303</c:v>
                </c:pt>
                <c:pt idx="1373">
                  <c:v>13.447619446096297</c:v>
                </c:pt>
                <c:pt idx="1374">
                  <c:v>21.639548810485906</c:v>
                </c:pt>
                <c:pt idx="1375">
                  <c:v>43.633711827186502</c:v>
                </c:pt>
                <c:pt idx="1376">
                  <c:v>20.881066273082087</c:v>
                </c:pt>
                <c:pt idx="1377">
                  <c:v>68.735019806728488</c:v>
                </c:pt>
                <c:pt idx="1378">
                  <c:v>18.112230251696303</c:v>
                </c:pt>
                <c:pt idx="1379">
                  <c:v>78.143429717271204</c:v>
                </c:pt>
                <c:pt idx="1380">
                  <c:v>24.372897034384906</c:v>
                </c:pt>
                <c:pt idx="1381">
                  <c:v>78.671645202876348</c:v>
                </c:pt>
                <c:pt idx="1382">
                  <c:v>9.6542903585261968</c:v>
                </c:pt>
                <c:pt idx="1383">
                  <c:v>73.182907241711419</c:v>
                </c:pt>
                <c:pt idx="1384">
                  <c:v>74.664357819764135</c:v>
                </c:pt>
                <c:pt idx="1385">
                  <c:v>91.819432317645507</c:v>
                </c:pt>
                <c:pt idx="1386">
                  <c:v>55.41178783071139</c:v>
                </c:pt>
                <c:pt idx="1387">
                  <c:v>92.934511339473815</c:v>
                </c:pt>
                <c:pt idx="1388">
                  <c:v>76.985051884805898</c:v>
                </c:pt>
                <c:pt idx="1389">
                  <c:v>66.263846428616503</c:v>
                </c:pt>
                <c:pt idx="1390">
                  <c:v>98.915363021921607</c:v>
                </c:pt>
                <c:pt idx="1391">
                  <c:v>87.89110073225018</c:v>
                </c:pt>
                <c:pt idx="1392">
                  <c:v>30.336776188409431</c:v>
                </c:pt>
                <c:pt idx="1393">
                  <c:v>36.564941253719127</c:v>
                </c:pt>
                <c:pt idx="1394">
                  <c:v>53.107578631418697</c:v>
                </c:pt>
                <c:pt idx="1395">
                  <c:v>21.743427433450289</c:v>
                </c:pt>
                <c:pt idx="1396">
                  <c:v>63.828484638463465</c:v>
                </c:pt>
                <c:pt idx="1397">
                  <c:v>35.741158375000111</c:v>
                </c:pt>
                <c:pt idx="1398">
                  <c:v>18.369382803919489</c:v>
                </c:pt>
                <c:pt idx="1399">
                  <c:v>68.33680123715537</c:v>
                </c:pt>
                <c:pt idx="1400">
                  <c:v>9.4348320039210023</c:v>
                </c:pt>
                <c:pt idx="1401">
                  <c:v>28.032657684511506</c:v>
                </c:pt>
                <c:pt idx="1402">
                  <c:v>97.644344214542855</c:v>
                </c:pt>
                <c:pt idx="1403">
                  <c:v>33.665405779043297</c:v>
                </c:pt>
                <c:pt idx="1404">
                  <c:v>27.804663661403495</c:v>
                </c:pt>
                <c:pt idx="1405">
                  <c:v>53.421335631686496</c:v>
                </c:pt>
                <c:pt idx="1406">
                  <c:v>41.481119683954397</c:v>
                </c:pt>
                <c:pt idx="1407">
                  <c:v>73.412423815439183</c:v>
                </c:pt>
                <c:pt idx="1408">
                  <c:v>15.228328657977345</c:v>
                </c:pt>
                <c:pt idx="1409">
                  <c:v>83.415215394028095</c:v>
                </c:pt>
                <c:pt idx="1410">
                  <c:v>57.070720822498203</c:v>
                </c:pt>
                <c:pt idx="1411">
                  <c:v>96.12495844139049</c:v>
                </c:pt>
                <c:pt idx="1412">
                  <c:v>10.455912178134026</c:v>
                </c:pt>
                <c:pt idx="1413">
                  <c:v>68.835448092400256</c:v>
                </c:pt>
                <c:pt idx="1414">
                  <c:v>46.683421374001398</c:v>
                </c:pt>
                <c:pt idx="1415">
                  <c:v>96.833924773486189</c:v>
                </c:pt>
                <c:pt idx="1416">
                  <c:v>17.314220296574902</c:v>
                </c:pt>
                <c:pt idx="1417">
                  <c:v>71.540564843584448</c:v>
                </c:pt>
                <c:pt idx="1418">
                  <c:v>51.4421048704844</c:v>
                </c:pt>
                <c:pt idx="1419">
                  <c:v>94.466718834992648</c:v>
                </c:pt>
                <c:pt idx="1420">
                  <c:v>99.492879810835959</c:v>
                </c:pt>
                <c:pt idx="1421">
                  <c:v>1.8799860055272999</c:v>
                </c:pt>
                <c:pt idx="1422">
                  <c:v>85.291817550044783</c:v>
                </c:pt>
                <c:pt idx="1423">
                  <c:v>82.583005756720141</c:v>
                </c:pt>
                <c:pt idx="1424">
                  <c:v>70.856505017792614</c:v>
                </c:pt>
                <c:pt idx="1425">
                  <c:v>13.747128930142352</c:v>
                </c:pt>
                <c:pt idx="1426">
                  <c:v>65.587397711745808</c:v>
                </c:pt>
                <c:pt idx="1427">
                  <c:v>77.803977359995258</c:v>
                </c:pt>
                <c:pt idx="1428">
                  <c:v>98.677898310287247</c:v>
                </c:pt>
                <c:pt idx="1429">
                  <c:v>10.782908215856304</c:v>
                </c:pt>
                <c:pt idx="1430">
                  <c:v>53.671834970070002</c:v>
                </c:pt>
                <c:pt idx="1431">
                  <c:v>76.204389549759199</c:v>
                </c:pt>
                <c:pt idx="1432">
                  <c:v>53.008598115428512</c:v>
                </c:pt>
                <c:pt idx="1433">
                  <c:v>65.503883048776004</c:v>
                </c:pt>
                <c:pt idx="1434">
                  <c:v>4.8544896949741094</c:v>
                </c:pt>
                <c:pt idx="1435">
                  <c:v>45.705557403442064</c:v>
                </c:pt>
                <c:pt idx="1436">
                  <c:v>46.592676731172503</c:v>
                </c:pt>
                <c:pt idx="1437">
                  <c:v>69.208110492498179</c:v>
                </c:pt>
                <c:pt idx="1438">
                  <c:v>54.367162178772901</c:v>
                </c:pt>
                <c:pt idx="1439">
                  <c:v>24.303687547777894</c:v>
                </c:pt>
                <c:pt idx="1440">
                  <c:v>22.219276718597598</c:v>
                </c:pt>
                <c:pt idx="1441">
                  <c:v>64.522378812536459</c:v>
                </c:pt>
                <c:pt idx="1442">
                  <c:v>87.63972826939478</c:v>
                </c:pt>
                <c:pt idx="1443">
                  <c:v>87.341303814520288</c:v>
                </c:pt>
                <c:pt idx="1444">
                  <c:v>21.914335979412531</c:v>
                </c:pt>
                <c:pt idx="1445">
                  <c:v>70.293538236224023</c:v>
                </c:pt>
                <c:pt idx="1446">
                  <c:v>54.959962357433405</c:v>
                </c:pt>
                <c:pt idx="1447">
                  <c:v>89.759394506584158</c:v>
                </c:pt>
                <c:pt idx="1448">
                  <c:v>22.094483930338789</c:v>
                </c:pt>
                <c:pt idx="1449">
                  <c:v>30.744343902041908</c:v>
                </c:pt>
                <c:pt idx="1450">
                  <c:v>19.454546851326583</c:v>
                </c:pt>
                <c:pt idx="1451">
                  <c:v>98.27685400166763</c:v>
                </c:pt>
                <c:pt idx="1452">
                  <c:v>87.494855757436781</c:v>
                </c:pt>
                <c:pt idx="1453">
                  <c:v>6.4244009779285696</c:v>
                </c:pt>
                <c:pt idx="1454">
                  <c:v>86.957912305164299</c:v>
                </c:pt>
                <c:pt idx="1455">
                  <c:v>59.726166396787413</c:v>
                </c:pt>
                <c:pt idx="1456">
                  <c:v>97.231453823692192</c:v>
                </c:pt>
                <c:pt idx="1457">
                  <c:v>43.287885023287842</c:v>
                </c:pt>
                <c:pt idx="1458">
                  <c:v>34.454377231577993</c:v>
                </c:pt>
                <c:pt idx="1459">
                  <c:v>86.4141348928284</c:v>
                </c:pt>
                <c:pt idx="1460">
                  <c:v>22.668579080227516</c:v>
                </c:pt>
                <c:pt idx="1461">
                  <c:v>98.565448235115852</c:v>
                </c:pt>
                <c:pt idx="1462">
                  <c:v>3.0862308218804082</c:v>
                </c:pt>
                <c:pt idx="1463">
                  <c:v>94.310525188484718</c:v>
                </c:pt>
                <c:pt idx="1464">
                  <c:v>82.012870950848878</c:v>
                </c:pt>
                <c:pt idx="1465">
                  <c:v>99.424851545358806</c:v>
                </c:pt>
                <c:pt idx="1466">
                  <c:v>14.608030372158893</c:v>
                </c:pt>
                <c:pt idx="1467">
                  <c:v>77.400499202557498</c:v>
                </c:pt>
                <c:pt idx="1468">
                  <c:v>92.473918675820471</c:v>
                </c:pt>
                <c:pt idx="1469">
                  <c:v>86.88371683980057</c:v>
                </c:pt>
                <c:pt idx="1470">
                  <c:v>93.8214346134761</c:v>
                </c:pt>
                <c:pt idx="1471">
                  <c:v>72.86531525844137</c:v>
                </c:pt>
                <c:pt idx="1472">
                  <c:v>17.620160452350131</c:v>
                </c:pt>
                <c:pt idx="1473">
                  <c:v>22.863978446789901</c:v>
                </c:pt>
                <c:pt idx="1474">
                  <c:v>25.369288369164806</c:v>
                </c:pt>
                <c:pt idx="1475">
                  <c:v>37.923395157537811</c:v>
                </c:pt>
                <c:pt idx="1476">
                  <c:v>83.127491158170514</c:v>
                </c:pt>
                <c:pt idx="1477">
                  <c:v>73.575183149853629</c:v>
                </c:pt>
                <c:pt idx="1478">
                  <c:v>73.835263922855802</c:v>
                </c:pt>
                <c:pt idx="1479">
                  <c:v>17.199822874661624</c:v>
                </c:pt>
                <c:pt idx="1480">
                  <c:v>23.978106584315164</c:v>
                </c:pt>
                <c:pt idx="1481">
                  <c:v>17.883629030814589</c:v>
                </c:pt>
                <c:pt idx="1482">
                  <c:v>94.590864069714897</c:v>
                </c:pt>
                <c:pt idx="1483">
                  <c:v>22.599638745277602</c:v>
                </c:pt>
                <c:pt idx="1484">
                  <c:v>57.061303401733227</c:v>
                </c:pt>
                <c:pt idx="1485">
                  <c:v>34.149673771925102</c:v>
                </c:pt>
                <c:pt idx="1486">
                  <c:v>14.9190794594004</c:v>
                </c:pt>
                <c:pt idx="1487">
                  <c:v>5.2339906502127036</c:v>
                </c:pt>
                <c:pt idx="1488">
                  <c:v>6.0106312979843084</c:v>
                </c:pt>
                <c:pt idx="1489">
                  <c:v>55.124826956818396</c:v>
                </c:pt>
                <c:pt idx="1490">
                  <c:v>13.430639593099826</c:v>
                </c:pt>
                <c:pt idx="1491">
                  <c:v>20.353565782146831</c:v>
                </c:pt>
                <c:pt idx="1492">
                  <c:v>93.182939222328088</c:v>
                </c:pt>
                <c:pt idx="1493">
                  <c:v>24.397346122811996</c:v>
                </c:pt>
                <c:pt idx="1494">
                  <c:v>46.130600059155803</c:v>
                </c:pt>
                <c:pt idx="1495">
                  <c:v>19.151713334315886</c:v>
                </c:pt>
                <c:pt idx="1496">
                  <c:v>71.041598646650201</c:v>
                </c:pt>
                <c:pt idx="1497">
                  <c:v>23.733867652949399</c:v>
                </c:pt>
                <c:pt idx="1498">
                  <c:v>14.059803748228306</c:v>
                </c:pt>
                <c:pt idx="1499">
                  <c:v>26.533928969034879</c:v>
                </c:pt>
                <c:pt idx="1500">
                  <c:v>61.832890089570697</c:v>
                </c:pt>
                <c:pt idx="1501">
                  <c:v>61.810902959638049</c:v>
                </c:pt>
                <c:pt idx="1502">
                  <c:v>33.076430035307993</c:v>
                </c:pt>
                <c:pt idx="1503">
                  <c:v>7.1847047601232763</c:v>
                </c:pt>
                <c:pt idx="1504">
                  <c:v>69.483322286546581</c:v>
                </c:pt>
                <c:pt idx="1505">
                  <c:v>16.778007396527521</c:v>
                </c:pt>
                <c:pt idx="1506">
                  <c:v>19.497552857103294</c:v>
                </c:pt>
                <c:pt idx="1507">
                  <c:v>6.4705568179224855</c:v>
                </c:pt>
                <c:pt idx="1508">
                  <c:v>67.380659814130681</c:v>
                </c:pt>
                <c:pt idx="1509">
                  <c:v>12.118826245079401</c:v>
                </c:pt>
                <c:pt idx="1510">
                  <c:v>49.805740277284244</c:v>
                </c:pt>
                <c:pt idx="1511">
                  <c:v>3.8512143969713009</c:v>
                </c:pt>
                <c:pt idx="1512">
                  <c:v>18.548651282744789</c:v>
                </c:pt>
                <c:pt idx="1513">
                  <c:v>86.416334440444402</c:v>
                </c:pt>
                <c:pt idx="1514">
                  <c:v>36.794827214931402</c:v>
                </c:pt>
                <c:pt idx="1515">
                  <c:v>57.694555994052017</c:v>
                </c:pt>
                <c:pt idx="1516">
                  <c:v>90.296709994222525</c:v>
                </c:pt>
                <c:pt idx="1517">
                  <c:v>54.916712710073213</c:v>
                </c:pt>
                <c:pt idx="1518">
                  <c:v>96.457477496309778</c:v>
                </c:pt>
                <c:pt idx="1519">
                  <c:v>79.145942653574508</c:v>
                </c:pt>
                <c:pt idx="1520">
                  <c:v>75.738130341629358</c:v>
                </c:pt>
                <c:pt idx="1521">
                  <c:v>36.861240164803242</c:v>
                </c:pt>
                <c:pt idx="1522">
                  <c:v>47.725177694121278</c:v>
                </c:pt>
                <c:pt idx="1523">
                  <c:v>51.865830274064812</c:v>
                </c:pt>
                <c:pt idx="1524">
                  <c:v>78.433778211972879</c:v>
                </c:pt>
                <c:pt idx="1525">
                  <c:v>94.324042899576341</c:v>
                </c:pt>
                <c:pt idx="1526">
                  <c:v>93.379543286243006</c:v>
                </c:pt>
                <c:pt idx="1527">
                  <c:v>46.431644002010621</c:v>
                </c:pt>
                <c:pt idx="1528">
                  <c:v>82.660628220573699</c:v>
                </c:pt>
                <c:pt idx="1529">
                  <c:v>9.534980304562195</c:v>
                </c:pt>
                <c:pt idx="1530">
                  <c:v>79.226052222198689</c:v>
                </c:pt>
                <c:pt idx="1531">
                  <c:v>16.046750231549609</c:v>
                </c:pt>
                <c:pt idx="1532">
                  <c:v>12.465206676278752</c:v>
                </c:pt>
                <c:pt idx="1533">
                  <c:v>79.501501127923788</c:v>
                </c:pt>
                <c:pt idx="1534">
                  <c:v>57.481946387369234</c:v>
                </c:pt>
                <c:pt idx="1535">
                  <c:v>58.121050693397294</c:v>
                </c:pt>
                <c:pt idx="1536">
                  <c:v>59.569509472811099</c:v>
                </c:pt>
                <c:pt idx="1537">
                  <c:v>4.8578832721904757</c:v>
                </c:pt>
                <c:pt idx="1538">
                  <c:v>54.363878738317396</c:v>
                </c:pt>
                <c:pt idx="1539">
                  <c:v>55.621053561168097</c:v>
                </c:pt>
                <c:pt idx="1540">
                  <c:v>28.376493209635989</c:v>
                </c:pt>
                <c:pt idx="1541">
                  <c:v>33.191038306998941</c:v>
                </c:pt>
                <c:pt idx="1542">
                  <c:v>7.8396354568263007</c:v>
                </c:pt>
                <c:pt idx="1543">
                  <c:v>28.347039093801087</c:v>
                </c:pt>
                <c:pt idx="1544">
                  <c:v>56.16788196111299</c:v>
                </c:pt>
                <c:pt idx="1545">
                  <c:v>44.683587921906195</c:v>
                </c:pt>
                <c:pt idx="1546">
                  <c:v>49.613455769176099</c:v>
                </c:pt>
                <c:pt idx="1547">
                  <c:v>68.426329099991904</c:v>
                </c:pt>
                <c:pt idx="1548">
                  <c:v>32.354658368370394</c:v>
                </c:pt>
                <c:pt idx="1549">
                  <c:v>78.354949620851599</c:v>
                </c:pt>
                <c:pt idx="1550">
                  <c:v>31.632397396585286</c:v>
                </c:pt>
                <c:pt idx="1551">
                  <c:v>28.574193442406397</c:v>
                </c:pt>
                <c:pt idx="1552">
                  <c:v>52.414005935240894</c:v>
                </c:pt>
                <c:pt idx="1553">
                  <c:v>58.321204156501594</c:v>
                </c:pt>
                <c:pt idx="1554">
                  <c:v>92.739357869925271</c:v>
                </c:pt>
                <c:pt idx="1555">
                  <c:v>48.673820940729058</c:v>
                </c:pt>
                <c:pt idx="1556">
                  <c:v>63.820247755886868</c:v>
                </c:pt>
                <c:pt idx="1557">
                  <c:v>98.578516655311773</c:v>
                </c:pt>
                <c:pt idx="1558">
                  <c:v>2.7204864668411952</c:v>
                </c:pt>
                <c:pt idx="1559">
                  <c:v>19.645684268286431</c:v>
                </c:pt>
                <c:pt idx="1560">
                  <c:v>18.714344850100886</c:v>
                </c:pt>
                <c:pt idx="1561">
                  <c:v>64.519456312036525</c:v>
                </c:pt>
                <c:pt idx="1562">
                  <c:v>56.977527715258304</c:v>
                </c:pt>
                <c:pt idx="1563">
                  <c:v>68.776552736778058</c:v>
                </c:pt>
                <c:pt idx="1564">
                  <c:v>95.453009667448086</c:v>
                </c:pt>
                <c:pt idx="1565">
                  <c:v>12.705133329007326</c:v>
                </c:pt>
                <c:pt idx="1566">
                  <c:v>20.369320120215431</c:v>
                </c:pt>
                <c:pt idx="1567">
                  <c:v>18.536464992347902</c:v>
                </c:pt>
                <c:pt idx="1568">
                  <c:v>6.5779648931753965</c:v>
                </c:pt>
                <c:pt idx="1569">
                  <c:v>17.836956605651764</c:v>
                </c:pt>
                <c:pt idx="1570">
                  <c:v>6.9809104715817885</c:v>
                </c:pt>
                <c:pt idx="1571">
                  <c:v>94.078651040592618</c:v>
                </c:pt>
                <c:pt idx="1572">
                  <c:v>19.512450243206899</c:v>
                </c:pt>
                <c:pt idx="1573">
                  <c:v>16.390009924602097</c:v>
                </c:pt>
                <c:pt idx="1574">
                  <c:v>36.853445497022797</c:v>
                </c:pt>
                <c:pt idx="1575">
                  <c:v>76.498193993679195</c:v>
                </c:pt>
                <c:pt idx="1576">
                  <c:v>59.361839309110294</c:v>
                </c:pt>
                <c:pt idx="1577">
                  <c:v>22.143544959572289</c:v>
                </c:pt>
                <c:pt idx="1578">
                  <c:v>31.030490244599687</c:v>
                </c:pt>
                <c:pt idx="1579">
                  <c:v>50.476312944727425</c:v>
                </c:pt>
                <c:pt idx="1580">
                  <c:v>88.8166140774116</c:v>
                </c:pt>
                <c:pt idx="1581">
                  <c:v>48.808945547572002</c:v>
                </c:pt>
                <c:pt idx="1582">
                  <c:v>57.479656256821499</c:v>
                </c:pt>
                <c:pt idx="1583">
                  <c:v>8.1420657867601989</c:v>
                </c:pt>
                <c:pt idx="1584">
                  <c:v>20.696767371727017</c:v>
                </c:pt>
                <c:pt idx="1585">
                  <c:v>31.161154457713735</c:v>
                </c:pt>
                <c:pt idx="1586">
                  <c:v>56.394712554583499</c:v>
                </c:pt>
                <c:pt idx="1587">
                  <c:v>68.378876140755452</c:v>
                </c:pt>
                <c:pt idx="1588">
                  <c:v>65.876193553830348</c:v>
                </c:pt>
                <c:pt idx="1589">
                  <c:v>24.553678475410194</c:v>
                </c:pt>
                <c:pt idx="1590">
                  <c:v>32.293644154899901</c:v>
                </c:pt>
                <c:pt idx="1591">
                  <c:v>67.266231767747996</c:v>
                </c:pt>
                <c:pt idx="1592">
                  <c:v>14.842635520514506</c:v>
                </c:pt>
                <c:pt idx="1593">
                  <c:v>25.716642739150586</c:v>
                </c:pt>
                <c:pt idx="1594">
                  <c:v>56.580918882586936</c:v>
                </c:pt>
                <c:pt idx="1595">
                  <c:v>78.843058023087849</c:v>
                </c:pt>
                <c:pt idx="1596">
                  <c:v>40.734692589662167</c:v>
                </c:pt>
                <c:pt idx="1597">
                  <c:v>22.4375572402449</c:v>
                </c:pt>
                <c:pt idx="1598">
                  <c:v>89.573652875990888</c:v>
                </c:pt>
                <c:pt idx="1599">
                  <c:v>9.8552126269924027</c:v>
                </c:pt>
                <c:pt idx="1600">
                  <c:v>31.404851257833531</c:v>
                </c:pt>
                <c:pt idx="1601">
                  <c:v>35.242777291583401</c:v>
                </c:pt>
                <c:pt idx="1602">
                  <c:v>17.412235447896435</c:v>
                </c:pt>
                <c:pt idx="1603">
                  <c:v>28.144147616227688</c:v>
                </c:pt>
                <c:pt idx="1604">
                  <c:v>51.793445937498511</c:v>
                </c:pt>
                <c:pt idx="1605">
                  <c:v>8.6026140785513068</c:v>
                </c:pt>
                <c:pt idx="1606">
                  <c:v>17.022398030035813</c:v>
                </c:pt>
                <c:pt idx="1607">
                  <c:v>90.867140940795025</c:v>
                </c:pt>
                <c:pt idx="1608">
                  <c:v>76.623916606241082</c:v>
                </c:pt>
                <c:pt idx="1609">
                  <c:v>51.355808418773897</c:v>
                </c:pt>
                <c:pt idx="1610">
                  <c:v>5.050016500558578</c:v>
                </c:pt>
                <c:pt idx="1611">
                  <c:v>8.5050363193428726</c:v>
                </c:pt>
                <c:pt idx="1612">
                  <c:v>20.928827252426089</c:v>
                </c:pt>
                <c:pt idx="1613">
                  <c:v>21.923496380616086</c:v>
                </c:pt>
                <c:pt idx="1614">
                  <c:v>25.857862668861301</c:v>
                </c:pt>
                <c:pt idx="1615">
                  <c:v>5.5612860611882855</c:v>
                </c:pt>
                <c:pt idx="1616">
                  <c:v>78.086174946525148</c:v>
                </c:pt>
                <c:pt idx="1617">
                  <c:v>33.947888366050904</c:v>
                </c:pt>
                <c:pt idx="1618">
                  <c:v>11.9004356443725</c:v>
                </c:pt>
                <c:pt idx="1619">
                  <c:v>3.8240512345864062</c:v>
                </c:pt>
                <c:pt idx="1620">
                  <c:v>33.913757136444104</c:v>
                </c:pt>
                <c:pt idx="1621">
                  <c:v>29.299732021395013</c:v>
                </c:pt>
                <c:pt idx="1622">
                  <c:v>36.307768508454394</c:v>
                </c:pt>
                <c:pt idx="1623">
                  <c:v>19.764920938024602</c:v>
                </c:pt>
                <c:pt idx="1624">
                  <c:v>82.570938917750553</c:v>
                </c:pt>
                <c:pt idx="1625">
                  <c:v>20.75148628367582</c:v>
                </c:pt>
                <c:pt idx="1626">
                  <c:v>53.136232756622</c:v>
                </c:pt>
                <c:pt idx="1627">
                  <c:v>19.603825693795031</c:v>
                </c:pt>
                <c:pt idx="1628">
                  <c:v>33.473632979924602</c:v>
                </c:pt>
                <c:pt idx="1629">
                  <c:v>25.985272968858592</c:v>
                </c:pt>
                <c:pt idx="1630">
                  <c:v>12.837273031618295</c:v>
                </c:pt>
                <c:pt idx="1631">
                  <c:v>47.673835851005499</c:v>
                </c:pt>
                <c:pt idx="1632">
                  <c:v>73.474841668276227</c:v>
                </c:pt>
                <c:pt idx="1633">
                  <c:v>10.080227467495098</c:v>
                </c:pt>
                <c:pt idx="1634">
                  <c:v>8.2248470923381909</c:v>
                </c:pt>
                <c:pt idx="1635">
                  <c:v>13.794418524598001</c:v>
                </c:pt>
                <c:pt idx="1636">
                  <c:v>54.453902461252767</c:v>
                </c:pt>
                <c:pt idx="1637">
                  <c:v>70.171256359659509</c:v>
                </c:pt>
                <c:pt idx="1638">
                  <c:v>39.658330625160936</c:v>
                </c:pt>
                <c:pt idx="1639">
                  <c:v>23.363252770610103</c:v>
                </c:pt>
                <c:pt idx="1640">
                  <c:v>47.755600611277998</c:v>
                </c:pt>
                <c:pt idx="1641">
                  <c:v>32.185478102292905</c:v>
                </c:pt>
                <c:pt idx="1642">
                  <c:v>26.715758056606571</c:v>
                </c:pt>
                <c:pt idx="1643">
                  <c:v>31.405746455461223</c:v>
                </c:pt>
                <c:pt idx="1644">
                  <c:v>14.691064826653005</c:v>
                </c:pt>
                <c:pt idx="1645">
                  <c:v>15.068589560562026</c:v>
                </c:pt>
                <c:pt idx="1646">
                  <c:v>26.263439624653117</c:v>
                </c:pt>
                <c:pt idx="1647">
                  <c:v>17.426778322059903</c:v>
                </c:pt>
                <c:pt idx="1648">
                  <c:v>26.487612181586012</c:v>
                </c:pt>
                <c:pt idx="1649">
                  <c:v>17.617367548503495</c:v>
                </c:pt>
                <c:pt idx="1650">
                  <c:v>45.9881793128325</c:v>
                </c:pt>
                <c:pt idx="1651">
                  <c:v>49.987096706793359</c:v>
                </c:pt>
                <c:pt idx="1652">
                  <c:v>20.200565043128506</c:v>
                </c:pt>
                <c:pt idx="1653">
                  <c:v>66.186587145203859</c:v>
                </c:pt>
                <c:pt idx="1654">
                  <c:v>4.3078402969192773</c:v>
                </c:pt>
                <c:pt idx="1655">
                  <c:v>5.7730837131437278</c:v>
                </c:pt>
                <c:pt idx="1656">
                  <c:v>72.303508367044458</c:v>
                </c:pt>
                <c:pt idx="1657">
                  <c:v>4.8255460589821855</c:v>
                </c:pt>
                <c:pt idx="1658">
                  <c:v>89.929719354155878</c:v>
                </c:pt>
                <c:pt idx="1659">
                  <c:v>12.396316487780894</c:v>
                </c:pt>
                <c:pt idx="1660">
                  <c:v>4.6465588511293845</c:v>
                </c:pt>
                <c:pt idx="1661">
                  <c:v>17.527495326978695</c:v>
                </c:pt>
                <c:pt idx="1662">
                  <c:v>29.373840012987401</c:v>
                </c:pt>
                <c:pt idx="1663">
                  <c:v>5.3554375496711764</c:v>
                </c:pt>
                <c:pt idx="1664">
                  <c:v>84.965961840313696</c:v>
                </c:pt>
                <c:pt idx="1665">
                  <c:v>5.7842809279842955</c:v>
                </c:pt>
                <c:pt idx="1666">
                  <c:v>68.446128968685827</c:v>
                </c:pt>
                <c:pt idx="1667">
                  <c:v>36.572002497092342</c:v>
                </c:pt>
                <c:pt idx="1668">
                  <c:v>27.976214097501487</c:v>
                </c:pt>
                <c:pt idx="1669">
                  <c:v>54.105498854885013</c:v>
                </c:pt>
                <c:pt idx="1670">
                  <c:v>46.030366432907002</c:v>
                </c:pt>
                <c:pt idx="1671">
                  <c:v>10.435640839468865</c:v>
                </c:pt>
                <c:pt idx="1672">
                  <c:v>15.492628348917094</c:v>
                </c:pt>
                <c:pt idx="1673">
                  <c:v>67.166329617269398</c:v>
                </c:pt>
                <c:pt idx="1674">
                  <c:v>84.594504411920596</c:v>
                </c:pt>
                <c:pt idx="1675">
                  <c:v>41.534741820852197</c:v>
                </c:pt>
                <c:pt idx="1676">
                  <c:v>32.489585783349327</c:v>
                </c:pt>
                <c:pt idx="1677">
                  <c:v>15.924109342670207</c:v>
                </c:pt>
                <c:pt idx="1678">
                  <c:v>52.5340242374713</c:v>
                </c:pt>
                <c:pt idx="1679">
                  <c:v>65.31445792273648</c:v>
                </c:pt>
                <c:pt idx="1680">
                  <c:v>10.930901886426199</c:v>
                </c:pt>
                <c:pt idx="1681">
                  <c:v>39.581620329548294</c:v>
                </c:pt>
                <c:pt idx="1682">
                  <c:v>15.258578895834098</c:v>
                </c:pt>
                <c:pt idx="1683">
                  <c:v>41.511731360562344</c:v>
                </c:pt>
                <c:pt idx="1684">
                  <c:v>12.214979486151739</c:v>
                </c:pt>
                <c:pt idx="1685">
                  <c:v>52.104214495646922</c:v>
                </c:pt>
                <c:pt idx="1686">
                  <c:v>86.328844412144434</c:v>
                </c:pt>
                <c:pt idx="1687">
                  <c:v>78.203677450240406</c:v>
                </c:pt>
                <c:pt idx="1688">
                  <c:v>63.971531155537434</c:v>
                </c:pt>
                <c:pt idx="1689">
                  <c:v>21.215027091267586</c:v>
                </c:pt>
                <c:pt idx="1690">
                  <c:v>19.27691613009863</c:v>
                </c:pt>
                <c:pt idx="1691">
                  <c:v>63.844902063292459</c:v>
                </c:pt>
                <c:pt idx="1692">
                  <c:v>17.577356688084905</c:v>
                </c:pt>
                <c:pt idx="1693">
                  <c:v>45.103060467777119</c:v>
                </c:pt>
                <c:pt idx="1694">
                  <c:v>18.085333580517723</c:v>
                </c:pt>
                <c:pt idx="1695">
                  <c:v>4.4822287529153124</c:v>
                </c:pt>
                <c:pt idx="1696">
                  <c:v>19.080132078780153</c:v>
                </c:pt>
                <c:pt idx="1697">
                  <c:v>81.849767730330001</c:v>
                </c:pt>
                <c:pt idx="1698">
                  <c:v>28.435976944435588</c:v>
                </c:pt>
                <c:pt idx="1699">
                  <c:v>7.4255164857724054</c:v>
                </c:pt>
                <c:pt idx="1700">
                  <c:v>2.9491970784441093</c:v>
                </c:pt>
                <c:pt idx="1701">
                  <c:v>13.847287616207632</c:v>
                </c:pt>
                <c:pt idx="1702">
                  <c:v>53.206383088393096</c:v>
                </c:pt>
                <c:pt idx="1703">
                  <c:v>84.787068954124678</c:v>
                </c:pt>
                <c:pt idx="1704">
                  <c:v>36.459136225892195</c:v>
                </c:pt>
                <c:pt idx="1705">
                  <c:v>12.393440735140054</c:v>
                </c:pt>
                <c:pt idx="1706">
                  <c:v>29.595553574595698</c:v>
                </c:pt>
                <c:pt idx="1707">
                  <c:v>11.815550755595636</c:v>
                </c:pt>
                <c:pt idx="1708">
                  <c:v>29.886760358599602</c:v>
                </c:pt>
                <c:pt idx="1709">
                  <c:v>69.969091379243096</c:v>
                </c:pt>
                <c:pt idx="1710">
                  <c:v>7.6804313650128915</c:v>
                </c:pt>
                <c:pt idx="1711">
                  <c:v>62.117066306547898</c:v>
                </c:pt>
                <c:pt idx="1712">
                  <c:v>10.489906570438748</c:v>
                </c:pt>
                <c:pt idx="1713">
                  <c:v>35.537637025937094</c:v>
                </c:pt>
                <c:pt idx="1714">
                  <c:v>69.918898195469424</c:v>
                </c:pt>
                <c:pt idx="1715">
                  <c:v>44.8222421392773</c:v>
                </c:pt>
                <c:pt idx="1716">
                  <c:v>86.034874177528337</c:v>
                </c:pt>
                <c:pt idx="1717">
                  <c:v>36.565094447450001</c:v>
                </c:pt>
                <c:pt idx="1718">
                  <c:v>2.7785488585132043</c:v>
                </c:pt>
                <c:pt idx="1719">
                  <c:v>92.485384501702939</c:v>
                </c:pt>
                <c:pt idx="1720">
                  <c:v>79.415648806698414</c:v>
                </c:pt>
                <c:pt idx="1721">
                  <c:v>34.490114696583113</c:v>
                </c:pt>
                <c:pt idx="1722">
                  <c:v>16.704992875226989</c:v>
                </c:pt>
                <c:pt idx="1723">
                  <c:v>23.120461110894372</c:v>
                </c:pt>
                <c:pt idx="1724">
                  <c:v>25.201895023002528</c:v>
                </c:pt>
                <c:pt idx="1725">
                  <c:v>9.0442041687623007</c:v>
                </c:pt>
                <c:pt idx="1726">
                  <c:v>83.187762400078682</c:v>
                </c:pt>
                <c:pt idx="1727">
                  <c:v>35.751561164737105</c:v>
                </c:pt>
                <c:pt idx="1728">
                  <c:v>65.609975500425008</c:v>
                </c:pt>
                <c:pt idx="1729">
                  <c:v>49.981513246701866</c:v>
                </c:pt>
                <c:pt idx="1730">
                  <c:v>7.9287437229982114</c:v>
                </c:pt>
                <c:pt idx="1731">
                  <c:v>54.881985220513542</c:v>
                </c:pt>
                <c:pt idx="1732">
                  <c:v>46.068285788233197</c:v>
                </c:pt>
                <c:pt idx="1733">
                  <c:v>16.783283616681487</c:v>
                </c:pt>
                <c:pt idx="1734">
                  <c:v>37.437922113419098</c:v>
                </c:pt>
                <c:pt idx="1735">
                  <c:v>24.7921457972528</c:v>
                </c:pt>
                <c:pt idx="1736">
                  <c:v>39.036535885029458</c:v>
                </c:pt>
                <c:pt idx="1737">
                  <c:v>45.809694884537095</c:v>
                </c:pt>
                <c:pt idx="1738">
                  <c:v>7.2894266926447191</c:v>
                </c:pt>
                <c:pt idx="1739">
                  <c:v>41.594826900780099</c:v>
                </c:pt>
                <c:pt idx="1740">
                  <c:v>6.5389278817322074</c:v>
                </c:pt>
                <c:pt idx="1741">
                  <c:v>62.790778601534512</c:v>
                </c:pt>
                <c:pt idx="1742">
                  <c:v>15.659486315133277</c:v>
                </c:pt>
                <c:pt idx="1743">
                  <c:v>60.144308812580888</c:v>
                </c:pt>
                <c:pt idx="1744">
                  <c:v>42.653235035378401</c:v>
                </c:pt>
                <c:pt idx="1745">
                  <c:v>66.783320723042692</c:v>
                </c:pt>
                <c:pt idx="1746">
                  <c:v>29.07385878509292</c:v>
                </c:pt>
                <c:pt idx="1747">
                  <c:v>43.850438267602804</c:v>
                </c:pt>
                <c:pt idx="1748">
                  <c:v>17.988412512878483</c:v>
                </c:pt>
                <c:pt idx="1749">
                  <c:v>35.743912487870112</c:v>
                </c:pt>
                <c:pt idx="1750">
                  <c:v>35.856684076610826</c:v>
                </c:pt>
                <c:pt idx="1751">
                  <c:v>82.353956043985079</c:v>
                </c:pt>
                <c:pt idx="1752">
                  <c:v>75.758776583874337</c:v>
                </c:pt>
                <c:pt idx="1753">
                  <c:v>47.083845935315395</c:v>
                </c:pt>
                <c:pt idx="1754">
                  <c:v>96.544664812637095</c:v>
                </c:pt>
                <c:pt idx="1755">
                  <c:v>12.091025458545101</c:v>
                </c:pt>
                <c:pt idx="1756">
                  <c:v>9.2359656025250985</c:v>
                </c:pt>
                <c:pt idx="1757">
                  <c:v>10.198773711196443</c:v>
                </c:pt>
                <c:pt idx="1758">
                  <c:v>21.593134312783231</c:v>
                </c:pt>
                <c:pt idx="1759">
                  <c:v>87.096071828484924</c:v>
                </c:pt>
                <c:pt idx="1760">
                  <c:v>18.208259473511024</c:v>
                </c:pt>
                <c:pt idx="1761">
                  <c:v>12.332967271327654</c:v>
                </c:pt>
                <c:pt idx="1762">
                  <c:v>67.220317104398248</c:v>
                </c:pt>
                <c:pt idx="1763">
                  <c:v>13.193778887293298</c:v>
                </c:pt>
                <c:pt idx="1764">
                  <c:v>34.939943123245975</c:v>
                </c:pt>
                <c:pt idx="1765">
                  <c:v>19.803895322305195</c:v>
                </c:pt>
                <c:pt idx="1766">
                  <c:v>19.561642472806813</c:v>
                </c:pt>
                <c:pt idx="1767">
                  <c:v>3.8907752417117942</c:v>
                </c:pt>
                <c:pt idx="1768">
                  <c:v>45.398451582377497</c:v>
                </c:pt>
                <c:pt idx="1769">
                  <c:v>79.363743536625009</c:v>
                </c:pt>
                <c:pt idx="1770">
                  <c:v>18.758530033659589</c:v>
                </c:pt>
                <c:pt idx="1771">
                  <c:v>1.087109666523304</c:v>
                </c:pt>
                <c:pt idx="1772">
                  <c:v>51.397326696505601</c:v>
                </c:pt>
                <c:pt idx="1773">
                  <c:v>50.080479037277144</c:v>
                </c:pt>
                <c:pt idx="1774">
                  <c:v>25.249120963149213</c:v>
                </c:pt>
                <c:pt idx="1775">
                  <c:v>36.689268047324596</c:v>
                </c:pt>
                <c:pt idx="1776">
                  <c:v>10.503076944890495</c:v>
                </c:pt>
                <c:pt idx="1777">
                  <c:v>8.4595056409121998</c:v>
                </c:pt>
                <c:pt idx="1778">
                  <c:v>37.267710760059089</c:v>
                </c:pt>
                <c:pt idx="1779">
                  <c:v>43.587610191138495</c:v>
                </c:pt>
                <c:pt idx="1780">
                  <c:v>52.865583645146394</c:v>
                </c:pt>
                <c:pt idx="1781">
                  <c:v>6.8083142149785845</c:v>
                </c:pt>
                <c:pt idx="1782">
                  <c:v>43.046568717091596</c:v>
                </c:pt>
                <c:pt idx="1783">
                  <c:v>21.775147636379156</c:v>
                </c:pt>
                <c:pt idx="1784">
                  <c:v>64.344646455191906</c:v>
                </c:pt>
                <c:pt idx="1785">
                  <c:v>15.134325425668351</c:v>
                </c:pt>
                <c:pt idx="1786">
                  <c:v>20.480862801601905</c:v>
                </c:pt>
                <c:pt idx="1787">
                  <c:v>7.2654820085446943</c:v>
                </c:pt>
                <c:pt idx="1788">
                  <c:v>11.917250520868194</c:v>
                </c:pt>
                <c:pt idx="1789">
                  <c:v>31.273789563050499</c:v>
                </c:pt>
                <c:pt idx="1790">
                  <c:v>11.079169240110105</c:v>
                </c:pt>
                <c:pt idx="1791">
                  <c:v>32.586135483789207</c:v>
                </c:pt>
                <c:pt idx="1792">
                  <c:v>23.029844378411596</c:v>
                </c:pt>
                <c:pt idx="1793">
                  <c:v>8.984099683551193</c:v>
                </c:pt>
                <c:pt idx="1794">
                  <c:v>40.860777086749394</c:v>
                </c:pt>
                <c:pt idx="1795">
                  <c:v>28.219120562396988</c:v>
                </c:pt>
                <c:pt idx="1796">
                  <c:v>31.969791721217803</c:v>
                </c:pt>
                <c:pt idx="1797">
                  <c:v>7.5788775984347012</c:v>
                </c:pt>
                <c:pt idx="1798">
                  <c:v>10.572366801462724</c:v>
                </c:pt>
                <c:pt idx="1799">
                  <c:v>82.91066962717592</c:v>
                </c:pt>
                <c:pt idx="1800">
                  <c:v>2.5112408431933027</c:v>
                </c:pt>
                <c:pt idx="1801">
                  <c:v>57.13860890025601</c:v>
                </c:pt>
                <c:pt idx="1802">
                  <c:v>21.099359885095588</c:v>
                </c:pt>
                <c:pt idx="1803">
                  <c:v>27.187506727945404</c:v>
                </c:pt>
                <c:pt idx="1804">
                  <c:v>19.961165536081289</c:v>
                </c:pt>
                <c:pt idx="1805">
                  <c:v>10.185588042442802</c:v>
                </c:pt>
                <c:pt idx="1806">
                  <c:v>33.964059326772201</c:v>
                </c:pt>
                <c:pt idx="1807">
                  <c:v>7.1285181183242745</c:v>
                </c:pt>
                <c:pt idx="1808">
                  <c:v>21.988906065761249</c:v>
                </c:pt>
                <c:pt idx="1809">
                  <c:v>34.633390884460212</c:v>
                </c:pt>
                <c:pt idx="1810">
                  <c:v>22.811544809910799</c:v>
                </c:pt>
                <c:pt idx="1811">
                  <c:v>25.930928704894772</c:v>
                </c:pt>
                <c:pt idx="1812">
                  <c:v>41.455986563109796</c:v>
                </c:pt>
                <c:pt idx="1813">
                  <c:v>23.000241627339086</c:v>
                </c:pt>
                <c:pt idx="1814">
                  <c:v>13.948996627093193</c:v>
                </c:pt>
                <c:pt idx="1815">
                  <c:v>10.914752705592605</c:v>
                </c:pt>
                <c:pt idx="1816">
                  <c:v>4.5755697134811317</c:v>
                </c:pt>
                <c:pt idx="1817">
                  <c:v>8.296119761024201</c:v>
                </c:pt>
                <c:pt idx="1818">
                  <c:v>51.008811859187198</c:v>
                </c:pt>
                <c:pt idx="1819">
                  <c:v>23.511241644612571</c:v>
                </c:pt>
                <c:pt idx="1820">
                  <c:v>11.2978877096876</c:v>
                </c:pt>
                <c:pt idx="1821">
                  <c:v>18.093481449469092</c:v>
                </c:pt>
                <c:pt idx="1822">
                  <c:v>81.276968943140105</c:v>
                </c:pt>
                <c:pt idx="1823">
                  <c:v>21.936908660271698</c:v>
                </c:pt>
                <c:pt idx="1824">
                  <c:v>8.2110980165877017</c:v>
                </c:pt>
                <c:pt idx="1825">
                  <c:v>45.2819528273616</c:v>
                </c:pt>
                <c:pt idx="1826">
                  <c:v>4.0619110762727839</c:v>
                </c:pt>
                <c:pt idx="1827">
                  <c:v>6.968218620820295</c:v>
                </c:pt>
                <c:pt idx="1828">
                  <c:v>21.649120256338087</c:v>
                </c:pt>
                <c:pt idx="1829">
                  <c:v>16.024480039524406</c:v>
                </c:pt>
                <c:pt idx="1830">
                  <c:v>7.8466962656621124</c:v>
                </c:pt>
                <c:pt idx="1831">
                  <c:v>3.0465313395986997</c:v>
                </c:pt>
                <c:pt idx="1832">
                  <c:v>31.032822809612597</c:v>
                </c:pt>
                <c:pt idx="1833">
                  <c:v>61.855267182859542</c:v>
                </c:pt>
                <c:pt idx="1834">
                  <c:v>9.3938795446224947</c:v>
                </c:pt>
                <c:pt idx="1835">
                  <c:v>23.640541744516888</c:v>
                </c:pt>
                <c:pt idx="1836">
                  <c:v>47.567560155657894</c:v>
                </c:pt>
                <c:pt idx="1837">
                  <c:v>55.650732509791496</c:v>
                </c:pt>
                <c:pt idx="1838">
                  <c:v>23.476705767484205</c:v>
                </c:pt>
                <c:pt idx="1839">
                  <c:v>12.133838970978005</c:v>
                </c:pt>
                <c:pt idx="1840">
                  <c:v>6.9399712939179103</c:v>
                </c:pt>
                <c:pt idx="1841">
                  <c:v>28.273999193002396</c:v>
                </c:pt>
                <c:pt idx="1842">
                  <c:v>14.614131919835501</c:v>
                </c:pt>
                <c:pt idx="1843">
                  <c:v>40.845286568229895</c:v>
                </c:pt>
                <c:pt idx="1844">
                  <c:v>20.3105814889675</c:v>
                </c:pt>
                <c:pt idx="1845">
                  <c:v>2.3576341647391947</c:v>
                </c:pt>
                <c:pt idx="1846">
                  <c:v>14.765235839280441</c:v>
                </c:pt>
                <c:pt idx="1847">
                  <c:v>6.3227426884027977</c:v>
                </c:pt>
                <c:pt idx="1848">
                  <c:v>7.4416319159177124</c:v>
                </c:pt>
                <c:pt idx="1849">
                  <c:v>11.060245627457</c:v>
                </c:pt>
                <c:pt idx="1850">
                  <c:v>26.291405194205595</c:v>
                </c:pt>
                <c:pt idx="1851">
                  <c:v>11.681522321369499</c:v>
                </c:pt>
                <c:pt idx="1852">
                  <c:v>34.710672875315993</c:v>
                </c:pt>
                <c:pt idx="1853">
                  <c:v>5.7645661425098069</c:v>
                </c:pt>
                <c:pt idx="1854">
                  <c:v>9.5103442593421068</c:v>
                </c:pt>
                <c:pt idx="1855">
                  <c:v>69.256521416073781</c:v>
                </c:pt>
                <c:pt idx="1856">
                  <c:v>14.848070103565698</c:v>
                </c:pt>
                <c:pt idx="1857">
                  <c:v>62.031728538743096</c:v>
                </c:pt>
                <c:pt idx="1858">
                  <c:v>9.4019592112846446</c:v>
                </c:pt>
                <c:pt idx="1859">
                  <c:v>19.967261694002104</c:v>
                </c:pt>
                <c:pt idx="1860">
                  <c:v>9.5859049433231007</c:v>
                </c:pt>
                <c:pt idx="1861">
                  <c:v>73.948552498957497</c:v>
                </c:pt>
                <c:pt idx="1862">
                  <c:v>6.5302969519261094</c:v>
                </c:pt>
                <c:pt idx="1863">
                  <c:v>35.991355348189686</c:v>
                </c:pt>
                <c:pt idx="1864">
                  <c:v>3.2326166578111071</c:v>
                </c:pt>
                <c:pt idx="1865">
                  <c:v>11.976792036329071</c:v>
                </c:pt>
                <c:pt idx="1866">
                  <c:v>4.5216728490054781</c:v>
                </c:pt>
                <c:pt idx="1867">
                  <c:v>12.967232398813024</c:v>
                </c:pt>
                <c:pt idx="1868">
                  <c:v>7.1048926004874815</c:v>
                </c:pt>
                <c:pt idx="1869">
                  <c:v>9.6373300414216985</c:v>
                </c:pt>
                <c:pt idx="1870">
                  <c:v>2.1499460074427001</c:v>
                </c:pt>
                <c:pt idx="1871">
                  <c:v>3.9365749043706977</c:v>
                </c:pt>
                <c:pt idx="1872">
                  <c:v>9.1686857397336041</c:v>
                </c:pt>
                <c:pt idx="1873">
                  <c:v>48.815466798953395</c:v>
                </c:pt>
                <c:pt idx="1874">
                  <c:v>5.0867038394508084</c:v>
                </c:pt>
                <c:pt idx="1875">
                  <c:v>29.608279845319913</c:v>
                </c:pt>
                <c:pt idx="1876">
                  <c:v>11.709959922783</c:v>
                </c:pt>
                <c:pt idx="1877">
                  <c:v>8.8741905344186414</c:v>
                </c:pt>
                <c:pt idx="1878">
                  <c:v>78.451996472880083</c:v>
                </c:pt>
                <c:pt idx="1879">
                  <c:v>24.255975398571493</c:v>
                </c:pt>
                <c:pt idx="1880">
                  <c:v>5.9428049994512975</c:v>
                </c:pt>
                <c:pt idx="1881">
                  <c:v>7.6343072007670845</c:v>
                </c:pt>
                <c:pt idx="1882">
                  <c:v>4.3372046704508955</c:v>
                </c:pt>
                <c:pt idx="1883">
                  <c:v>7.4361724738899984</c:v>
                </c:pt>
                <c:pt idx="1884">
                  <c:v>62.568419606682596</c:v>
                </c:pt>
                <c:pt idx="1885">
                  <c:v>12.396582270992957</c:v>
                </c:pt>
                <c:pt idx="1886">
                  <c:v>5.9653704367947995</c:v>
                </c:pt>
                <c:pt idx="1887">
                  <c:v>2.6370257490502951</c:v>
                </c:pt>
                <c:pt idx="1888">
                  <c:v>9.6294285949776963</c:v>
                </c:pt>
                <c:pt idx="1889">
                  <c:v>6.0614462983124042</c:v>
                </c:pt>
                <c:pt idx="1890">
                  <c:v>11.925433651725449</c:v>
                </c:pt>
                <c:pt idx="1891">
                  <c:v>3.5350812715328042</c:v>
                </c:pt>
                <c:pt idx="1892">
                  <c:v>10.684642447811001</c:v>
                </c:pt>
                <c:pt idx="1893">
                  <c:v>22.255112066055887</c:v>
                </c:pt>
                <c:pt idx="1894">
                  <c:v>7.9228933125119028</c:v>
                </c:pt>
                <c:pt idx="1895">
                  <c:v>26.958356703601087</c:v>
                </c:pt>
                <c:pt idx="1896">
                  <c:v>35.588423287568006</c:v>
                </c:pt>
                <c:pt idx="1897">
                  <c:v>29.834045806884578</c:v>
                </c:pt>
                <c:pt idx="1898">
                  <c:v>15.898408568658304</c:v>
                </c:pt>
                <c:pt idx="1899">
                  <c:v>21.723384013706287</c:v>
                </c:pt>
                <c:pt idx="1900">
                  <c:v>3.0688777607902011</c:v>
                </c:pt>
                <c:pt idx="1901">
                  <c:v>7.0813701004633289</c:v>
                </c:pt>
                <c:pt idx="1902">
                  <c:v>44.416528612029502</c:v>
                </c:pt>
                <c:pt idx="1903">
                  <c:v>4.2157881171942915</c:v>
                </c:pt>
                <c:pt idx="1904">
                  <c:v>17.354986022919231</c:v>
                </c:pt>
                <c:pt idx="1905">
                  <c:v>5.4279420140451009</c:v>
                </c:pt>
                <c:pt idx="1906">
                  <c:v>21.477473901518806</c:v>
                </c:pt>
                <c:pt idx="1907">
                  <c:v>5.6872338348065057</c:v>
                </c:pt>
                <c:pt idx="1908">
                  <c:v>42.184195365022802</c:v>
                </c:pt>
                <c:pt idx="1909">
                  <c:v>5.5304545433327945</c:v>
                </c:pt>
                <c:pt idx="1910">
                  <c:v>31.199248470419107</c:v>
                </c:pt>
                <c:pt idx="1911">
                  <c:v>9.3666877254754048</c:v>
                </c:pt>
                <c:pt idx="1912">
                  <c:v>4.4895020884377033</c:v>
                </c:pt>
                <c:pt idx="1913">
                  <c:v>26.377688439726992</c:v>
                </c:pt>
                <c:pt idx="1914">
                  <c:v>13.470112436340102</c:v>
                </c:pt>
                <c:pt idx="1915">
                  <c:v>17.039049143867686</c:v>
                </c:pt>
                <c:pt idx="1916">
                  <c:v>36.871433452921899</c:v>
                </c:pt>
                <c:pt idx="1917">
                  <c:v>16.313782729281598</c:v>
                </c:pt>
                <c:pt idx="1918">
                  <c:v>30.007667797625405</c:v>
                </c:pt>
                <c:pt idx="1919">
                  <c:v>18.841091065320388</c:v>
                </c:pt>
                <c:pt idx="1920">
                  <c:v>20.044510037251086</c:v>
                </c:pt>
                <c:pt idx="1921">
                  <c:v>9.0989483606805397</c:v>
                </c:pt>
                <c:pt idx="1922">
                  <c:v>16.438859312277799</c:v>
                </c:pt>
                <c:pt idx="1923">
                  <c:v>8.7144551842796982</c:v>
                </c:pt>
                <c:pt idx="1924">
                  <c:v>3.5804998152830048</c:v>
                </c:pt>
                <c:pt idx="1925">
                  <c:v>25.252531487783113</c:v>
                </c:pt>
                <c:pt idx="1926">
                  <c:v>54.228904873278303</c:v>
                </c:pt>
                <c:pt idx="1927">
                  <c:v>42.558479584115993</c:v>
                </c:pt>
                <c:pt idx="1928">
                  <c:v>9.7779273688069992</c:v>
                </c:pt>
                <c:pt idx="1929">
                  <c:v>37.781987805497444</c:v>
                </c:pt>
                <c:pt idx="1930">
                  <c:v>18.802808468540835</c:v>
                </c:pt>
                <c:pt idx="1931">
                  <c:v>4.7707915980244024</c:v>
                </c:pt>
                <c:pt idx="1932">
                  <c:v>45.651753512303998</c:v>
                </c:pt>
                <c:pt idx="1933">
                  <c:v>10.007348846796901</c:v>
                </c:pt>
                <c:pt idx="1934">
                  <c:v>20.374498245330187</c:v>
                </c:pt>
                <c:pt idx="1935">
                  <c:v>15.979486370093845</c:v>
                </c:pt>
                <c:pt idx="1936">
                  <c:v>8.8289121834890949</c:v>
                </c:pt>
                <c:pt idx="1937">
                  <c:v>4.4613005920668094</c:v>
                </c:pt>
                <c:pt idx="1938">
                  <c:v>9.0961885450804942</c:v>
                </c:pt>
                <c:pt idx="1939">
                  <c:v>40.148545163389102</c:v>
                </c:pt>
                <c:pt idx="1940">
                  <c:v>19.803363284350787</c:v>
                </c:pt>
                <c:pt idx="1941">
                  <c:v>9.990871511722105</c:v>
                </c:pt>
                <c:pt idx="1942">
                  <c:v>7.8561303753837946</c:v>
                </c:pt>
                <c:pt idx="1943">
                  <c:v>9.4475618499257052</c:v>
                </c:pt>
                <c:pt idx="1944">
                  <c:v>24.887734562015087</c:v>
                </c:pt>
                <c:pt idx="1945">
                  <c:v>4.7495204742378974</c:v>
                </c:pt>
                <c:pt idx="1946">
                  <c:v>8.9752164286173048</c:v>
                </c:pt>
                <c:pt idx="1947">
                  <c:v>7.5655242285008768</c:v>
                </c:pt>
                <c:pt idx="1948">
                  <c:v>2.9972263013807066</c:v>
                </c:pt>
                <c:pt idx="1949">
                  <c:v>19.257540321094197</c:v>
                </c:pt>
                <c:pt idx="1950">
                  <c:v>30.020253327662104</c:v>
                </c:pt>
                <c:pt idx="1951">
                  <c:v>11.829318463589203</c:v>
                </c:pt>
                <c:pt idx="1952">
                  <c:v>4.7342249822610984</c:v>
                </c:pt>
                <c:pt idx="1953">
                  <c:v>6.7741867768104678</c:v>
                </c:pt>
                <c:pt idx="1954">
                  <c:v>3.9101358735201037</c:v>
                </c:pt>
                <c:pt idx="1955">
                  <c:v>8.6950935294026248</c:v>
                </c:pt>
                <c:pt idx="1956">
                  <c:v>13.8329903281405</c:v>
                </c:pt>
                <c:pt idx="1957">
                  <c:v>37.295104696159108</c:v>
                </c:pt>
                <c:pt idx="1958">
                  <c:v>2.9528983837450786</c:v>
                </c:pt>
                <c:pt idx="1959">
                  <c:v>16.934901596274631</c:v>
                </c:pt>
                <c:pt idx="1960">
                  <c:v>25.777264621360501</c:v>
                </c:pt>
                <c:pt idx="1961">
                  <c:v>18.459427850549801</c:v>
                </c:pt>
                <c:pt idx="1962">
                  <c:v>45.881536711109902</c:v>
                </c:pt>
                <c:pt idx="1963">
                  <c:v>1.9451871481061009</c:v>
                </c:pt>
                <c:pt idx="1964">
                  <c:v>3.6809583815103952</c:v>
                </c:pt>
                <c:pt idx="1965">
                  <c:v>4.8088001551192008</c:v>
                </c:pt>
                <c:pt idx="1966">
                  <c:v>26.693421680713289</c:v>
                </c:pt>
                <c:pt idx="1967">
                  <c:v>6.2458710946954028</c:v>
                </c:pt>
                <c:pt idx="1968">
                  <c:v>5.0897187513947983</c:v>
                </c:pt>
                <c:pt idx="1969">
                  <c:v>21.848978903924106</c:v>
                </c:pt>
                <c:pt idx="1970">
                  <c:v>6.5149845090902563</c:v>
                </c:pt>
                <c:pt idx="1971">
                  <c:v>20.651698034511288</c:v>
                </c:pt>
                <c:pt idx="1972">
                  <c:v>25.803453310067596</c:v>
                </c:pt>
                <c:pt idx="1973">
                  <c:v>5.1516679466039905</c:v>
                </c:pt>
                <c:pt idx="1974">
                  <c:v>19.708686584856213</c:v>
                </c:pt>
                <c:pt idx="1975">
                  <c:v>9.501117441580762</c:v>
                </c:pt>
                <c:pt idx="1976">
                  <c:v>8.4609833014233047</c:v>
                </c:pt>
                <c:pt idx="1977">
                  <c:v>4.5261029129624006</c:v>
                </c:pt>
                <c:pt idx="1978">
                  <c:v>5.8957872724335845</c:v>
                </c:pt>
                <c:pt idx="1979">
                  <c:v>43.753933352626198</c:v>
                </c:pt>
                <c:pt idx="1980">
                  <c:v>15.116307770670698</c:v>
                </c:pt>
                <c:pt idx="1981">
                  <c:v>14.1415372847339</c:v>
                </c:pt>
                <c:pt idx="1982">
                  <c:v>10.266394865947106</c:v>
                </c:pt>
                <c:pt idx="1983">
                  <c:v>8.7228628628887037</c:v>
                </c:pt>
                <c:pt idx="1984">
                  <c:v>9.2057182147999068</c:v>
                </c:pt>
                <c:pt idx="1985">
                  <c:v>9.5728411537834006</c:v>
                </c:pt>
                <c:pt idx="1986">
                  <c:v>12.273926716646224</c:v>
                </c:pt>
                <c:pt idx="1987">
                  <c:v>6.8308402891766073</c:v>
                </c:pt>
                <c:pt idx="1988">
                  <c:v>4.7428547060407844</c:v>
                </c:pt>
                <c:pt idx="1989">
                  <c:v>14.071996059021256</c:v>
                </c:pt>
                <c:pt idx="1990">
                  <c:v>6.8403207198750948</c:v>
                </c:pt>
                <c:pt idx="1991">
                  <c:v>5.1105327580635809</c:v>
                </c:pt>
                <c:pt idx="1992">
                  <c:v>5.0588334621695026</c:v>
                </c:pt>
                <c:pt idx="1993">
                  <c:v>44.794435877926013</c:v>
                </c:pt>
                <c:pt idx="1994">
                  <c:v>6.6610998837993964</c:v>
                </c:pt>
                <c:pt idx="1995">
                  <c:v>56.148613150974512</c:v>
                </c:pt>
                <c:pt idx="1996">
                  <c:v>21.347769372261489</c:v>
                </c:pt>
                <c:pt idx="1997">
                  <c:v>4.7363331097933408</c:v>
                </c:pt>
                <c:pt idx="1998">
                  <c:v>25.884774798664793</c:v>
                </c:pt>
                <c:pt idx="1999">
                  <c:v>3.2995466176124082</c:v>
                </c:pt>
                <c:pt idx="2000">
                  <c:v>15.549766577375626</c:v>
                </c:pt>
                <c:pt idx="2001">
                  <c:v>13.534375755852961</c:v>
                </c:pt>
                <c:pt idx="2002">
                  <c:v>12.864128389242794</c:v>
                </c:pt>
                <c:pt idx="2003">
                  <c:v>16.140649307530509</c:v>
                </c:pt>
                <c:pt idx="2004">
                  <c:v>45.173156098912912</c:v>
                </c:pt>
                <c:pt idx="2005">
                  <c:v>74.971589806614688</c:v>
                </c:pt>
                <c:pt idx="2006">
                  <c:v>28.498115907978587</c:v>
                </c:pt>
                <c:pt idx="2007">
                  <c:v>34.312394780295172</c:v>
                </c:pt>
                <c:pt idx="2008">
                  <c:v>37.563495679870812</c:v>
                </c:pt>
                <c:pt idx="2009">
                  <c:v>73.942157047348047</c:v>
                </c:pt>
                <c:pt idx="2010">
                  <c:v>10.358154549974406</c:v>
                </c:pt>
                <c:pt idx="2011">
                  <c:v>16.967410394547709</c:v>
                </c:pt>
                <c:pt idx="2012">
                  <c:v>7.5557141112812047</c:v>
                </c:pt>
                <c:pt idx="2013">
                  <c:v>11.937238819823406</c:v>
                </c:pt>
                <c:pt idx="2014">
                  <c:v>34.392351665906801</c:v>
                </c:pt>
                <c:pt idx="2015">
                  <c:v>4.3144531669467785</c:v>
                </c:pt>
                <c:pt idx="2016">
                  <c:v>37.033900122711913</c:v>
                </c:pt>
                <c:pt idx="2017">
                  <c:v>22.347710961235702</c:v>
                </c:pt>
                <c:pt idx="2018">
                  <c:v>9.145861322106791</c:v>
                </c:pt>
                <c:pt idx="2019">
                  <c:v>6.0329109820631999</c:v>
                </c:pt>
                <c:pt idx="2020">
                  <c:v>4.2771938590027885</c:v>
                </c:pt>
                <c:pt idx="2021">
                  <c:v>35.026010872383303</c:v>
                </c:pt>
                <c:pt idx="2022">
                  <c:v>10.195570235366441</c:v>
                </c:pt>
                <c:pt idx="2023">
                  <c:v>2.5981493136083027</c:v>
                </c:pt>
                <c:pt idx="2024">
                  <c:v>93.112943443563111</c:v>
                </c:pt>
                <c:pt idx="2025">
                  <c:v>15.402132972487856</c:v>
                </c:pt>
                <c:pt idx="2026">
                  <c:v>22.278958750998871</c:v>
                </c:pt>
                <c:pt idx="2027">
                  <c:v>8.5938660162205025</c:v>
                </c:pt>
                <c:pt idx="2028">
                  <c:v>16.630897298361887</c:v>
                </c:pt>
                <c:pt idx="2029">
                  <c:v>9.3027845861799658</c:v>
                </c:pt>
                <c:pt idx="2030">
                  <c:v>2.9896675737117988</c:v>
                </c:pt>
                <c:pt idx="2031">
                  <c:v>25.846333565177183</c:v>
                </c:pt>
                <c:pt idx="2032">
                  <c:v>53.6837639565911</c:v>
                </c:pt>
                <c:pt idx="2033">
                  <c:v>77.506452873569117</c:v>
                </c:pt>
                <c:pt idx="2034">
                  <c:v>10.659884298798069</c:v>
                </c:pt>
                <c:pt idx="2035">
                  <c:v>16.979593778516687</c:v>
                </c:pt>
                <c:pt idx="2036">
                  <c:v>5.9099723319394002</c:v>
                </c:pt>
                <c:pt idx="2037">
                  <c:v>31.450597479821713</c:v>
                </c:pt>
                <c:pt idx="2038">
                  <c:v>10.268579405926204</c:v>
                </c:pt>
                <c:pt idx="2039">
                  <c:v>5.7021574834812014</c:v>
                </c:pt>
                <c:pt idx="2040">
                  <c:v>27.027236449654893</c:v>
                </c:pt>
                <c:pt idx="2041">
                  <c:v>7.4542694871989124</c:v>
                </c:pt>
                <c:pt idx="2042">
                  <c:v>23.001521361393699</c:v>
                </c:pt>
                <c:pt idx="2043">
                  <c:v>28.113550461320997</c:v>
                </c:pt>
                <c:pt idx="2044">
                  <c:v>11.109201950536999</c:v>
                </c:pt>
                <c:pt idx="2045">
                  <c:v>12.345631867369134</c:v>
                </c:pt>
                <c:pt idx="2046">
                  <c:v>61.737401836929088</c:v>
                </c:pt>
                <c:pt idx="2047">
                  <c:v>10.485363050622496</c:v>
                </c:pt>
                <c:pt idx="2048">
                  <c:v>17.488990604783424</c:v>
                </c:pt>
                <c:pt idx="2049">
                  <c:v>7.7015099622520093</c:v>
                </c:pt>
                <c:pt idx="2050">
                  <c:v>63.957643975977234</c:v>
                </c:pt>
                <c:pt idx="2051">
                  <c:v>9.3268475671484268</c:v>
                </c:pt>
                <c:pt idx="2052">
                  <c:v>4.1841574633254748</c:v>
                </c:pt>
                <c:pt idx="2053">
                  <c:v>10.822201971052905</c:v>
                </c:pt>
                <c:pt idx="2054">
                  <c:v>25.854510725795535</c:v>
                </c:pt>
                <c:pt idx="2055">
                  <c:v>10.354312620379801</c:v>
                </c:pt>
                <c:pt idx="2056">
                  <c:v>34.0930084223005</c:v>
                </c:pt>
                <c:pt idx="2057">
                  <c:v>13.545721850086906</c:v>
                </c:pt>
                <c:pt idx="2058">
                  <c:v>5.2390422188526289</c:v>
                </c:pt>
                <c:pt idx="2059">
                  <c:v>4.9829581204793953</c:v>
                </c:pt>
                <c:pt idx="2060">
                  <c:v>9.3814590812241967</c:v>
                </c:pt>
                <c:pt idx="2061">
                  <c:v>6.3485627329120033</c:v>
                </c:pt>
                <c:pt idx="2062">
                  <c:v>17.406623743854986</c:v>
                </c:pt>
                <c:pt idx="2063">
                  <c:v>15.281427679900801</c:v>
                </c:pt>
                <c:pt idx="2064">
                  <c:v>51.298472199688973</c:v>
                </c:pt>
                <c:pt idx="2065">
                  <c:v>23.557013927454935</c:v>
                </c:pt>
                <c:pt idx="2066">
                  <c:v>52.908405859927399</c:v>
                </c:pt>
                <c:pt idx="2067">
                  <c:v>3.2058787609727952</c:v>
                </c:pt>
                <c:pt idx="2068">
                  <c:v>15.293030553689126</c:v>
                </c:pt>
                <c:pt idx="2069">
                  <c:v>11.560211823692697</c:v>
                </c:pt>
                <c:pt idx="2070">
                  <c:v>16.514696714993093</c:v>
                </c:pt>
                <c:pt idx="2071">
                  <c:v>46.588016617024813</c:v>
                </c:pt>
                <c:pt idx="2072">
                  <c:v>72.772368313775488</c:v>
                </c:pt>
                <c:pt idx="2073">
                  <c:v>14.411669668176103</c:v>
                </c:pt>
                <c:pt idx="2074">
                  <c:v>7.7730950184158019</c:v>
                </c:pt>
                <c:pt idx="2075">
                  <c:v>5.0118895400049945</c:v>
                </c:pt>
                <c:pt idx="2076">
                  <c:v>8.1810510820390689</c:v>
                </c:pt>
                <c:pt idx="2077">
                  <c:v>53.827415117595301</c:v>
                </c:pt>
                <c:pt idx="2078">
                  <c:v>21.723850668831105</c:v>
                </c:pt>
                <c:pt idx="2079">
                  <c:v>8.2914135646598019</c:v>
                </c:pt>
                <c:pt idx="2080">
                  <c:v>8.1275344047238036</c:v>
                </c:pt>
                <c:pt idx="2081">
                  <c:v>58.682735744817435</c:v>
                </c:pt>
                <c:pt idx="2082">
                  <c:v>7.9938405034225104</c:v>
                </c:pt>
                <c:pt idx="2083">
                  <c:v>11.2920278966388</c:v>
                </c:pt>
                <c:pt idx="2084">
                  <c:v>10.474070646145606</c:v>
                </c:pt>
                <c:pt idx="2085">
                  <c:v>5.8187400166845009</c:v>
                </c:pt>
                <c:pt idx="2086">
                  <c:v>12.813611194557</c:v>
                </c:pt>
                <c:pt idx="2087">
                  <c:v>6.2584616454061024</c:v>
                </c:pt>
                <c:pt idx="2088">
                  <c:v>15.573807382844096</c:v>
                </c:pt>
                <c:pt idx="2089">
                  <c:v>17.792119530587215</c:v>
                </c:pt>
                <c:pt idx="2090">
                  <c:v>48.328751544511036</c:v>
                </c:pt>
                <c:pt idx="2091">
                  <c:v>15.102355029173495</c:v>
                </c:pt>
                <c:pt idx="2092">
                  <c:v>27.732048304104989</c:v>
                </c:pt>
                <c:pt idx="2093">
                  <c:v>23.098064388116796</c:v>
                </c:pt>
                <c:pt idx="2094">
                  <c:v>8.7799805317150028</c:v>
                </c:pt>
                <c:pt idx="2095">
                  <c:v>4.5956642675107808</c:v>
                </c:pt>
                <c:pt idx="2096">
                  <c:v>24.936450828235806</c:v>
                </c:pt>
                <c:pt idx="2097">
                  <c:v>9.9949883749857946</c:v>
                </c:pt>
                <c:pt idx="2098">
                  <c:v>68.769843640902636</c:v>
                </c:pt>
                <c:pt idx="2099">
                  <c:v>20.546664180657501</c:v>
                </c:pt>
                <c:pt idx="2100">
                  <c:v>5.2483382491073058</c:v>
                </c:pt>
                <c:pt idx="2101">
                  <c:v>3.5550321575543942</c:v>
                </c:pt>
                <c:pt idx="2102">
                  <c:v>19.5555621292647</c:v>
                </c:pt>
                <c:pt idx="2103">
                  <c:v>4.7359452428156015</c:v>
                </c:pt>
                <c:pt idx="2104">
                  <c:v>6.5780714089717964</c:v>
                </c:pt>
                <c:pt idx="2105">
                  <c:v>27.032170033549587</c:v>
                </c:pt>
                <c:pt idx="2106">
                  <c:v>4.9156315260104826</c:v>
                </c:pt>
                <c:pt idx="2107">
                  <c:v>15.584136228583144</c:v>
                </c:pt>
                <c:pt idx="2108">
                  <c:v>12.944374886544296</c:v>
                </c:pt>
                <c:pt idx="2109">
                  <c:v>8.6773481040583889</c:v>
                </c:pt>
                <c:pt idx="2110">
                  <c:v>3.6058217280634124</c:v>
                </c:pt>
                <c:pt idx="2111">
                  <c:v>50.546693526826594</c:v>
                </c:pt>
                <c:pt idx="2112">
                  <c:v>8.8186248415504007</c:v>
                </c:pt>
                <c:pt idx="2113">
                  <c:v>15.355160163966502</c:v>
                </c:pt>
                <c:pt idx="2114">
                  <c:v>6.0457073327414008</c:v>
                </c:pt>
                <c:pt idx="2115">
                  <c:v>7.7269192034717946</c:v>
                </c:pt>
                <c:pt idx="2116">
                  <c:v>16.121107052730096</c:v>
                </c:pt>
                <c:pt idx="2117">
                  <c:v>31.515538621729089</c:v>
                </c:pt>
                <c:pt idx="2118">
                  <c:v>18.661765909087094</c:v>
                </c:pt>
                <c:pt idx="2119">
                  <c:v>6.3861504399754754</c:v>
                </c:pt>
                <c:pt idx="2120">
                  <c:v>24.326212366833786</c:v>
                </c:pt>
                <c:pt idx="2121">
                  <c:v>10.318135318543634</c:v>
                </c:pt>
                <c:pt idx="2122">
                  <c:v>2.3942365641371026</c:v>
                </c:pt>
                <c:pt idx="2123">
                  <c:v>40.030106308848403</c:v>
                </c:pt>
                <c:pt idx="2124">
                  <c:v>8.4467073628347986</c:v>
                </c:pt>
                <c:pt idx="2125">
                  <c:v>8.9472733313420019</c:v>
                </c:pt>
                <c:pt idx="2126">
                  <c:v>39.386124952497042</c:v>
                </c:pt>
                <c:pt idx="2127">
                  <c:v>10.930610865403196</c:v>
                </c:pt>
                <c:pt idx="2128">
                  <c:v>56.586753442439935</c:v>
                </c:pt>
                <c:pt idx="2129">
                  <c:v>9.7676516908949935</c:v>
                </c:pt>
                <c:pt idx="2130">
                  <c:v>2.9821319688344072</c:v>
                </c:pt>
                <c:pt idx="2131">
                  <c:v>4.5668577168390945</c:v>
                </c:pt>
                <c:pt idx="2132">
                  <c:v>1.9447329473625958</c:v>
                </c:pt>
                <c:pt idx="2133">
                  <c:v>21.492113270411398</c:v>
                </c:pt>
                <c:pt idx="2134">
                  <c:v>37.270996998732599</c:v>
                </c:pt>
                <c:pt idx="2135">
                  <c:v>16.866914581832503</c:v>
                </c:pt>
                <c:pt idx="2136">
                  <c:v>7.0534924089984941</c:v>
                </c:pt>
                <c:pt idx="2137">
                  <c:v>75.073060334364556</c:v>
                </c:pt>
                <c:pt idx="2138">
                  <c:v>22.931816017156631</c:v>
                </c:pt>
                <c:pt idx="2139">
                  <c:v>24.740215643981294</c:v>
                </c:pt>
                <c:pt idx="2140">
                  <c:v>16.691296308813605</c:v>
                </c:pt>
                <c:pt idx="2141">
                  <c:v>2.1914316924341932</c:v>
                </c:pt>
                <c:pt idx="2142">
                  <c:v>5.3803250014591981</c:v>
                </c:pt>
                <c:pt idx="2143">
                  <c:v>22.847579477950404</c:v>
                </c:pt>
                <c:pt idx="2144">
                  <c:v>9.5736295134783358</c:v>
                </c:pt>
                <c:pt idx="2145">
                  <c:v>2.4566618632260977</c:v>
                </c:pt>
                <c:pt idx="2146">
                  <c:v>5.4784488839983192</c:v>
                </c:pt>
                <c:pt idx="2147">
                  <c:v>7.2664450673357734</c:v>
                </c:pt>
                <c:pt idx="2148">
                  <c:v>54.819418766566194</c:v>
                </c:pt>
                <c:pt idx="2149">
                  <c:v>23.794228002845102</c:v>
                </c:pt>
                <c:pt idx="2150">
                  <c:v>16.169877497000972</c:v>
                </c:pt>
                <c:pt idx="2151">
                  <c:v>3.4535981674847989</c:v>
                </c:pt>
                <c:pt idx="2152">
                  <c:v>10.530553618805104</c:v>
                </c:pt>
                <c:pt idx="2153">
                  <c:v>4.313296254444495</c:v>
                </c:pt>
                <c:pt idx="2154">
                  <c:v>7.0394996373384942</c:v>
                </c:pt>
                <c:pt idx="2155">
                  <c:v>7.3870525255503985</c:v>
                </c:pt>
                <c:pt idx="2156">
                  <c:v>7.5134812368093771</c:v>
                </c:pt>
                <c:pt idx="2157">
                  <c:v>6.8094836235344074</c:v>
                </c:pt>
                <c:pt idx="2158">
                  <c:v>21.837298547848778</c:v>
                </c:pt>
                <c:pt idx="2159">
                  <c:v>9.7796756721350988</c:v>
                </c:pt>
                <c:pt idx="2160">
                  <c:v>33.671602990239101</c:v>
                </c:pt>
                <c:pt idx="2161">
                  <c:v>3.6980765641824012</c:v>
                </c:pt>
                <c:pt idx="2162">
                  <c:v>45.01210689005925</c:v>
                </c:pt>
                <c:pt idx="2163">
                  <c:v>21.100721044392799</c:v>
                </c:pt>
                <c:pt idx="2164">
                  <c:v>11.049581782717858</c:v>
                </c:pt>
                <c:pt idx="2165">
                  <c:v>17.692724167207103</c:v>
                </c:pt>
                <c:pt idx="2166">
                  <c:v>15.263670099596894</c:v>
                </c:pt>
                <c:pt idx="2167">
                  <c:v>21.815359763144997</c:v>
                </c:pt>
                <c:pt idx="2168">
                  <c:v>48.881581301393744</c:v>
                </c:pt>
                <c:pt idx="2169">
                  <c:v>3.8488879546988937</c:v>
                </c:pt>
                <c:pt idx="2170">
                  <c:v>24.880489626453496</c:v>
                </c:pt>
                <c:pt idx="2171">
                  <c:v>24.171499059164887</c:v>
                </c:pt>
                <c:pt idx="2172">
                  <c:v>8.746995265607195</c:v>
                </c:pt>
                <c:pt idx="2173">
                  <c:v>7.3405637497263001</c:v>
                </c:pt>
                <c:pt idx="2174">
                  <c:v>5.4059690892130225</c:v>
                </c:pt>
                <c:pt idx="2175">
                  <c:v>7.6205538570294662</c:v>
                </c:pt>
                <c:pt idx="2176">
                  <c:v>4.0865229530676999</c:v>
                </c:pt>
                <c:pt idx="2177">
                  <c:v>54.265116228802448</c:v>
                </c:pt>
                <c:pt idx="2178">
                  <c:v>25.374496256551687</c:v>
                </c:pt>
                <c:pt idx="2179">
                  <c:v>6.3764762647685975</c:v>
                </c:pt>
                <c:pt idx="2180">
                  <c:v>2.9405607366983042</c:v>
                </c:pt>
                <c:pt idx="2181">
                  <c:v>5.3917805291803855</c:v>
                </c:pt>
                <c:pt idx="2182">
                  <c:v>7.3279556223256703</c:v>
                </c:pt>
                <c:pt idx="2183">
                  <c:v>5.2107872670456779</c:v>
                </c:pt>
                <c:pt idx="2184">
                  <c:v>6.4419753982547014</c:v>
                </c:pt>
                <c:pt idx="2185">
                  <c:v>6.6791252173224755</c:v>
                </c:pt>
                <c:pt idx="2186">
                  <c:v>7.4388000451669001</c:v>
                </c:pt>
                <c:pt idx="2187">
                  <c:v>7.5577372704011045</c:v>
                </c:pt>
                <c:pt idx="2188">
                  <c:v>6.3725188508716855</c:v>
                </c:pt>
                <c:pt idx="2189">
                  <c:v>12.277503648127194</c:v>
                </c:pt>
                <c:pt idx="2190">
                  <c:v>11.774325552450559</c:v>
                </c:pt>
                <c:pt idx="2191">
                  <c:v>6.8245992709011807</c:v>
                </c:pt>
                <c:pt idx="2192">
                  <c:v>4.4177812486090815</c:v>
                </c:pt>
                <c:pt idx="2193">
                  <c:v>18.161287551597088</c:v>
                </c:pt>
                <c:pt idx="2194">
                  <c:v>21.467301876536983</c:v>
                </c:pt>
                <c:pt idx="2195">
                  <c:v>4.4241702715691762</c:v>
                </c:pt>
                <c:pt idx="2196">
                  <c:v>9.5576655874600966</c:v>
                </c:pt>
                <c:pt idx="2197">
                  <c:v>30.576738380976114</c:v>
                </c:pt>
                <c:pt idx="2198">
                  <c:v>12.681471550483593</c:v>
                </c:pt>
                <c:pt idx="2199">
                  <c:v>7.2275131505335946</c:v>
                </c:pt>
                <c:pt idx="2200">
                  <c:v>8.5922270095039028</c:v>
                </c:pt>
                <c:pt idx="2201">
                  <c:v>17.878696622183309</c:v>
                </c:pt>
                <c:pt idx="2202">
                  <c:v>6.3538909042741984</c:v>
                </c:pt>
                <c:pt idx="2203">
                  <c:v>1.5561734618485097</c:v>
                </c:pt>
                <c:pt idx="2204">
                  <c:v>3.0848506066874002</c:v>
                </c:pt>
                <c:pt idx="2205">
                  <c:v>14.365807471310244</c:v>
                </c:pt>
                <c:pt idx="2206">
                  <c:v>3.5522201965669069</c:v>
                </c:pt>
                <c:pt idx="2207">
                  <c:v>6.0035806571440808</c:v>
                </c:pt>
                <c:pt idx="2208">
                  <c:v>4.7849295729126027</c:v>
                </c:pt>
                <c:pt idx="2209">
                  <c:v>17.076240968376787</c:v>
                </c:pt>
                <c:pt idx="2210">
                  <c:v>3.5440658445922972</c:v>
                </c:pt>
                <c:pt idx="2211">
                  <c:v>22.121790423101004</c:v>
                </c:pt>
                <c:pt idx="2212">
                  <c:v>5.8054385553731995</c:v>
                </c:pt>
                <c:pt idx="2213">
                  <c:v>7.8397474701217931</c:v>
                </c:pt>
                <c:pt idx="2214">
                  <c:v>6.5450421959072198</c:v>
                </c:pt>
                <c:pt idx="2215">
                  <c:v>6.2391435447767964</c:v>
                </c:pt>
                <c:pt idx="2216">
                  <c:v>10.017869658292696</c:v>
                </c:pt>
                <c:pt idx="2217">
                  <c:v>4.3182681519181134</c:v>
                </c:pt>
                <c:pt idx="2218">
                  <c:v>22.053709404105486</c:v>
                </c:pt>
                <c:pt idx="2219">
                  <c:v>29.468745956336083</c:v>
                </c:pt>
                <c:pt idx="2220">
                  <c:v>15.558046619626845</c:v>
                </c:pt>
                <c:pt idx="2221">
                  <c:v>5.3535049690542751</c:v>
                </c:pt>
                <c:pt idx="2222">
                  <c:v>7.824866878314972</c:v>
                </c:pt>
                <c:pt idx="2223">
                  <c:v>20.515872430497097</c:v>
                </c:pt>
                <c:pt idx="2224">
                  <c:v>7.1123505988488045</c:v>
                </c:pt>
                <c:pt idx="2225">
                  <c:v>5.5552849632906005</c:v>
                </c:pt>
                <c:pt idx="2226">
                  <c:v>8.691598098735895</c:v>
                </c:pt>
                <c:pt idx="2227">
                  <c:v>18.692581465196664</c:v>
                </c:pt>
                <c:pt idx="2228">
                  <c:v>3.8361630630385863</c:v>
                </c:pt>
                <c:pt idx="2229">
                  <c:v>12.395933822488661</c:v>
                </c:pt>
                <c:pt idx="2230">
                  <c:v>31.542101327945087</c:v>
                </c:pt>
                <c:pt idx="2231">
                  <c:v>4.1782919189383989</c:v>
                </c:pt>
                <c:pt idx="2232">
                  <c:v>8.9431478090900018</c:v>
                </c:pt>
                <c:pt idx="2233">
                  <c:v>21.587247050823624</c:v>
                </c:pt>
                <c:pt idx="2234">
                  <c:v>16.567326019644796</c:v>
                </c:pt>
                <c:pt idx="2235">
                  <c:v>62.738359266742911</c:v>
                </c:pt>
                <c:pt idx="2236">
                  <c:v>0.7037428064943082</c:v>
                </c:pt>
                <c:pt idx="2237">
                  <c:v>3.0772856581750005</c:v>
                </c:pt>
                <c:pt idx="2238">
                  <c:v>12.030060084640198</c:v>
                </c:pt>
                <c:pt idx="2239">
                  <c:v>3.4323791828684977</c:v>
                </c:pt>
                <c:pt idx="2240">
                  <c:v>8.4248423111917958</c:v>
                </c:pt>
                <c:pt idx="2241">
                  <c:v>32.086139489629204</c:v>
                </c:pt>
                <c:pt idx="2242">
                  <c:v>30.539128468981801</c:v>
                </c:pt>
                <c:pt idx="2243">
                  <c:v>7.0868422779576985</c:v>
                </c:pt>
                <c:pt idx="2244">
                  <c:v>3.4453455506139932</c:v>
                </c:pt>
                <c:pt idx="2245">
                  <c:v>16.864275573332289</c:v>
                </c:pt>
                <c:pt idx="2246">
                  <c:v>21.946894027173286</c:v>
                </c:pt>
                <c:pt idx="2247">
                  <c:v>4.5624372489303697</c:v>
                </c:pt>
                <c:pt idx="2248">
                  <c:v>2.5629438121184047</c:v>
                </c:pt>
                <c:pt idx="2249">
                  <c:v>5.9439077396005064</c:v>
                </c:pt>
                <c:pt idx="2250">
                  <c:v>7.773527085092522</c:v>
                </c:pt>
                <c:pt idx="2251">
                  <c:v>5.4289562394236945</c:v>
                </c:pt>
                <c:pt idx="2252">
                  <c:v>3.3580369713157978</c:v>
                </c:pt>
                <c:pt idx="2253">
                  <c:v>15.762893331706596</c:v>
                </c:pt>
                <c:pt idx="2254">
                  <c:v>11.434585589382232</c:v>
                </c:pt>
                <c:pt idx="2255">
                  <c:v>4.281159733230993</c:v>
                </c:pt>
                <c:pt idx="2256">
                  <c:v>9.7138662434354011</c:v>
                </c:pt>
                <c:pt idx="2257">
                  <c:v>3.130645283694693</c:v>
                </c:pt>
                <c:pt idx="2258">
                  <c:v>5.3320708177413945</c:v>
                </c:pt>
                <c:pt idx="2259">
                  <c:v>10.52727953744</c:v>
                </c:pt>
                <c:pt idx="2260">
                  <c:v>8.4568791731492521</c:v>
                </c:pt>
                <c:pt idx="2261">
                  <c:v>2.8405868752125012</c:v>
                </c:pt>
                <c:pt idx="2262">
                  <c:v>12.155964848530104</c:v>
                </c:pt>
                <c:pt idx="2263">
                  <c:v>3.0164576822301967</c:v>
                </c:pt>
                <c:pt idx="2264">
                  <c:v>10.416346124229941</c:v>
                </c:pt>
                <c:pt idx="2265">
                  <c:v>6.0295260810305962</c:v>
                </c:pt>
                <c:pt idx="2266">
                  <c:v>11.808440911013941</c:v>
                </c:pt>
                <c:pt idx="2267">
                  <c:v>3.5107545641473052</c:v>
                </c:pt>
                <c:pt idx="2268">
                  <c:v>1.7623800799086047</c:v>
                </c:pt>
                <c:pt idx="2269">
                  <c:v>13.466691898329852</c:v>
                </c:pt>
                <c:pt idx="2270">
                  <c:v>5.2484045107899782</c:v>
                </c:pt>
                <c:pt idx="2271">
                  <c:v>9.1567274248694037</c:v>
                </c:pt>
                <c:pt idx="2272">
                  <c:v>7.4395672098978034</c:v>
                </c:pt>
                <c:pt idx="2273">
                  <c:v>19.876818344621498</c:v>
                </c:pt>
                <c:pt idx="2274">
                  <c:v>35.088337895644557</c:v>
                </c:pt>
                <c:pt idx="2275">
                  <c:v>5.5526968281021976</c:v>
                </c:pt>
                <c:pt idx="2276">
                  <c:v>14.636008727705303</c:v>
                </c:pt>
                <c:pt idx="2277">
                  <c:v>7.1971066387869662</c:v>
                </c:pt>
                <c:pt idx="2278">
                  <c:v>7.6223140069732658</c:v>
                </c:pt>
                <c:pt idx="2279">
                  <c:v>57.852860892371595</c:v>
                </c:pt>
                <c:pt idx="2280">
                  <c:v>22.272481477496697</c:v>
                </c:pt>
                <c:pt idx="2281">
                  <c:v>39.982567141963465</c:v>
                </c:pt>
                <c:pt idx="2282">
                  <c:v>4.3538527984000979</c:v>
                </c:pt>
                <c:pt idx="2283">
                  <c:v>6.7073478068542016</c:v>
                </c:pt>
                <c:pt idx="2284">
                  <c:v>8.6928369931721967</c:v>
                </c:pt>
                <c:pt idx="2285">
                  <c:v>4.520605008174698</c:v>
                </c:pt>
                <c:pt idx="2286">
                  <c:v>6.2748358228019843</c:v>
                </c:pt>
                <c:pt idx="2287">
                  <c:v>11.183380801433501</c:v>
                </c:pt>
                <c:pt idx="2288">
                  <c:v>4.7973817130089005</c:v>
                </c:pt>
                <c:pt idx="2289">
                  <c:v>5.5219999497162853</c:v>
                </c:pt>
                <c:pt idx="2290">
                  <c:v>4.6864211360792041</c:v>
                </c:pt>
                <c:pt idx="2291">
                  <c:v>2.9034533649466994</c:v>
                </c:pt>
                <c:pt idx="2292">
                  <c:v>8.145881489798791</c:v>
                </c:pt>
                <c:pt idx="2293">
                  <c:v>1.8939986448230002</c:v>
                </c:pt>
                <c:pt idx="2294">
                  <c:v>3.2804877052119115</c:v>
                </c:pt>
                <c:pt idx="2295">
                  <c:v>5.93937071437872</c:v>
                </c:pt>
                <c:pt idx="2296">
                  <c:v>3.0745955430408003</c:v>
                </c:pt>
                <c:pt idx="2297">
                  <c:v>4.5439823313664736</c:v>
                </c:pt>
                <c:pt idx="2298">
                  <c:v>15.932007925556505</c:v>
                </c:pt>
                <c:pt idx="2299">
                  <c:v>9.6470587599878979</c:v>
                </c:pt>
                <c:pt idx="2300">
                  <c:v>11.199280445527194</c:v>
                </c:pt>
                <c:pt idx="2301">
                  <c:v>20.596540560419289</c:v>
                </c:pt>
                <c:pt idx="2302">
                  <c:v>8.492212213766436</c:v>
                </c:pt>
                <c:pt idx="2303">
                  <c:v>7.8676848782758508</c:v>
                </c:pt>
                <c:pt idx="2304">
                  <c:v>7.8766831818092218</c:v>
                </c:pt>
                <c:pt idx="2305">
                  <c:v>10.381411294810206</c:v>
                </c:pt>
                <c:pt idx="2306">
                  <c:v>8.771145478762401</c:v>
                </c:pt>
                <c:pt idx="2307">
                  <c:v>9.0929262263356065</c:v>
                </c:pt>
                <c:pt idx="2308">
                  <c:v>2.235314751723716</c:v>
                </c:pt>
                <c:pt idx="2309">
                  <c:v>6.6665458246138956</c:v>
                </c:pt>
                <c:pt idx="2310">
                  <c:v>14.996889828461841</c:v>
                </c:pt>
                <c:pt idx="2311">
                  <c:v>5.9392727470507163</c:v>
                </c:pt>
                <c:pt idx="2312">
                  <c:v>1.9452075723495033</c:v>
                </c:pt>
                <c:pt idx="2313">
                  <c:v>4.0189085049288975</c:v>
                </c:pt>
                <c:pt idx="2314">
                  <c:v>8.8006192316999527</c:v>
                </c:pt>
                <c:pt idx="2315">
                  <c:v>29.025787225346406</c:v>
                </c:pt>
                <c:pt idx="2316">
                  <c:v>5.2929407885218094</c:v>
                </c:pt>
                <c:pt idx="2317">
                  <c:v>6.1778466766538855</c:v>
                </c:pt>
                <c:pt idx="2318">
                  <c:v>1.5037189924268972</c:v>
                </c:pt>
                <c:pt idx="2319">
                  <c:v>6.5342724592096033</c:v>
                </c:pt>
                <c:pt idx="2320">
                  <c:v>7.1468029467226986</c:v>
                </c:pt>
                <c:pt idx="2321">
                  <c:v>4.3392465766070956</c:v>
                </c:pt>
                <c:pt idx="2322">
                  <c:v>14.925549712723656</c:v>
                </c:pt>
                <c:pt idx="2323">
                  <c:v>3.1615106516063229</c:v>
                </c:pt>
                <c:pt idx="2324">
                  <c:v>11.885088072809845</c:v>
                </c:pt>
                <c:pt idx="2325">
                  <c:v>5.1241540854115852</c:v>
                </c:pt>
                <c:pt idx="2326">
                  <c:v>4.6325215691599766</c:v>
                </c:pt>
                <c:pt idx="2327">
                  <c:v>7.8143942941644005</c:v>
                </c:pt>
                <c:pt idx="2328">
                  <c:v>2.5123233925025952</c:v>
                </c:pt>
                <c:pt idx="2329">
                  <c:v>5.1738653593528028</c:v>
                </c:pt>
                <c:pt idx="2330">
                  <c:v>3.6353001210870985</c:v>
                </c:pt>
                <c:pt idx="2331">
                  <c:v>9.7498967231632037</c:v>
                </c:pt>
                <c:pt idx="2332">
                  <c:v>7.8589216212760782</c:v>
                </c:pt>
                <c:pt idx="2333">
                  <c:v>3.3362061874309967</c:v>
                </c:pt>
                <c:pt idx="2334">
                  <c:v>9.3908762020749066</c:v>
                </c:pt>
                <c:pt idx="2335">
                  <c:v>2.5149591427665001</c:v>
                </c:pt>
                <c:pt idx="2336">
                  <c:v>4.1066733143568994</c:v>
                </c:pt>
                <c:pt idx="2337">
                  <c:v>2.4864832536925991</c:v>
                </c:pt>
                <c:pt idx="2338">
                  <c:v>17.909689905750209</c:v>
                </c:pt>
                <c:pt idx="2339">
                  <c:v>4.3618861608744055</c:v>
                </c:pt>
                <c:pt idx="2340">
                  <c:v>1.5850859539843043</c:v>
                </c:pt>
                <c:pt idx="2341">
                  <c:v>10.122148407995297</c:v>
                </c:pt>
                <c:pt idx="2342">
                  <c:v>5.9636961229590124</c:v>
                </c:pt>
                <c:pt idx="2343">
                  <c:v>8.0606440335361267</c:v>
                </c:pt>
                <c:pt idx="2344">
                  <c:v>4.3876944482199853</c:v>
                </c:pt>
                <c:pt idx="2345">
                  <c:v>3.0828512855426031</c:v>
                </c:pt>
                <c:pt idx="2346">
                  <c:v>28.131881775679286</c:v>
                </c:pt>
                <c:pt idx="2347">
                  <c:v>4.5494538287469055</c:v>
                </c:pt>
                <c:pt idx="2348">
                  <c:v>3.8790937088067072</c:v>
                </c:pt>
                <c:pt idx="2349">
                  <c:v>5.6313777277899959</c:v>
                </c:pt>
                <c:pt idx="2350">
                  <c:v>3.6833226169732001</c:v>
                </c:pt>
                <c:pt idx="2351">
                  <c:v>3.6616213336100998</c:v>
                </c:pt>
                <c:pt idx="2352">
                  <c:v>10.4890114776357</c:v>
                </c:pt>
                <c:pt idx="2353">
                  <c:v>5.1546074589762778</c:v>
                </c:pt>
                <c:pt idx="2354">
                  <c:v>1.5044000853846018</c:v>
                </c:pt>
                <c:pt idx="2355">
                  <c:v>8.3855512738422622</c:v>
                </c:pt>
                <c:pt idx="2356">
                  <c:v>5.6501912764771731</c:v>
                </c:pt>
                <c:pt idx="2357">
                  <c:v>45.904661809448541</c:v>
                </c:pt>
                <c:pt idx="2358">
                  <c:v>8.7918645577729961</c:v>
                </c:pt>
                <c:pt idx="2359">
                  <c:v>5.2998349699739826</c:v>
                </c:pt>
                <c:pt idx="2360">
                  <c:v>8.2444496213425911</c:v>
                </c:pt>
                <c:pt idx="2361">
                  <c:v>21.294050129489616</c:v>
                </c:pt>
                <c:pt idx="2362">
                  <c:v>35.383704372617757</c:v>
                </c:pt>
                <c:pt idx="2363">
                  <c:v>2.0887860785072094</c:v>
                </c:pt>
                <c:pt idx="2364">
                  <c:v>5.4785642993637964</c:v>
                </c:pt>
                <c:pt idx="2365">
                  <c:v>13.398854875912924</c:v>
                </c:pt>
                <c:pt idx="2366">
                  <c:v>10.262488026322041</c:v>
                </c:pt>
                <c:pt idx="2367">
                  <c:v>2.5474796984795072</c:v>
                </c:pt>
                <c:pt idx="2368">
                  <c:v>7.3387664862436255</c:v>
                </c:pt>
                <c:pt idx="2369">
                  <c:v>2.1312437842791967</c:v>
                </c:pt>
                <c:pt idx="2370">
                  <c:v>4.3129124389896845</c:v>
                </c:pt>
                <c:pt idx="2371">
                  <c:v>3.1861808767555098</c:v>
                </c:pt>
                <c:pt idx="2372">
                  <c:v>4.3708259561548966</c:v>
                </c:pt>
                <c:pt idx="2373">
                  <c:v>15.198509653123494</c:v>
                </c:pt>
                <c:pt idx="2374">
                  <c:v>8.7858137421709959</c:v>
                </c:pt>
                <c:pt idx="2375">
                  <c:v>16.655318527691705</c:v>
                </c:pt>
                <c:pt idx="2376">
                  <c:v>5.0486396117727992</c:v>
                </c:pt>
                <c:pt idx="2377">
                  <c:v>10.145972473535393</c:v>
                </c:pt>
                <c:pt idx="2378">
                  <c:v>2.7657997705216095</c:v>
                </c:pt>
                <c:pt idx="2379">
                  <c:v>44.836983161980996</c:v>
                </c:pt>
                <c:pt idx="2380">
                  <c:v>2.6170531360411986</c:v>
                </c:pt>
                <c:pt idx="2381">
                  <c:v>1.8598728732283973</c:v>
                </c:pt>
                <c:pt idx="2382">
                  <c:v>1.7607376913210981</c:v>
                </c:pt>
                <c:pt idx="2383">
                  <c:v>2.6094381043665038</c:v>
                </c:pt>
                <c:pt idx="2384">
                  <c:v>1.4552115039901992</c:v>
                </c:pt>
                <c:pt idx="2385">
                  <c:v>18.740065021107498</c:v>
                </c:pt>
                <c:pt idx="2386">
                  <c:v>20.550536098782921</c:v>
                </c:pt>
                <c:pt idx="2387">
                  <c:v>4.3425530649626012</c:v>
                </c:pt>
                <c:pt idx="2388">
                  <c:v>1.6347714964430935</c:v>
                </c:pt>
                <c:pt idx="2389">
                  <c:v>24.362555753315405</c:v>
                </c:pt>
                <c:pt idx="2390">
                  <c:v>4.8735709075414055</c:v>
                </c:pt>
                <c:pt idx="2391">
                  <c:v>6.2710640551492034</c:v>
                </c:pt>
                <c:pt idx="2392">
                  <c:v>7.6705862618360765</c:v>
                </c:pt>
                <c:pt idx="2393">
                  <c:v>4.0783797287567012</c:v>
                </c:pt>
                <c:pt idx="2394">
                  <c:v>3.6678164255439043</c:v>
                </c:pt>
                <c:pt idx="2395">
                  <c:v>6.0455469153697976</c:v>
                </c:pt>
                <c:pt idx="2396">
                  <c:v>3.3271326322537931</c:v>
                </c:pt>
                <c:pt idx="2397">
                  <c:v>4.7685636895969026</c:v>
                </c:pt>
                <c:pt idx="2398">
                  <c:v>23.981582638924756</c:v>
                </c:pt>
                <c:pt idx="2399">
                  <c:v>2.3479825094312048</c:v>
                </c:pt>
                <c:pt idx="2400">
                  <c:v>2.4578679150446967</c:v>
                </c:pt>
                <c:pt idx="2401">
                  <c:v>1.7914458700639961</c:v>
                </c:pt>
                <c:pt idx="2402">
                  <c:v>2.8307285835924034</c:v>
                </c:pt>
                <c:pt idx="2403">
                  <c:v>6.0361359612888066</c:v>
                </c:pt>
                <c:pt idx="2404">
                  <c:v>4.1756460981669905</c:v>
                </c:pt>
                <c:pt idx="2405">
                  <c:v>7.5964440446242074</c:v>
                </c:pt>
                <c:pt idx="2406">
                  <c:v>3.1162254853519027</c:v>
                </c:pt>
                <c:pt idx="2407">
                  <c:v>1.4033138931838058</c:v>
                </c:pt>
                <c:pt idx="2408">
                  <c:v>3.4135242676549238</c:v>
                </c:pt>
                <c:pt idx="2409">
                  <c:v>5.0813631446481304</c:v>
                </c:pt>
                <c:pt idx="2410">
                  <c:v>1.6172744385111031</c:v>
                </c:pt>
                <c:pt idx="2411">
                  <c:v>5.1560791605684955</c:v>
                </c:pt>
                <c:pt idx="2412">
                  <c:v>13.384262582506906</c:v>
                </c:pt>
                <c:pt idx="2413">
                  <c:v>3.837946898719494</c:v>
                </c:pt>
                <c:pt idx="2414">
                  <c:v>2.5552351448520048</c:v>
                </c:pt>
                <c:pt idx="2415">
                  <c:v>11.037395149189294</c:v>
                </c:pt>
                <c:pt idx="2416">
                  <c:v>4.8477493835676206</c:v>
                </c:pt>
                <c:pt idx="2417">
                  <c:v>2.4264171247750967</c:v>
                </c:pt>
                <c:pt idx="2418">
                  <c:v>7.9759038561143001</c:v>
                </c:pt>
                <c:pt idx="2419">
                  <c:v>5.001551758911404</c:v>
                </c:pt>
                <c:pt idx="2420">
                  <c:v>9.4186774036876955</c:v>
                </c:pt>
                <c:pt idx="2421">
                  <c:v>8.2242905389881003</c:v>
                </c:pt>
                <c:pt idx="2422">
                  <c:v>2.3798791388538763</c:v>
                </c:pt>
                <c:pt idx="2423">
                  <c:v>3.1126912912636997</c:v>
                </c:pt>
                <c:pt idx="2424">
                  <c:v>6.6100941291287771</c:v>
                </c:pt>
                <c:pt idx="2425">
                  <c:v>4.2292858395967761</c:v>
                </c:pt>
                <c:pt idx="2426">
                  <c:v>10.687894391889706</c:v>
                </c:pt>
                <c:pt idx="2427">
                  <c:v>5.230516381252599</c:v>
                </c:pt>
                <c:pt idx="2428">
                  <c:v>6.3551194269943068</c:v>
                </c:pt>
                <c:pt idx="2429">
                  <c:v>3.6180756877250957</c:v>
                </c:pt>
                <c:pt idx="2430">
                  <c:v>0.98125287292819563</c:v>
                </c:pt>
                <c:pt idx="2431">
                  <c:v>4.5498954819786137</c:v>
                </c:pt>
                <c:pt idx="2432">
                  <c:v>2.0230193267014016</c:v>
                </c:pt>
                <c:pt idx="2433">
                  <c:v>2.7975624872680953</c:v>
                </c:pt>
                <c:pt idx="2434">
                  <c:v>4.7984970750858054</c:v>
                </c:pt>
                <c:pt idx="2435">
                  <c:v>4.8007516984244063</c:v>
                </c:pt>
                <c:pt idx="2436">
                  <c:v>3.2449582312628991</c:v>
                </c:pt>
                <c:pt idx="2437">
                  <c:v>1.7882507264078049</c:v>
                </c:pt>
                <c:pt idx="2438">
                  <c:v>3.2487657686485072</c:v>
                </c:pt>
                <c:pt idx="2439">
                  <c:v>5.8600786597672752</c:v>
                </c:pt>
                <c:pt idx="2440">
                  <c:v>12.451295752095501</c:v>
                </c:pt>
                <c:pt idx="2441">
                  <c:v>4.2713879899024931</c:v>
                </c:pt>
                <c:pt idx="2442">
                  <c:v>5.8638899993516986</c:v>
                </c:pt>
                <c:pt idx="2443">
                  <c:v>4.7770624368882011</c:v>
                </c:pt>
                <c:pt idx="2444">
                  <c:v>2.2300868033943004</c:v>
                </c:pt>
                <c:pt idx="2445">
                  <c:v>3.5983616109013092</c:v>
                </c:pt>
                <c:pt idx="2446">
                  <c:v>7.5722818672434045</c:v>
                </c:pt>
                <c:pt idx="2447">
                  <c:v>5.3586533844723325</c:v>
                </c:pt>
                <c:pt idx="2448">
                  <c:v>1.9374855158219053</c:v>
                </c:pt>
                <c:pt idx="2449">
                  <c:v>18.971260711049297</c:v>
                </c:pt>
                <c:pt idx="2450">
                  <c:v>5.7963089868794953</c:v>
                </c:pt>
                <c:pt idx="2451">
                  <c:v>8.0747836635510986</c:v>
                </c:pt>
                <c:pt idx="2452">
                  <c:v>1.9820860123972044</c:v>
                </c:pt>
                <c:pt idx="2453">
                  <c:v>1.7600809823866053</c:v>
                </c:pt>
                <c:pt idx="2454">
                  <c:v>2.4637067852630006</c:v>
                </c:pt>
                <c:pt idx="2455">
                  <c:v>6.5380421880901336</c:v>
                </c:pt>
                <c:pt idx="2456">
                  <c:v>2.955924871634295</c:v>
                </c:pt>
                <c:pt idx="2457">
                  <c:v>6.9832585010197104</c:v>
                </c:pt>
                <c:pt idx="2458">
                  <c:v>3.819853793660589</c:v>
                </c:pt>
                <c:pt idx="2459">
                  <c:v>7.7721550521544005</c:v>
                </c:pt>
                <c:pt idx="2460">
                  <c:v>2.1592006534412027</c:v>
                </c:pt>
                <c:pt idx="2461">
                  <c:v>1.5557909324185033</c:v>
                </c:pt>
                <c:pt idx="2462">
                  <c:v>3.9646409754383987</c:v>
                </c:pt>
                <c:pt idx="2463">
                  <c:v>12.9301622964435</c:v>
                </c:pt>
                <c:pt idx="2464">
                  <c:v>10.849902389994497</c:v>
                </c:pt>
                <c:pt idx="2465">
                  <c:v>4.4562261149685254</c:v>
                </c:pt>
                <c:pt idx="2466">
                  <c:v>2.6569015260830038</c:v>
                </c:pt>
                <c:pt idx="2467">
                  <c:v>4.9718535941914208</c:v>
                </c:pt>
                <c:pt idx="2468">
                  <c:v>2.9170420409806037</c:v>
                </c:pt>
                <c:pt idx="2469">
                  <c:v>3.058607655953395</c:v>
                </c:pt>
                <c:pt idx="2470">
                  <c:v>2.6545686651890037</c:v>
                </c:pt>
                <c:pt idx="2471">
                  <c:v>1.4273949429494988</c:v>
                </c:pt>
                <c:pt idx="2472">
                  <c:v>2.6833488319097971</c:v>
                </c:pt>
                <c:pt idx="2473">
                  <c:v>1.8185707381021956</c:v>
                </c:pt>
                <c:pt idx="2474">
                  <c:v>0.48365369154059584</c:v>
                </c:pt>
                <c:pt idx="2475">
                  <c:v>3.2050075564947091</c:v>
                </c:pt>
                <c:pt idx="2476">
                  <c:v>2.977814427689097</c:v>
                </c:pt>
                <c:pt idx="2477">
                  <c:v>3.0418208606665051</c:v>
                </c:pt>
                <c:pt idx="2478">
                  <c:v>2.8646470534897968</c:v>
                </c:pt>
                <c:pt idx="2479">
                  <c:v>2.9589757598915014</c:v>
                </c:pt>
                <c:pt idx="2480">
                  <c:v>9.2743642292261956</c:v>
                </c:pt>
                <c:pt idx="2481">
                  <c:v>4.1030093121432998</c:v>
                </c:pt>
                <c:pt idx="2482">
                  <c:v>12.985502893830438</c:v>
                </c:pt>
                <c:pt idx="2483">
                  <c:v>3.2461133013200012</c:v>
                </c:pt>
                <c:pt idx="2484">
                  <c:v>2.8091481768571982</c:v>
                </c:pt>
                <c:pt idx="2485">
                  <c:v>2.1444770981019134</c:v>
                </c:pt>
                <c:pt idx="2486">
                  <c:v>4.8354159933279846</c:v>
                </c:pt>
                <c:pt idx="2487">
                  <c:v>1.660618678083694</c:v>
                </c:pt>
                <c:pt idx="2488">
                  <c:v>2.3333732486987082</c:v>
                </c:pt>
                <c:pt idx="2489">
                  <c:v>3.8238172963777002</c:v>
                </c:pt>
                <c:pt idx="2490">
                  <c:v>1.5470970380364975</c:v>
                </c:pt>
                <c:pt idx="2491">
                  <c:v>3.7398850318967027</c:v>
                </c:pt>
                <c:pt idx="2492">
                  <c:v>2.2142509227640943</c:v>
                </c:pt>
                <c:pt idx="2493">
                  <c:v>3.5601320208037066</c:v>
                </c:pt>
                <c:pt idx="2494">
                  <c:v>3.442937342690608</c:v>
                </c:pt>
                <c:pt idx="2495">
                  <c:v>7.6229545403440619</c:v>
                </c:pt>
                <c:pt idx="2496">
                  <c:v>10.969197582320026</c:v>
                </c:pt>
                <c:pt idx="2497">
                  <c:v>3.0933467530250032</c:v>
                </c:pt>
                <c:pt idx="2498">
                  <c:v>3.9636662487356187</c:v>
                </c:pt>
                <c:pt idx="2499">
                  <c:v>7.2798727658383307</c:v>
                </c:pt>
                <c:pt idx="2500">
                  <c:v>8.4418927051053032</c:v>
                </c:pt>
                <c:pt idx="2501">
                  <c:v>6.116684296396377</c:v>
                </c:pt>
                <c:pt idx="2502">
                  <c:v>6.2110866065589745</c:v>
                </c:pt>
                <c:pt idx="2503">
                  <c:v>1.9252582465031058</c:v>
                </c:pt>
                <c:pt idx="2504">
                  <c:v>2.3031373848610115</c:v>
                </c:pt>
                <c:pt idx="2505">
                  <c:v>9.1442659029949489</c:v>
                </c:pt>
                <c:pt idx="2506">
                  <c:v>5.8804624910719134</c:v>
                </c:pt>
                <c:pt idx="2507">
                  <c:v>6.4212930002864024</c:v>
                </c:pt>
                <c:pt idx="2508">
                  <c:v>3.3181903908476045</c:v>
                </c:pt>
                <c:pt idx="2509">
                  <c:v>7.4512033401197124</c:v>
                </c:pt>
                <c:pt idx="2510">
                  <c:v>4.7041034764096965</c:v>
                </c:pt>
                <c:pt idx="2511">
                  <c:v>1.7519067810880951</c:v>
                </c:pt>
                <c:pt idx="2512">
                  <c:v>9.3365134727907986</c:v>
                </c:pt>
                <c:pt idx="2513">
                  <c:v>6.3227727012088053</c:v>
                </c:pt>
                <c:pt idx="2514">
                  <c:v>6.4297180137985084</c:v>
                </c:pt>
                <c:pt idx="2515">
                  <c:v>4.4777149948347024</c:v>
                </c:pt>
                <c:pt idx="2516">
                  <c:v>35.09490092087055</c:v>
                </c:pt>
                <c:pt idx="2517">
                  <c:v>5.7082108006315053</c:v>
                </c:pt>
                <c:pt idx="2518">
                  <c:v>1.1332903323865935</c:v>
                </c:pt>
                <c:pt idx="2519">
                  <c:v>3.540253680285403</c:v>
                </c:pt>
                <c:pt idx="2520">
                  <c:v>6.3785314875935084</c:v>
                </c:pt>
                <c:pt idx="2521">
                  <c:v>8.8757686770450448</c:v>
                </c:pt>
                <c:pt idx="2522">
                  <c:v>2.1014639539709066</c:v>
                </c:pt>
                <c:pt idx="2523">
                  <c:v>3.6680913569073175</c:v>
                </c:pt>
                <c:pt idx="2524">
                  <c:v>3.8033749723880002</c:v>
                </c:pt>
                <c:pt idx="2525">
                  <c:v>1.995413418633704</c:v>
                </c:pt>
                <c:pt idx="2526">
                  <c:v>4.358086275357465</c:v>
                </c:pt>
                <c:pt idx="2527">
                  <c:v>7.8183582499371056</c:v>
                </c:pt>
                <c:pt idx="2528">
                  <c:v>4.132411922073004</c:v>
                </c:pt>
                <c:pt idx="2529">
                  <c:v>3.8218892379203031</c:v>
                </c:pt>
                <c:pt idx="2530">
                  <c:v>3.4887524347799967</c:v>
                </c:pt>
                <c:pt idx="2531">
                  <c:v>7.1264837797693845</c:v>
                </c:pt>
                <c:pt idx="2532">
                  <c:v>14.443248307274898</c:v>
                </c:pt>
                <c:pt idx="2533">
                  <c:v>1.9255763039461018</c:v>
                </c:pt>
                <c:pt idx="2534">
                  <c:v>2.7565330930297023</c:v>
                </c:pt>
                <c:pt idx="2535">
                  <c:v>4.0611126169860716</c:v>
                </c:pt>
                <c:pt idx="2536">
                  <c:v>1.1689078888464095</c:v>
                </c:pt>
                <c:pt idx="2537">
                  <c:v>3.2631278808074273</c:v>
                </c:pt>
                <c:pt idx="2538">
                  <c:v>4.7967461015175994</c:v>
                </c:pt>
                <c:pt idx="2539">
                  <c:v>4.2775575308403955</c:v>
                </c:pt>
                <c:pt idx="2540">
                  <c:v>2.5172848897440048</c:v>
                </c:pt>
                <c:pt idx="2541">
                  <c:v>6.3150959783080678</c:v>
                </c:pt>
                <c:pt idx="2542">
                  <c:v>2.8211967940126002</c:v>
                </c:pt>
                <c:pt idx="2543">
                  <c:v>5.4550159837677885</c:v>
                </c:pt>
                <c:pt idx="2544">
                  <c:v>19.378456820660986</c:v>
                </c:pt>
                <c:pt idx="2545">
                  <c:v>5.1218219581190789</c:v>
                </c:pt>
                <c:pt idx="2546">
                  <c:v>4.0115475164558863</c:v>
                </c:pt>
                <c:pt idx="2547">
                  <c:v>6.1756953211669945</c:v>
                </c:pt>
                <c:pt idx="2548">
                  <c:v>5.3939314305803947</c:v>
                </c:pt>
                <c:pt idx="2549">
                  <c:v>7.7810281890862134</c:v>
                </c:pt>
                <c:pt idx="2550">
                  <c:v>1.6832011846269961</c:v>
                </c:pt>
                <c:pt idx="2551">
                  <c:v>3.1920360883651995</c:v>
                </c:pt>
                <c:pt idx="2552">
                  <c:v>3.5652836672247048</c:v>
                </c:pt>
                <c:pt idx="2553">
                  <c:v>2.9950739672220976</c:v>
                </c:pt>
                <c:pt idx="2554">
                  <c:v>2.6788713368880934</c:v>
                </c:pt>
                <c:pt idx="2555">
                  <c:v>1.6610747263974019</c:v>
                </c:pt>
                <c:pt idx="2556">
                  <c:v>2.499823280559994</c:v>
                </c:pt>
                <c:pt idx="2557">
                  <c:v>5.7737420285707124</c:v>
                </c:pt>
                <c:pt idx="2558">
                  <c:v>3.12323172463701</c:v>
                </c:pt>
                <c:pt idx="2559">
                  <c:v>6.7437986456672974</c:v>
                </c:pt>
                <c:pt idx="2560">
                  <c:v>6.9493557575302987</c:v>
                </c:pt>
                <c:pt idx="2561">
                  <c:v>3.8580345805557954</c:v>
                </c:pt>
                <c:pt idx="2562">
                  <c:v>1.9088617630206908</c:v>
                </c:pt>
                <c:pt idx="2563">
                  <c:v>3.3438665124622986</c:v>
                </c:pt>
                <c:pt idx="2564">
                  <c:v>4.6261099489071817</c:v>
                </c:pt>
                <c:pt idx="2565">
                  <c:v>6.0605568967574683</c:v>
                </c:pt>
                <c:pt idx="2566">
                  <c:v>1.7270607161728004</c:v>
                </c:pt>
                <c:pt idx="2567">
                  <c:v>5.4306153533403014</c:v>
                </c:pt>
                <c:pt idx="2568">
                  <c:v>1.4512104991483028</c:v>
                </c:pt>
                <c:pt idx="2569">
                  <c:v>3.2122748732413982</c:v>
                </c:pt>
                <c:pt idx="2570">
                  <c:v>0.84265299819399864</c:v>
                </c:pt>
                <c:pt idx="2571">
                  <c:v>2.2496001605911005</c:v>
                </c:pt>
                <c:pt idx="2572">
                  <c:v>4.7622542391800744</c:v>
                </c:pt>
                <c:pt idx="2573">
                  <c:v>1.9960689609131093</c:v>
                </c:pt>
                <c:pt idx="2574">
                  <c:v>2.1830833086900125</c:v>
                </c:pt>
                <c:pt idx="2575">
                  <c:v>1.8276469829651059</c:v>
                </c:pt>
                <c:pt idx="2576">
                  <c:v>1.7777139100356021</c:v>
                </c:pt>
                <c:pt idx="2577">
                  <c:v>3.2760916827419178</c:v>
                </c:pt>
                <c:pt idx="2578">
                  <c:v>2.3018591657786804</c:v>
                </c:pt>
                <c:pt idx="2579">
                  <c:v>2.9004946466520196</c:v>
                </c:pt>
                <c:pt idx="2580">
                  <c:v>4.2571031321684956</c:v>
                </c:pt>
                <c:pt idx="2581">
                  <c:v>4.4032059599091014</c:v>
                </c:pt>
                <c:pt idx="2582">
                  <c:v>2.0971980453096002</c:v>
                </c:pt>
                <c:pt idx="2583">
                  <c:v>4.4582102311493941</c:v>
                </c:pt>
                <c:pt idx="2584">
                  <c:v>6.8299840108749734</c:v>
                </c:pt>
                <c:pt idx="2585">
                  <c:v>3.0682625740108023</c:v>
                </c:pt>
                <c:pt idx="2586">
                  <c:v>4.1453024990924003</c:v>
                </c:pt>
                <c:pt idx="2587">
                  <c:v>4.7965731125872964</c:v>
                </c:pt>
                <c:pt idx="2588">
                  <c:v>2.0021304652013052</c:v>
                </c:pt>
                <c:pt idx="2589">
                  <c:v>4.3166973120835124</c:v>
                </c:pt>
                <c:pt idx="2590">
                  <c:v>4.5348373801251967</c:v>
                </c:pt>
                <c:pt idx="2591">
                  <c:v>1.1458500968001033</c:v>
                </c:pt>
                <c:pt idx="2592">
                  <c:v>6.3027110797603845</c:v>
                </c:pt>
                <c:pt idx="2593">
                  <c:v>2.5559561327350977</c:v>
                </c:pt>
                <c:pt idx="2594">
                  <c:v>2.7955171777896055</c:v>
                </c:pt>
                <c:pt idx="2595">
                  <c:v>8.6174985359557041</c:v>
                </c:pt>
                <c:pt idx="2596">
                  <c:v>1.479794289044696</c:v>
                </c:pt>
                <c:pt idx="2597">
                  <c:v>2.2591149973011002</c:v>
                </c:pt>
                <c:pt idx="2598">
                  <c:v>3.6979022938421053</c:v>
                </c:pt>
                <c:pt idx="2599">
                  <c:v>1.3491226069833999</c:v>
                </c:pt>
                <c:pt idx="2600">
                  <c:v>2.1053098110221002</c:v>
                </c:pt>
                <c:pt idx="2601">
                  <c:v>3.8241077791478002</c:v>
                </c:pt>
                <c:pt idx="2602">
                  <c:v>2.7349634620633054</c:v>
                </c:pt>
                <c:pt idx="2603">
                  <c:v>5.0423818701246006</c:v>
                </c:pt>
                <c:pt idx="2604">
                  <c:v>1.4431188835798978</c:v>
                </c:pt>
                <c:pt idx="2605">
                  <c:v>2.9485027382324187</c:v>
                </c:pt>
                <c:pt idx="2606">
                  <c:v>3.8009218390617008</c:v>
                </c:pt>
                <c:pt idx="2607">
                  <c:v>6.0906795359202022</c:v>
                </c:pt>
                <c:pt idx="2608">
                  <c:v>1.2171482475653008</c:v>
                </c:pt>
                <c:pt idx="2609">
                  <c:v>2.388840037871006</c:v>
                </c:pt>
                <c:pt idx="2610">
                  <c:v>3.0033072410297144</c:v>
                </c:pt>
                <c:pt idx="2611">
                  <c:v>1.7541094463169082</c:v>
                </c:pt>
                <c:pt idx="2612">
                  <c:v>4.2452530526600114</c:v>
                </c:pt>
                <c:pt idx="2613">
                  <c:v>4.8437121188485008</c:v>
                </c:pt>
                <c:pt idx="2614">
                  <c:v>4.7521892332815945</c:v>
                </c:pt>
                <c:pt idx="2615">
                  <c:v>1.6071361814689027</c:v>
                </c:pt>
                <c:pt idx="2616">
                  <c:v>6.9465431129039237</c:v>
                </c:pt>
                <c:pt idx="2617">
                  <c:v>2.3722132536287899</c:v>
                </c:pt>
                <c:pt idx="2618">
                  <c:v>3.3462487918260977</c:v>
                </c:pt>
                <c:pt idx="2619">
                  <c:v>5.6844714879578895</c:v>
                </c:pt>
                <c:pt idx="2620">
                  <c:v>2.6852101304120026</c:v>
                </c:pt>
                <c:pt idx="2621">
                  <c:v>3.9480069118227021</c:v>
                </c:pt>
                <c:pt idx="2622">
                  <c:v>6.7563720399048224</c:v>
                </c:pt>
                <c:pt idx="2623">
                  <c:v>3.4652053159956027</c:v>
                </c:pt>
                <c:pt idx="2624">
                  <c:v>3.5146046204581967</c:v>
                </c:pt>
                <c:pt idx="2625">
                  <c:v>3.4232515422348002</c:v>
                </c:pt>
                <c:pt idx="2626">
                  <c:v>3.8487357088029235</c:v>
                </c:pt>
                <c:pt idx="2627">
                  <c:v>1.5879430811275057</c:v>
                </c:pt>
                <c:pt idx="2628">
                  <c:v>2.2230571059694042</c:v>
                </c:pt>
                <c:pt idx="2629">
                  <c:v>1.8707175983972106</c:v>
                </c:pt>
                <c:pt idx="2630">
                  <c:v>1.8582883870446938</c:v>
                </c:pt>
                <c:pt idx="2631">
                  <c:v>2.0949437602589995</c:v>
                </c:pt>
                <c:pt idx="2632">
                  <c:v>4.3578956395475821</c:v>
                </c:pt>
                <c:pt idx="2633">
                  <c:v>2.3734793389157987</c:v>
                </c:pt>
                <c:pt idx="2634">
                  <c:v>6.2028829773469703</c:v>
                </c:pt>
                <c:pt idx="2635">
                  <c:v>4.4794304376566032</c:v>
                </c:pt>
                <c:pt idx="2636">
                  <c:v>1.4288622607555936</c:v>
                </c:pt>
                <c:pt idx="2637">
                  <c:v>2.2073098664249029</c:v>
                </c:pt>
                <c:pt idx="2638">
                  <c:v>3.5624834675265049</c:v>
                </c:pt>
                <c:pt idx="2639">
                  <c:v>1.4288113444195998</c:v>
                </c:pt>
                <c:pt idx="2640">
                  <c:v>4.0543067713981955</c:v>
                </c:pt>
                <c:pt idx="2641">
                  <c:v>5.0007660087962051</c:v>
                </c:pt>
                <c:pt idx="2642">
                  <c:v>1.6298355766855941</c:v>
                </c:pt>
                <c:pt idx="2643">
                  <c:v>2.4453648162157009</c:v>
                </c:pt>
                <c:pt idx="2644">
                  <c:v>4.3344844382051706</c:v>
                </c:pt>
                <c:pt idx="2645">
                  <c:v>0.98520067968759462</c:v>
                </c:pt>
                <c:pt idx="2646">
                  <c:v>7.1721750041423995</c:v>
                </c:pt>
                <c:pt idx="2647">
                  <c:v>3.459522585957103</c:v>
                </c:pt>
                <c:pt idx="2648">
                  <c:v>2.2874035993345956</c:v>
                </c:pt>
                <c:pt idx="2649">
                  <c:v>5.4446286643775039</c:v>
                </c:pt>
                <c:pt idx="2650">
                  <c:v>1.1704489008301961</c:v>
                </c:pt>
                <c:pt idx="2651">
                  <c:v>3.9831212690881102</c:v>
                </c:pt>
                <c:pt idx="2652">
                  <c:v>3.4760091080791868</c:v>
                </c:pt>
                <c:pt idx="2653">
                  <c:v>1.3470596855762977</c:v>
                </c:pt>
                <c:pt idx="2654">
                  <c:v>3.595138338435703</c:v>
                </c:pt>
                <c:pt idx="2655">
                  <c:v>6.8484563500964732</c:v>
                </c:pt>
                <c:pt idx="2656">
                  <c:v>3.9661361629703102</c:v>
                </c:pt>
                <c:pt idx="2657">
                  <c:v>10.348865170014365</c:v>
                </c:pt>
                <c:pt idx="2658">
                  <c:v>4.4699633061802064</c:v>
                </c:pt>
                <c:pt idx="2659">
                  <c:v>4.1095841331763845</c:v>
                </c:pt>
                <c:pt idx="2660">
                  <c:v>3.4878500849997978</c:v>
                </c:pt>
                <c:pt idx="2661">
                  <c:v>3.6975165478191192</c:v>
                </c:pt>
                <c:pt idx="2662">
                  <c:v>3.5264255583606996</c:v>
                </c:pt>
                <c:pt idx="2663">
                  <c:v>3.0069713775706952</c:v>
                </c:pt>
                <c:pt idx="2664">
                  <c:v>3.5440016739734972</c:v>
                </c:pt>
                <c:pt idx="2665">
                  <c:v>5.6486030802007114</c:v>
                </c:pt>
                <c:pt idx="2666">
                  <c:v>2.4412033301724989</c:v>
                </c:pt>
                <c:pt idx="2667">
                  <c:v>3.3886955377585934</c:v>
                </c:pt>
                <c:pt idx="2668">
                  <c:v>0.77085568478530342</c:v>
                </c:pt>
                <c:pt idx="2669">
                  <c:v>3.540952965768696</c:v>
                </c:pt>
                <c:pt idx="2670">
                  <c:v>0.48579468329400494</c:v>
                </c:pt>
                <c:pt idx="2671">
                  <c:v>2.496567861443495</c:v>
                </c:pt>
                <c:pt idx="2672">
                  <c:v>2.6810181020414072</c:v>
                </c:pt>
                <c:pt idx="2673">
                  <c:v>5.1301770063681005</c:v>
                </c:pt>
                <c:pt idx="2674">
                  <c:v>1.5765702585408974</c:v>
                </c:pt>
                <c:pt idx="2675">
                  <c:v>2.1780024208121977</c:v>
                </c:pt>
                <c:pt idx="2676">
                  <c:v>3.3665565362093997</c:v>
                </c:pt>
                <c:pt idx="2677">
                  <c:v>4.0718226918123355</c:v>
                </c:pt>
                <c:pt idx="2678">
                  <c:v>2.1245384190749945</c:v>
                </c:pt>
                <c:pt idx="2679">
                  <c:v>5.6138029318508975</c:v>
                </c:pt>
                <c:pt idx="2680">
                  <c:v>7.6828159295852654</c:v>
                </c:pt>
                <c:pt idx="2681">
                  <c:v>3.4692580312495855</c:v>
                </c:pt>
                <c:pt idx="2682">
                  <c:v>3.4514527679778979</c:v>
                </c:pt>
                <c:pt idx="2683">
                  <c:v>1.5858093219788003</c:v>
                </c:pt>
                <c:pt idx="2684">
                  <c:v>0.89547913161750858</c:v>
                </c:pt>
                <c:pt idx="2685">
                  <c:v>2.6949094760230987</c:v>
                </c:pt>
                <c:pt idx="2686">
                  <c:v>1.014675782561298</c:v>
                </c:pt>
                <c:pt idx="2687">
                  <c:v>0.91801349693480461</c:v>
                </c:pt>
                <c:pt idx="2688">
                  <c:v>2.824142859485903</c:v>
                </c:pt>
                <c:pt idx="2689">
                  <c:v>4.1198779575977706</c:v>
                </c:pt>
                <c:pt idx="2690">
                  <c:v>2.1204431012024982</c:v>
                </c:pt>
                <c:pt idx="2691">
                  <c:v>2.1747705222186942</c:v>
                </c:pt>
                <c:pt idx="2692">
                  <c:v>2.6311396048899951</c:v>
                </c:pt>
                <c:pt idx="2693">
                  <c:v>2.9826343823411041</c:v>
                </c:pt>
                <c:pt idx="2694">
                  <c:v>0.92638843285899963</c:v>
                </c:pt>
                <c:pt idx="2695">
                  <c:v>5.4821199420722015</c:v>
                </c:pt>
                <c:pt idx="2696">
                  <c:v>3.1798233342781859</c:v>
                </c:pt>
                <c:pt idx="2697">
                  <c:v>1.7894773680118086</c:v>
                </c:pt>
                <c:pt idx="2698">
                  <c:v>2.2548408824470982</c:v>
                </c:pt>
                <c:pt idx="2699">
                  <c:v>1.2434395679979915</c:v>
                </c:pt>
                <c:pt idx="2700">
                  <c:v>2.7517535925755991</c:v>
                </c:pt>
                <c:pt idx="2701">
                  <c:v>1.6974839518711111</c:v>
                </c:pt>
                <c:pt idx="2702">
                  <c:v>4.5859936517745012</c:v>
                </c:pt>
                <c:pt idx="2703">
                  <c:v>1.7166382141581944</c:v>
                </c:pt>
                <c:pt idx="2704">
                  <c:v>13.452195479816938</c:v>
                </c:pt>
                <c:pt idx="2705">
                  <c:v>5.175494524598804</c:v>
                </c:pt>
                <c:pt idx="2706">
                  <c:v>1.8378448119215989</c:v>
                </c:pt>
                <c:pt idx="2707">
                  <c:v>3.5780096225783069</c:v>
                </c:pt>
                <c:pt idx="2708">
                  <c:v>3.6315901941631927</c:v>
                </c:pt>
                <c:pt idx="2709">
                  <c:v>3.4226397419985952</c:v>
                </c:pt>
                <c:pt idx="2710">
                  <c:v>4.4086579456575974</c:v>
                </c:pt>
                <c:pt idx="2711">
                  <c:v>1.798778296669298</c:v>
                </c:pt>
                <c:pt idx="2712">
                  <c:v>4.0664655080758845</c:v>
                </c:pt>
                <c:pt idx="2713">
                  <c:v>0.89830371024929645</c:v>
                </c:pt>
                <c:pt idx="2714">
                  <c:v>3.2755443354631937</c:v>
                </c:pt>
                <c:pt idx="2715">
                  <c:v>4.0490332996383964</c:v>
                </c:pt>
                <c:pt idx="2716">
                  <c:v>0.93699598822610164</c:v>
                </c:pt>
                <c:pt idx="2717">
                  <c:v>3.3174965537736938</c:v>
                </c:pt>
                <c:pt idx="2718">
                  <c:v>3.3644088039771987</c:v>
                </c:pt>
                <c:pt idx="2719">
                  <c:v>0.96085302759120061</c:v>
                </c:pt>
                <c:pt idx="2720">
                  <c:v>3.8388511010989927</c:v>
                </c:pt>
                <c:pt idx="2721">
                  <c:v>2.1839155400592052</c:v>
                </c:pt>
                <c:pt idx="2722">
                  <c:v>2.4163584390123867</c:v>
                </c:pt>
                <c:pt idx="2723">
                  <c:v>1.2531071331264061</c:v>
                </c:pt>
                <c:pt idx="2724">
                  <c:v>3.2961471786800018</c:v>
                </c:pt>
                <c:pt idx="2725">
                  <c:v>0.74035905039629546</c:v>
                </c:pt>
                <c:pt idx="2726">
                  <c:v>1.5659767466599932</c:v>
                </c:pt>
                <c:pt idx="2727">
                  <c:v>3.2973483665940932</c:v>
                </c:pt>
                <c:pt idx="2728">
                  <c:v>2.6940833253263041</c:v>
                </c:pt>
                <c:pt idx="2729">
                  <c:v>2.0540230137572024</c:v>
                </c:pt>
                <c:pt idx="2730">
                  <c:v>2.1620373885151052</c:v>
                </c:pt>
                <c:pt idx="2731">
                  <c:v>1.7116711015609947</c:v>
                </c:pt>
                <c:pt idx="2732">
                  <c:v>1.3126698503427998</c:v>
                </c:pt>
                <c:pt idx="2733">
                  <c:v>2.6935982929151012</c:v>
                </c:pt>
                <c:pt idx="2734">
                  <c:v>4.6161585885449057</c:v>
                </c:pt>
                <c:pt idx="2735">
                  <c:v>3.2210421948176977</c:v>
                </c:pt>
                <c:pt idx="2736">
                  <c:v>1.8754732567280996</c:v>
                </c:pt>
                <c:pt idx="2737">
                  <c:v>0.79123688878189558</c:v>
                </c:pt>
                <c:pt idx="2738">
                  <c:v>3.5334474359553947</c:v>
                </c:pt>
                <c:pt idx="2739">
                  <c:v>2.5021572452250092</c:v>
                </c:pt>
                <c:pt idx="2740">
                  <c:v>2.3371903892514041</c:v>
                </c:pt>
                <c:pt idx="2741">
                  <c:v>3.4166716401864932</c:v>
                </c:pt>
                <c:pt idx="2742">
                  <c:v>2.012572389116789</c:v>
                </c:pt>
                <c:pt idx="2743">
                  <c:v>4.5438518758445952</c:v>
                </c:pt>
                <c:pt idx="2744">
                  <c:v>1.7646286427142992</c:v>
                </c:pt>
                <c:pt idx="2745">
                  <c:v>2.5926108185555989</c:v>
                </c:pt>
                <c:pt idx="2746">
                  <c:v>2.2795064406463097</c:v>
                </c:pt>
                <c:pt idx="2747">
                  <c:v>4.0531870165587716</c:v>
                </c:pt>
                <c:pt idx="2748">
                  <c:v>3.5729789397332845</c:v>
                </c:pt>
                <c:pt idx="2749">
                  <c:v>3.9039568047824011</c:v>
                </c:pt>
                <c:pt idx="2750">
                  <c:v>3.2945932638288014</c:v>
                </c:pt>
                <c:pt idx="2751">
                  <c:v>2.4580132372374002</c:v>
                </c:pt>
                <c:pt idx="2752">
                  <c:v>3.0069417424324199</c:v>
                </c:pt>
                <c:pt idx="2753">
                  <c:v>2.5869669714071932</c:v>
                </c:pt>
                <c:pt idx="2754">
                  <c:v>1.9637680898036918</c:v>
                </c:pt>
                <c:pt idx="2755">
                  <c:v>1.6851746156413998</c:v>
                </c:pt>
                <c:pt idx="2756">
                  <c:v>2.2703708930403952</c:v>
                </c:pt>
                <c:pt idx="2757">
                  <c:v>1.5228159838135069</c:v>
                </c:pt>
                <c:pt idx="2758">
                  <c:v>3.0625675955298988</c:v>
                </c:pt>
                <c:pt idx="2759">
                  <c:v>1.3262433790216093</c:v>
                </c:pt>
                <c:pt idx="2760">
                  <c:v>4.6939618211367753</c:v>
                </c:pt>
                <c:pt idx="2761">
                  <c:v>1.4245139917356937</c:v>
                </c:pt>
                <c:pt idx="2762">
                  <c:v>2.9002580822439938</c:v>
                </c:pt>
                <c:pt idx="2763">
                  <c:v>3.0275155963329157</c:v>
                </c:pt>
                <c:pt idx="2764">
                  <c:v>2.2799947054015206</c:v>
                </c:pt>
                <c:pt idx="2765">
                  <c:v>4.0154838838177875</c:v>
                </c:pt>
                <c:pt idx="2766">
                  <c:v>3.4299822084071012</c:v>
                </c:pt>
                <c:pt idx="2767">
                  <c:v>1.3694948866123966</c:v>
                </c:pt>
                <c:pt idx="2768">
                  <c:v>3.4679226810075012</c:v>
                </c:pt>
                <c:pt idx="2769">
                  <c:v>2.2772706235835027</c:v>
                </c:pt>
                <c:pt idx="2770">
                  <c:v>1.9457061890761058</c:v>
                </c:pt>
                <c:pt idx="2771">
                  <c:v>2.533591656691013</c:v>
                </c:pt>
                <c:pt idx="2772">
                  <c:v>2.2931103748658046</c:v>
                </c:pt>
                <c:pt idx="2773">
                  <c:v>1.3753169010908024</c:v>
                </c:pt>
                <c:pt idx="2774">
                  <c:v>3.6515997770452082</c:v>
                </c:pt>
                <c:pt idx="2775">
                  <c:v>1.5645653615564061</c:v>
                </c:pt>
                <c:pt idx="2776">
                  <c:v>2.4757061782164982</c:v>
                </c:pt>
                <c:pt idx="2777">
                  <c:v>3.1032333515430071</c:v>
                </c:pt>
                <c:pt idx="2778">
                  <c:v>2.2080504792551068</c:v>
                </c:pt>
                <c:pt idx="2779">
                  <c:v>1.1696294944188992</c:v>
                </c:pt>
                <c:pt idx="2780">
                  <c:v>2.5124546932285878</c:v>
                </c:pt>
                <c:pt idx="2781">
                  <c:v>2.7027432216425082</c:v>
                </c:pt>
                <c:pt idx="2782">
                  <c:v>2.3109182382510047</c:v>
                </c:pt>
                <c:pt idx="2783">
                  <c:v>3.5058757915594043</c:v>
                </c:pt>
                <c:pt idx="2784">
                  <c:v>3.886953735970593</c:v>
                </c:pt>
                <c:pt idx="2785">
                  <c:v>1.2101274497211001</c:v>
                </c:pt>
                <c:pt idx="2786">
                  <c:v>2.9882936921610952</c:v>
                </c:pt>
                <c:pt idx="2787">
                  <c:v>2.2878622016281014</c:v>
                </c:pt>
                <c:pt idx="2788">
                  <c:v>3.2190216013801072</c:v>
                </c:pt>
                <c:pt idx="2789">
                  <c:v>1.4662207219185077</c:v>
                </c:pt>
                <c:pt idx="2790">
                  <c:v>2.4128327450186027</c:v>
                </c:pt>
                <c:pt idx="2791">
                  <c:v>1.2302829382778007</c:v>
                </c:pt>
                <c:pt idx="2792">
                  <c:v>2.2898787605381017</c:v>
                </c:pt>
                <c:pt idx="2793">
                  <c:v>2.014820238663404</c:v>
                </c:pt>
                <c:pt idx="2794">
                  <c:v>2.9174394910104979</c:v>
                </c:pt>
                <c:pt idx="2795">
                  <c:v>2.5911894679755982</c:v>
                </c:pt>
                <c:pt idx="2796">
                  <c:v>1.7633579045393128</c:v>
                </c:pt>
                <c:pt idx="2797">
                  <c:v>2.3145788670976941</c:v>
                </c:pt>
                <c:pt idx="2798">
                  <c:v>1.7356844184173066</c:v>
                </c:pt>
                <c:pt idx="2799">
                  <c:v>1.3753551001294966</c:v>
                </c:pt>
                <c:pt idx="2800">
                  <c:v>1.4582972062347039</c:v>
                </c:pt>
                <c:pt idx="2801">
                  <c:v>8.0535740262791027</c:v>
                </c:pt>
                <c:pt idx="2802">
                  <c:v>3.3870167119952015</c:v>
                </c:pt>
                <c:pt idx="2803">
                  <c:v>1.7973740269448941</c:v>
                </c:pt>
                <c:pt idx="2804">
                  <c:v>1.8492218572247008</c:v>
                </c:pt>
                <c:pt idx="2805">
                  <c:v>0.96375348294290553</c:v>
                </c:pt>
                <c:pt idx="2806">
                  <c:v>1.7464684745449981</c:v>
                </c:pt>
                <c:pt idx="2807">
                  <c:v>1.7172465410356081</c:v>
                </c:pt>
                <c:pt idx="2808">
                  <c:v>3.1643783558870062</c:v>
                </c:pt>
                <c:pt idx="2809">
                  <c:v>1.7707577478056087</c:v>
                </c:pt>
                <c:pt idx="2810">
                  <c:v>3.5958191302997875</c:v>
                </c:pt>
                <c:pt idx="2811">
                  <c:v>2.658049832162007</c:v>
                </c:pt>
                <c:pt idx="2812">
                  <c:v>0.50333251251309763</c:v>
                </c:pt>
                <c:pt idx="2813">
                  <c:v>2.8131597955841983</c:v>
                </c:pt>
                <c:pt idx="2814">
                  <c:v>2.3222610514759054</c:v>
                </c:pt>
                <c:pt idx="2815">
                  <c:v>0.97391028599059859</c:v>
                </c:pt>
                <c:pt idx="2816">
                  <c:v>4.0904348499422714</c:v>
                </c:pt>
                <c:pt idx="2817">
                  <c:v>1.474739424389796</c:v>
                </c:pt>
                <c:pt idx="2818">
                  <c:v>1.1768076833784988</c:v>
                </c:pt>
                <c:pt idx="2819">
                  <c:v>1.7683628290973064</c:v>
                </c:pt>
                <c:pt idx="2820">
                  <c:v>2.2039683402110155</c:v>
                </c:pt>
                <c:pt idx="2821">
                  <c:v>2.3810033614504982</c:v>
                </c:pt>
                <c:pt idx="2822">
                  <c:v>1.6583972651117076</c:v>
                </c:pt>
                <c:pt idx="2823">
                  <c:v>2.2286688256535987</c:v>
                </c:pt>
                <c:pt idx="2824">
                  <c:v>2.8088907939303032</c:v>
                </c:pt>
                <c:pt idx="2825">
                  <c:v>1.6281641123907065</c:v>
                </c:pt>
                <c:pt idx="2826">
                  <c:v>2.6326270461987065</c:v>
                </c:pt>
                <c:pt idx="2827">
                  <c:v>1.0737301333435041</c:v>
                </c:pt>
                <c:pt idx="2828">
                  <c:v>1.4536496372507017</c:v>
                </c:pt>
                <c:pt idx="2829">
                  <c:v>2.6790159312343027</c:v>
                </c:pt>
                <c:pt idx="2830">
                  <c:v>0.76254310437120409</c:v>
                </c:pt>
                <c:pt idx="2831">
                  <c:v>3.0092739021903014</c:v>
                </c:pt>
                <c:pt idx="2832">
                  <c:v>1.1647449724137051</c:v>
                </c:pt>
                <c:pt idx="2833">
                  <c:v>2.5531030054476012</c:v>
                </c:pt>
                <c:pt idx="2834">
                  <c:v>1.4094229378680998</c:v>
                </c:pt>
                <c:pt idx="2835">
                  <c:v>2.9065122497090954</c:v>
                </c:pt>
                <c:pt idx="2836">
                  <c:v>2.522946276889698</c:v>
                </c:pt>
                <c:pt idx="2837">
                  <c:v>1.7127445254074021</c:v>
                </c:pt>
                <c:pt idx="2838">
                  <c:v>2.2969452573882023</c:v>
                </c:pt>
                <c:pt idx="2839">
                  <c:v>1.1884816073510933</c:v>
                </c:pt>
                <c:pt idx="2840">
                  <c:v>4.3366337820985299</c:v>
                </c:pt>
                <c:pt idx="2841">
                  <c:v>2.6882093111831997</c:v>
                </c:pt>
                <c:pt idx="2842">
                  <c:v>2.1085492430075052</c:v>
                </c:pt>
                <c:pt idx="2843">
                  <c:v>2.3984223497008927</c:v>
                </c:pt>
                <c:pt idx="2844">
                  <c:v>0.94020793697239924</c:v>
                </c:pt>
                <c:pt idx="2845">
                  <c:v>1.9280901240318034</c:v>
                </c:pt>
                <c:pt idx="2846">
                  <c:v>3.767688980884202</c:v>
                </c:pt>
                <c:pt idx="2847">
                  <c:v>1.7925873074205101</c:v>
                </c:pt>
                <c:pt idx="2848">
                  <c:v>3.0993209240154007</c:v>
                </c:pt>
                <c:pt idx="2849">
                  <c:v>5.0495181000530094</c:v>
                </c:pt>
                <c:pt idx="2850">
                  <c:v>3.1390975956020002</c:v>
                </c:pt>
                <c:pt idx="2851">
                  <c:v>2.5773418035301034</c:v>
                </c:pt>
                <c:pt idx="2852">
                  <c:v>0.7595708550012007</c:v>
                </c:pt>
                <c:pt idx="2853">
                  <c:v>2.3801022846450053</c:v>
                </c:pt>
                <c:pt idx="2854">
                  <c:v>1.5327723486673932</c:v>
                </c:pt>
                <c:pt idx="2855">
                  <c:v>1.5638871167038961</c:v>
                </c:pt>
                <c:pt idx="2856">
                  <c:v>2.1729549542516935</c:v>
                </c:pt>
                <c:pt idx="2857">
                  <c:v>4.0392289681068974</c:v>
                </c:pt>
                <c:pt idx="2858">
                  <c:v>1.0622752208078061</c:v>
                </c:pt>
                <c:pt idx="2859">
                  <c:v>1.1652152789964001</c:v>
                </c:pt>
                <c:pt idx="2860">
                  <c:v>1.0137777477229928</c:v>
                </c:pt>
                <c:pt idx="2861">
                  <c:v>1.3363234770022956</c:v>
                </c:pt>
                <c:pt idx="2862">
                  <c:v>2.1041468095460942</c:v>
                </c:pt>
                <c:pt idx="2863">
                  <c:v>1.2355094656321015</c:v>
                </c:pt>
                <c:pt idx="2864">
                  <c:v>1.4909905873101879</c:v>
                </c:pt>
                <c:pt idx="2865">
                  <c:v>1.9668317947459955</c:v>
                </c:pt>
                <c:pt idx="2866">
                  <c:v>1.4807489000618019</c:v>
                </c:pt>
                <c:pt idx="2867">
                  <c:v>4.0490357004358941</c:v>
                </c:pt>
                <c:pt idx="2868">
                  <c:v>1.6420504465646009</c:v>
                </c:pt>
                <c:pt idx="2869">
                  <c:v>2.1820710635709042</c:v>
                </c:pt>
                <c:pt idx="2870">
                  <c:v>3.7754784206750927</c:v>
                </c:pt>
                <c:pt idx="2871">
                  <c:v>1.7583787457131062</c:v>
                </c:pt>
                <c:pt idx="2872">
                  <c:v>0.87963638182789339</c:v>
                </c:pt>
                <c:pt idx="2873">
                  <c:v>1.8602856490554984</c:v>
                </c:pt>
                <c:pt idx="2874">
                  <c:v>1.504458767749796</c:v>
                </c:pt>
                <c:pt idx="2875">
                  <c:v>2.1894547813777052</c:v>
                </c:pt>
                <c:pt idx="2876">
                  <c:v>1.800312147512102</c:v>
                </c:pt>
                <c:pt idx="2877">
                  <c:v>0.32325747085690182</c:v>
                </c:pt>
                <c:pt idx="2878">
                  <c:v>0.66809024759250712</c:v>
                </c:pt>
                <c:pt idx="2879">
                  <c:v>0.8371860790845036</c:v>
                </c:pt>
                <c:pt idx="2880">
                  <c:v>1.8789748608581931</c:v>
                </c:pt>
                <c:pt idx="2881">
                  <c:v>1.8437038622221948</c:v>
                </c:pt>
                <c:pt idx="2882">
                  <c:v>1.5133204874936956</c:v>
                </c:pt>
                <c:pt idx="2883">
                  <c:v>1.8529452713359973</c:v>
                </c:pt>
                <c:pt idx="2884">
                  <c:v>1.9430845161082999</c:v>
                </c:pt>
                <c:pt idx="2885">
                  <c:v>1.2911519210913041</c:v>
                </c:pt>
                <c:pt idx="2886">
                  <c:v>3.0649075667663066</c:v>
                </c:pt>
                <c:pt idx="2887">
                  <c:v>1.1810397173090006</c:v>
                </c:pt>
                <c:pt idx="2888">
                  <c:v>1.1860479491675116</c:v>
                </c:pt>
                <c:pt idx="2889">
                  <c:v>0.5571004680490006</c:v>
                </c:pt>
                <c:pt idx="2890">
                  <c:v>3.1125772394112943</c:v>
                </c:pt>
                <c:pt idx="2891">
                  <c:v>4.6397478703261985</c:v>
                </c:pt>
                <c:pt idx="2892">
                  <c:v>3.8328276277432867</c:v>
                </c:pt>
                <c:pt idx="2893">
                  <c:v>1.7261530541000993</c:v>
                </c:pt>
                <c:pt idx="2894">
                  <c:v>1.5054744462423018</c:v>
                </c:pt>
                <c:pt idx="2895">
                  <c:v>0.72772849023030828</c:v>
                </c:pt>
                <c:pt idx="2896">
                  <c:v>3.1291201642452942</c:v>
                </c:pt>
                <c:pt idx="2897">
                  <c:v>1.7847326410615991</c:v>
                </c:pt>
                <c:pt idx="2898">
                  <c:v>1.5098607164188949</c:v>
                </c:pt>
                <c:pt idx="2899">
                  <c:v>1.4316246650901867</c:v>
                </c:pt>
                <c:pt idx="2900">
                  <c:v>1.0218221820027893</c:v>
                </c:pt>
                <c:pt idx="2901">
                  <c:v>3.3101345720525175</c:v>
                </c:pt>
                <c:pt idx="2902">
                  <c:v>3.2869131653684036</c:v>
                </c:pt>
                <c:pt idx="2903">
                  <c:v>1.9916457978579916</c:v>
                </c:pt>
                <c:pt idx="2904">
                  <c:v>1.3833442362882948</c:v>
                </c:pt>
                <c:pt idx="2905">
                  <c:v>1.5722115022257981</c:v>
                </c:pt>
                <c:pt idx="2906">
                  <c:v>0.39889445008350338</c:v>
                </c:pt>
                <c:pt idx="2907">
                  <c:v>2.1112093730042885</c:v>
                </c:pt>
                <c:pt idx="2908">
                  <c:v>2.4500363782132979</c:v>
                </c:pt>
                <c:pt idx="2909">
                  <c:v>1.1748951796563099</c:v>
                </c:pt>
                <c:pt idx="2910">
                  <c:v>2.0626043529160012</c:v>
                </c:pt>
                <c:pt idx="2911">
                  <c:v>1.2687025514693033</c:v>
                </c:pt>
                <c:pt idx="2912">
                  <c:v>3.0536117135658003</c:v>
                </c:pt>
                <c:pt idx="2913">
                  <c:v>1.6666994898457981</c:v>
                </c:pt>
                <c:pt idx="2914">
                  <c:v>2.4787698976510057</c:v>
                </c:pt>
                <c:pt idx="2915">
                  <c:v>2.1924005204429999</c:v>
                </c:pt>
                <c:pt idx="2916">
                  <c:v>2.4551894076559941</c:v>
                </c:pt>
                <c:pt idx="2917">
                  <c:v>1.643946735613099</c:v>
                </c:pt>
                <c:pt idx="2918">
                  <c:v>1.9146444933029962</c:v>
                </c:pt>
                <c:pt idx="2919">
                  <c:v>1.1551722683931021</c:v>
                </c:pt>
                <c:pt idx="2920">
                  <c:v>2.1828325418566012</c:v>
                </c:pt>
                <c:pt idx="2921">
                  <c:v>2.2811203612842044</c:v>
                </c:pt>
                <c:pt idx="2922">
                  <c:v>1.3492857773234022</c:v>
                </c:pt>
                <c:pt idx="2923">
                  <c:v>1.5122501266417145</c:v>
                </c:pt>
                <c:pt idx="2924">
                  <c:v>1.7746698176860041</c:v>
                </c:pt>
                <c:pt idx="2925">
                  <c:v>0.54197101593780461</c:v>
                </c:pt>
                <c:pt idx="2926">
                  <c:v>1.2558981547394927</c:v>
                </c:pt>
                <c:pt idx="2927">
                  <c:v>1.2259600180535934</c:v>
                </c:pt>
                <c:pt idx="2928">
                  <c:v>2.1184505707484931</c:v>
                </c:pt>
                <c:pt idx="2929">
                  <c:v>1.0476039525462966</c:v>
                </c:pt>
                <c:pt idx="2930">
                  <c:v>2.6058051596892868</c:v>
                </c:pt>
                <c:pt idx="2931">
                  <c:v>3.0175051759848937</c:v>
                </c:pt>
                <c:pt idx="2932">
                  <c:v>3.0384184537267953</c:v>
                </c:pt>
                <c:pt idx="2933">
                  <c:v>1.0690485491515089</c:v>
                </c:pt>
                <c:pt idx="2934">
                  <c:v>2.866850829713985</c:v>
                </c:pt>
                <c:pt idx="2935">
                  <c:v>2.8119545478454042</c:v>
                </c:pt>
                <c:pt idx="2936">
                  <c:v>2.8074198538881063</c:v>
                </c:pt>
                <c:pt idx="2937">
                  <c:v>0.58702554151220432</c:v>
                </c:pt>
                <c:pt idx="2938">
                  <c:v>0.73106789908119663</c:v>
                </c:pt>
                <c:pt idx="2939">
                  <c:v>0.88815881601300872</c:v>
                </c:pt>
                <c:pt idx="2940">
                  <c:v>1.560320182977506</c:v>
                </c:pt>
                <c:pt idx="2941">
                  <c:v>0.99673238909430217</c:v>
                </c:pt>
                <c:pt idx="2942">
                  <c:v>3.0152460549749938</c:v>
                </c:pt>
                <c:pt idx="2943">
                  <c:v>2.0426637258129006</c:v>
                </c:pt>
                <c:pt idx="2944">
                  <c:v>1.9082078606673045</c:v>
                </c:pt>
                <c:pt idx="2945">
                  <c:v>3.2916229733549027</c:v>
                </c:pt>
                <c:pt idx="2946">
                  <c:v>1.1393624994150997</c:v>
                </c:pt>
                <c:pt idx="2947">
                  <c:v>3.2245033394661959</c:v>
                </c:pt>
                <c:pt idx="2948">
                  <c:v>0.99469048092269929</c:v>
                </c:pt>
                <c:pt idx="2949">
                  <c:v>2.0904353793658967</c:v>
                </c:pt>
                <c:pt idx="2950">
                  <c:v>2.4319943402661011</c:v>
                </c:pt>
                <c:pt idx="2951">
                  <c:v>2.3000221796549987</c:v>
                </c:pt>
                <c:pt idx="2952">
                  <c:v>2.9047963573426165</c:v>
                </c:pt>
                <c:pt idx="2953">
                  <c:v>2.2701413318827002</c:v>
                </c:pt>
                <c:pt idx="2954">
                  <c:v>2.7798077028450052</c:v>
                </c:pt>
                <c:pt idx="2955">
                  <c:v>1.0621882728680987</c:v>
                </c:pt>
                <c:pt idx="2956">
                  <c:v>1.5216318021602953</c:v>
                </c:pt>
                <c:pt idx="2957">
                  <c:v>1.7637712021333964</c:v>
                </c:pt>
                <c:pt idx="2958">
                  <c:v>1.3346713270663031</c:v>
                </c:pt>
                <c:pt idx="2959">
                  <c:v>1.2702505332256113</c:v>
                </c:pt>
                <c:pt idx="2960">
                  <c:v>1.5559049087135008</c:v>
                </c:pt>
                <c:pt idx="2961">
                  <c:v>2.7298230598550952</c:v>
                </c:pt>
                <c:pt idx="2962">
                  <c:v>1.9548203384049943</c:v>
                </c:pt>
                <c:pt idx="2963">
                  <c:v>2.1899033460480002</c:v>
                </c:pt>
                <c:pt idx="2964">
                  <c:v>1.2893982859674851</c:v>
                </c:pt>
                <c:pt idx="2965">
                  <c:v>1.1857415298750082</c:v>
                </c:pt>
                <c:pt idx="2966">
                  <c:v>2.2739266009103098</c:v>
                </c:pt>
                <c:pt idx="2967">
                  <c:v>2.2329883166099047</c:v>
                </c:pt>
                <c:pt idx="2968">
                  <c:v>1.0576956594962039</c:v>
                </c:pt>
                <c:pt idx="2969">
                  <c:v>3.7594126980529992</c:v>
                </c:pt>
                <c:pt idx="2970">
                  <c:v>1.6896002968434938</c:v>
                </c:pt>
                <c:pt idx="2971">
                  <c:v>2.1383211069796042</c:v>
                </c:pt>
                <c:pt idx="2972">
                  <c:v>2.0195931614802021</c:v>
                </c:pt>
                <c:pt idx="2973">
                  <c:v>2.2994505250286967</c:v>
                </c:pt>
                <c:pt idx="2974">
                  <c:v>1.3527340450644878</c:v>
                </c:pt>
                <c:pt idx="2975">
                  <c:v>1.5202079761833061</c:v>
                </c:pt>
                <c:pt idx="2976">
                  <c:v>1.8446121494843097</c:v>
                </c:pt>
                <c:pt idx="2977">
                  <c:v>2.725317913679703</c:v>
                </c:pt>
                <c:pt idx="2978">
                  <c:v>1.5353012537759916</c:v>
                </c:pt>
                <c:pt idx="2979">
                  <c:v>2.315318838745597</c:v>
                </c:pt>
                <c:pt idx="2980">
                  <c:v>1.6089524626115042</c:v>
                </c:pt>
                <c:pt idx="2981">
                  <c:v>1.5476261878542013</c:v>
                </c:pt>
                <c:pt idx="2982">
                  <c:v>1.6606464758052941</c:v>
                </c:pt>
                <c:pt idx="2983">
                  <c:v>0.75111563022909844</c:v>
                </c:pt>
                <c:pt idx="2984">
                  <c:v>2.0006234230733977</c:v>
                </c:pt>
                <c:pt idx="2985">
                  <c:v>1.4654757256011948</c:v>
                </c:pt>
                <c:pt idx="2986">
                  <c:v>1.6435110192840057</c:v>
                </c:pt>
                <c:pt idx="2987">
                  <c:v>0.59940820142810713</c:v>
                </c:pt>
                <c:pt idx="2988">
                  <c:v>1.4651175395451081</c:v>
                </c:pt>
                <c:pt idx="2989">
                  <c:v>1.3651475451962987</c:v>
                </c:pt>
                <c:pt idx="2990">
                  <c:v>1.7700079779559064</c:v>
                </c:pt>
                <c:pt idx="2991">
                  <c:v>1.7787122015582153</c:v>
                </c:pt>
                <c:pt idx="2992">
                  <c:v>0.99715911293759563</c:v>
                </c:pt>
                <c:pt idx="2993">
                  <c:v>1.7890579889232157</c:v>
                </c:pt>
                <c:pt idx="2994">
                  <c:v>1.8921664375342004</c:v>
                </c:pt>
                <c:pt idx="2995">
                  <c:v>1.5295271488850939</c:v>
                </c:pt>
                <c:pt idx="2996">
                  <c:v>1.9928785570028926</c:v>
                </c:pt>
                <c:pt idx="2997">
                  <c:v>1.6590060187463962</c:v>
                </c:pt>
                <c:pt idx="2998">
                  <c:v>2.0743152013328952</c:v>
                </c:pt>
                <c:pt idx="2999">
                  <c:v>2.6264301635164031</c:v>
                </c:pt>
                <c:pt idx="3000">
                  <c:v>4.2019247033076974</c:v>
                </c:pt>
                <c:pt idx="3001">
                  <c:v>0.68769965851990988</c:v>
                </c:pt>
                <c:pt idx="3002">
                  <c:v>8.7484878620532953</c:v>
                </c:pt>
                <c:pt idx="3003">
                  <c:v>4.2343900875619074</c:v>
                </c:pt>
                <c:pt idx="3004">
                  <c:v>3.4238743579064099</c:v>
                </c:pt>
                <c:pt idx="3005">
                  <c:v>1.8752377445973991</c:v>
                </c:pt>
                <c:pt idx="3006">
                  <c:v>2.5865192825008032</c:v>
                </c:pt>
                <c:pt idx="3007">
                  <c:v>2.4126049991752851</c:v>
                </c:pt>
                <c:pt idx="3008">
                  <c:v>1.9415696764168997</c:v>
                </c:pt>
                <c:pt idx="3009">
                  <c:v>4.2215510505183005</c:v>
                </c:pt>
                <c:pt idx="3010">
                  <c:v>0.85326923973849711</c:v>
                </c:pt>
                <c:pt idx="3011">
                  <c:v>2.2887791978980006</c:v>
                </c:pt>
                <c:pt idx="3012">
                  <c:v>2.0685722352621951</c:v>
                </c:pt>
                <c:pt idx="3013">
                  <c:v>1.4799532500887935</c:v>
                </c:pt>
                <c:pt idx="3014">
                  <c:v>5.3336605571595044</c:v>
                </c:pt>
                <c:pt idx="3015">
                  <c:v>2.1160549328664047</c:v>
                </c:pt>
                <c:pt idx="3016">
                  <c:v>1.4473632824615892</c:v>
                </c:pt>
                <c:pt idx="3017">
                  <c:v>1.9260420655290043</c:v>
                </c:pt>
                <c:pt idx="3018">
                  <c:v>1.6029438459594019</c:v>
                </c:pt>
                <c:pt idx="3019">
                  <c:v>3.0190784584261934</c:v>
                </c:pt>
                <c:pt idx="3020">
                  <c:v>3.0506050670409053</c:v>
                </c:pt>
                <c:pt idx="3021">
                  <c:v>1.1606683012077081</c:v>
                </c:pt>
                <c:pt idx="3022">
                  <c:v>4.023459905627206</c:v>
                </c:pt>
                <c:pt idx="3023">
                  <c:v>2.5241463225930971</c:v>
                </c:pt>
                <c:pt idx="3024">
                  <c:v>8.4451688286426947</c:v>
                </c:pt>
                <c:pt idx="3025">
                  <c:v>3.0602839096687973</c:v>
                </c:pt>
                <c:pt idx="3026">
                  <c:v>1.2305240337966978</c:v>
                </c:pt>
                <c:pt idx="3027">
                  <c:v>0.91737237482010359</c:v>
                </c:pt>
                <c:pt idx="3028">
                  <c:v>3.0960403793697813</c:v>
                </c:pt>
                <c:pt idx="3029">
                  <c:v>1.7580961848193941</c:v>
                </c:pt>
                <c:pt idx="3030">
                  <c:v>2.6875920483995124</c:v>
                </c:pt>
                <c:pt idx="3031">
                  <c:v>2.3841220581249116</c:v>
                </c:pt>
                <c:pt idx="3032">
                  <c:v>3.1279530209066042</c:v>
                </c:pt>
                <c:pt idx="3033">
                  <c:v>1.8932968898810003</c:v>
                </c:pt>
                <c:pt idx="3034">
                  <c:v>3.1075114599523244</c:v>
                </c:pt>
                <c:pt idx="3035">
                  <c:v>3.1584960696660005</c:v>
                </c:pt>
                <c:pt idx="3036">
                  <c:v>2.8225638145020038</c:v>
                </c:pt>
                <c:pt idx="3037">
                  <c:v>1.5533164783448958</c:v>
                </c:pt>
                <c:pt idx="3038">
                  <c:v>2.7119413041726972</c:v>
                </c:pt>
                <c:pt idx="3039">
                  <c:v>2.6857376236805002</c:v>
                </c:pt>
                <c:pt idx="3040">
                  <c:v>1.7390066337381991</c:v>
                </c:pt>
                <c:pt idx="3041">
                  <c:v>1.4935256223816922</c:v>
                </c:pt>
                <c:pt idx="3042">
                  <c:v>1.5687051630226989</c:v>
                </c:pt>
                <c:pt idx="3043">
                  <c:v>0.96474254799710479</c:v>
                </c:pt>
                <c:pt idx="3044">
                  <c:v>3.3397368253782864</c:v>
                </c:pt>
                <c:pt idx="3045">
                  <c:v>2.4757497914156943</c:v>
                </c:pt>
                <c:pt idx="3046">
                  <c:v>2.3644932015466011</c:v>
                </c:pt>
                <c:pt idx="3047">
                  <c:v>2.629541689956099</c:v>
                </c:pt>
                <c:pt idx="3048">
                  <c:v>3.007663275357312</c:v>
                </c:pt>
                <c:pt idx="3049">
                  <c:v>1.2175184667956955</c:v>
                </c:pt>
                <c:pt idx="3050">
                  <c:v>2.335554300475593</c:v>
                </c:pt>
                <c:pt idx="3051">
                  <c:v>6.5663200767463845</c:v>
                </c:pt>
                <c:pt idx="3052">
                  <c:v>4.3733561561509049</c:v>
                </c:pt>
                <c:pt idx="3053">
                  <c:v>2.070642146824289</c:v>
                </c:pt>
                <c:pt idx="3054">
                  <c:v>0.81320540589200618</c:v>
                </c:pt>
                <c:pt idx="3055">
                  <c:v>1.7007215620964042</c:v>
                </c:pt>
                <c:pt idx="3056">
                  <c:v>1.8803927171998958</c:v>
                </c:pt>
                <c:pt idx="3057">
                  <c:v>3.0683730737809052</c:v>
                </c:pt>
                <c:pt idx="3058">
                  <c:v>2.1032950977140001</c:v>
                </c:pt>
                <c:pt idx="3059">
                  <c:v>2.9633189289720012</c:v>
                </c:pt>
                <c:pt idx="3060">
                  <c:v>2.2814770359821082</c:v>
                </c:pt>
                <c:pt idx="3061">
                  <c:v>0.62562210380239969</c:v>
                </c:pt>
                <c:pt idx="3062">
                  <c:v>1.7686410749259007</c:v>
                </c:pt>
                <c:pt idx="3063">
                  <c:v>0.85868915575539972</c:v>
                </c:pt>
                <c:pt idx="3064">
                  <c:v>0.7128882961389027</c:v>
                </c:pt>
                <c:pt idx="3065">
                  <c:v>2.4486974629950002</c:v>
                </c:pt>
                <c:pt idx="3066">
                  <c:v>1.6716586912073979</c:v>
                </c:pt>
                <c:pt idx="3067">
                  <c:v>1.3981477449625088</c:v>
                </c:pt>
                <c:pt idx="3068">
                  <c:v>1.1680358202583041</c:v>
                </c:pt>
                <c:pt idx="3069">
                  <c:v>3.2987441429947082</c:v>
                </c:pt>
                <c:pt idx="3070">
                  <c:v>2.7867034104935997</c:v>
                </c:pt>
                <c:pt idx="3071">
                  <c:v>2.1536232109862992</c:v>
                </c:pt>
                <c:pt idx="3072">
                  <c:v>1.2798673405415997</c:v>
                </c:pt>
                <c:pt idx="3073">
                  <c:v>3.396734911061003</c:v>
                </c:pt>
                <c:pt idx="3074">
                  <c:v>1.839073451958896</c:v>
                </c:pt>
                <c:pt idx="3075">
                  <c:v>3.0776443290413047</c:v>
                </c:pt>
                <c:pt idx="3076">
                  <c:v>3.9421455918564021</c:v>
                </c:pt>
                <c:pt idx="3077">
                  <c:v>1.3764506390753055</c:v>
                </c:pt>
                <c:pt idx="3078">
                  <c:v>1.5264879113450063</c:v>
                </c:pt>
                <c:pt idx="3079">
                  <c:v>3.0115469031407844</c:v>
                </c:pt>
                <c:pt idx="3080">
                  <c:v>2.3265196562651047</c:v>
                </c:pt>
                <c:pt idx="3081">
                  <c:v>1.6038295017273039</c:v>
                </c:pt>
                <c:pt idx="3082">
                  <c:v>3.2481571727906084</c:v>
                </c:pt>
                <c:pt idx="3083">
                  <c:v>2.0896615894661039</c:v>
                </c:pt>
                <c:pt idx="3084">
                  <c:v>1.4135917674807903</c:v>
                </c:pt>
                <c:pt idx="3085">
                  <c:v>1.4382254452310974</c:v>
                </c:pt>
                <c:pt idx="3086">
                  <c:v>1.6067404239789109</c:v>
                </c:pt>
                <c:pt idx="3087">
                  <c:v>2.3731153218734988</c:v>
                </c:pt>
                <c:pt idx="3088">
                  <c:v>0.68046585082639599</c:v>
                </c:pt>
                <c:pt idx="3089">
                  <c:v>0.59386559930350091</c:v>
                </c:pt>
                <c:pt idx="3090">
                  <c:v>0.8824186445010016</c:v>
                </c:pt>
                <c:pt idx="3091">
                  <c:v>1.4855841166588988</c:v>
                </c:pt>
                <c:pt idx="3092">
                  <c:v>3.1556295156826053</c:v>
                </c:pt>
                <c:pt idx="3093">
                  <c:v>3.0618704981247977</c:v>
                </c:pt>
                <c:pt idx="3094">
                  <c:v>1.6089734209345041</c:v>
                </c:pt>
                <c:pt idx="3095">
                  <c:v>2.1973438429742091</c:v>
                </c:pt>
                <c:pt idx="3096">
                  <c:v>1.2678675911231068</c:v>
                </c:pt>
                <c:pt idx="3097">
                  <c:v>3.998721402548199</c:v>
                </c:pt>
                <c:pt idx="3098">
                  <c:v>0.98373118460349962</c:v>
                </c:pt>
                <c:pt idx="3099">
                  <c:v>2.1067768145268957</c:v>
                </c:pt>
                <c:pt idx="3100">
                  <c:v>0.42461868453979551</c:v>
                </c:pt>
                <c:pt idx="3101">
                  <c:v>1.4016932100467947</c:v>
                </c:pt>
                <c:pt idx="3102">
                  <c:v>2.2253172022210244</c:v>
                </c:pt>
                <c:pt idx="3103">
                  <c:v>2.4470774313362966</c:v>
                </c:pt>
                <c:pt idx="3104">
                  <c:v>2.3208652928579996</c:v>
                </c:pt>
                <c:pt idx="3105">
                  <c:v>0.75274762580180365</c:v>
                </c:pt>
                <c:pt idx="3106">
                  <c:v>2.9092046735294987</c:v>
                </c:pt>
                <c:pt idx="3107">
                  <c:v>1.704149968385599</c:v>
                </c:pt>
                <c:pt idx="3108">
                  <c:v>0.84440688766349836</c:v>
                </c:pt>
                <c:pt idx="3109">
                  <c:v>2.2833090006939156</c:v>
                </c:pt>
                <c:pt idx="3110">
                  <c:v>1.3114755398076041</c:v>
                </c:pt>
                <c:pt idx="3111">
                  <c:v>1.5486024694182059</c:v>
                </c:pt>
                <c:pt idx="3112">
                  <c:v>0.89133381722510618</c:v>
                </c:pt>
                <c:pt idx="3113">
                  <c:v>1.1863634172926958</c:v>
                </c:pt>
                <c:pt idx="3114">
                  <c:v>1.9327483695796979</c:v>
                </c:pt>
                <c:pt idx="3115">
                  <c:v>1.9970873560840938</c:v>
                </c:pt>
                <c:pt idx="3116">
                  <c:v>2.3216067480890001</c:v>
                </c:pt>
                <c:pt idx="3117">
                  <c:v>0.61868923271090914</c:v>
                </c:pt>
                <c:pt idx="3118">
                  <c:v>3.4268389657608833</c:v>
                </c:pt>
                <c:pt idx="3119">
                  <c:v>2.6101602169742932</c:v>
                </c:pt>
                <c:pt idx="3120">
                  <c:v>1.4482862382847939</c:v>
                </c:pt>
                <c:pt idx="3121">
                  <c:v>1.2329614428660978</c:v>
                </c:pt>
                <c:pt idx="3122">
                  <c:v>1.9554615625089971</c:v>
                </c:pt>
                <c:pt idx="3123">
                  <c:v>1.0646176260958995</c:v>
                </c:pt>
                <c:pt idx="3124">
                  <c:v>2.3757685082173055</c:v>
                </c:pt>
                <c:pt idx="3125">
                  <c:v>0.51714386687280012</c:v>
                </c:pt>
                <c:pt idx="3126">
                  <c:v>2.4795109841629994</c:v>
                </c:pt>
                <c:pt idx="3127">
                  <c:v>1.5195485804962061</c:v>
                </c:pt>
                <c:pt idx="3128">
                  <c:v>2.4220276754361976</c:v>
                </c:pt>
                <c:pt idx="3129">
                  <c:v>2.3801156129261045</c:v>
                </c:pt>
                <c:pt idx="3130">
                  <c:v>0.77019423574660051</c:v>
                </c:pt>
                <c:pt idx="3131">
                  <c:v>2.1174926884918932</c:v>
                </c:pt>
                <c:pt idx="3132">
                  <c:v>3.0830054673753011</c:v>
                </c:pt>
                <c:pt idx="3133">
                  <c:v>0.8116608584749968</c:v>
                </c:pt>
                <c:pt idx="3134">
                  <c:v>2.5581480258472027</c:v>
                </c:pt>
                <c:pt idx="3135">
                  <c:v>1.4685869912832041</c:v>
                </c:pt>
                <c:pt idx="3136">
                  <c:v>1.823289827357101</c:v>
                </c:pt>
                <c:pt idx="3137">
                  <c:v>1.2260015952407031</c:v>
                </c:pt>
                <c:pt idx="3138">
                  <c:v>0.85308467034090563</c:v>
                </c:pt>
                <c:pt idx="3139">
                  <c:v>1.2331559569916961</c:v>
                </c:pt>
                <c:pt idx="3140">
                  <c:v>1.7994779993571941</c:v>
                </c:pt>
                <c:pt idx="3141">
                  <c:v>1.9078122694777027</c:v>
                </c:pt>
                <c:pt idx="3142">
                  <c:v>0.59766887314009776</c:v>
                </c:pt>
                <c:pt idx="3143">
                  <c:v>2.3366138843471922</c:v>
                </c:pt>
                <c:pt idx="3144">
                  <c:v>2.0438628449686997</c:v>
                </c:pt>
                <c:pt idx="3145">
                  <c:v>1.7154454063324063</c:v>
                </c:pt>
                <c:pt idx="3146">
                  <c:v>2.0358240686145042</c:v>
                </c:pt>
                <c:pt idx="3147">
                  <c:v>1.3541605195511053</c:v>
                </c:pt>
                <c:pt idx="3148">
                  <c:v>0.97265987576949531</c:v>
                </c:pt>
                <c:pt idx="3149">
                  <c:v>1.1714110923573018</c:v>
                </c:pt>
                <c:pt idx="3150">
                  <c:v>2.2850362081598012</c:v>
                </c:pt>
                <c:pt idx="3151">
                  <c:v>1.7689872293598017</c:v>
                </c:pt>
                <c:pt idx="3152">
                  <c:v>0.66164419228190252</c:v>
                </c:pt>
                <c:pt idx="3153">
                  <c:v>0.75715346622590163</c:v>
                </c:pt>
                <c:pt idx="3154">
                  <c:v>1.6018527240047062</c:v>
                </c:pt>
                <c:pt idx="3155">
                  <c:v>0.84179008532410915</c:v>
                </c:pt>
                <c:pt idx="3156">
                  <c:v>2.2105427553207022</c:v>
                </c:pt>
                <c:pt idx="3157">
                  <c:v>2.2432232013129219</c:v>
                </c:pt>
                <c:pt idx="3158">
                  <c:v>1.2726073148604939</c:v>
                </c:pt>
                <c:pt idx="3159">
                  <c:v>2.0529846449322946</c:v>
                </c:pt>
                <c:pt idx="3160">
                  <c:v>1.7888686873939004</c:v>
                </c:pt>
                <c:pt idx="3161">
                  <c:v>1.4526011372518042</c:v>
                </c:pt>
                <c:pt idx="3162">
                  <c:v>1.4131631714952988</c:v>
                </c:pt>
                <c:pt idx="3163">
                  <c:v>1.6394328617673082</c:v>
                </c:pt>
                <c:pt idx="3164">
                  <c:v>1.1461331045854066</c:v>
                </c:pt>
                <c:pt idx="3165">
                  <c:v>0.39201385683880252</c:v>
                </c:pt>
                <c:pt idx="3166">
                  <c:v>1.6164865036726084</c:v>
                </c:pt>
                <c:pt idx="3167">
                  <c:v>1.3506168455189993</c:v>
                </c:pt>
                <c:pt idx="3168">
                  <c:v>1.0917411621825999</c:v>
                </c:pt>
                <c:pt idx="3169">
                  <c:v>0.89469939438951041</c:v>
                </c:pt>
                <c:pt idx="3170">
                  <c:v>2.1066449760944987</c:v>
                </c:pt>
                <c:pt idx="3171">
                  <c:v>0.91854630615070221</c:v>
                </c:pt>
                <c:pt idx="3172">
                  <c:v>1.8341247965989951</c:v>
                </c:pt>
                <c:pt idx="3173">
                  <c:v>1.9789553136749019</c:v>
                </c:pt>
                <c:pt idx="3174">
                  <c:v>2.2111678241563055</c:v>
                </c:pt>
                <c:pt idx="3175">
                  <c:v>1.0180282732388974</c:v>
                </c:pt>
                <c:pt idx="3176">
                  <c:v>1.5572224537481958</c:v>
                </c:pt>
                <c:pt idx="3177">
                  <c:v>2.6491806857628006</c:v>
                </c:pt>
                <c:pt idx="3178">
                  <c:v>1.8383004535168941</c:v>
                </c:pt>
                <c:pt idx="3179">
                  <c:v>1.7723258390135124</c:v>
                </c:pt>
                <c:pt idx="3180">
                  <c:v>2.2487089409523109</c:v>
                </c:pt>
                <c:pt idx="3181">
                  <c:v>1.298368078975898</c:v>
                </c:pt>
                <c:pt idx="3182">
                  <c:v>1.1375482990196937</c:v>
                </c:pt>
                <c:pt idx="3183">
                  <c:v>1.6201671982608021</c:v>
                </c:pt>
                <c:pt idx="3184">
                  <c:v>1.2647620746928965</c:v>
                </c:pt>
                <c:pt idx="3185">
                  <c:v>1.9723695939645998</c:v>
                </c:pt>
                <c:pt idx="3186">
                  <c:v>1.8601754427391057</c:v>
                </c:pt>
                <c:pt idx="3187">
                  <c:v>1.7080409318386061</c:v>
                </c:pt>
                <c:pt idx="3188">
                  <c:v>1.6683817132553997</c:v>
                </c:pt>
                <c:pt idx="3189">
                  <c:v>1.0025470461682082</c:v>
                </c:pt>
                <c:pt idx="3190">
                  <c:v>0.90655121648750303</c:v>
                </c:pt>
                <c:pt idx="3191">
                  <c:v>2.1828640881727082</c:v>
                </c:pt>
                <c:pt idx="3192">
                  <c:v>1.6985015446494041</c:v>
                </c:pt>
                <c:pt idx="3193">
                  <c:v>1.1800706949145061</c:v>
                </c:pt>
                <c:pt idx="3194">
                  <c:v>1.2080619840248938</c:v>
                </c:pt>
                <c:pt idx="3195">
                  <c:v>1.4644196553927018</c:v>
                </c:pt>
                <c:pt idx="3196">
                  <c:v>0.76546174336630202</c:v>
                </c:pt>
                <c:pt idx="3197">
                  <c:v>0.89957498543090231</c:v>
                </c:pt>
                <c:pt idx="3198">
                  <c:v>2.3666768702685967</c:v>
                </c:pt>
                <c:pt idx="3199">
                  <c:v>1.6606895901874026</c:v>
                </c:pt>
                <c:pt idx="3200">
                  <c:v>2.4697439319774048</c:v>
                </c:pt>
                <c:pt idx="3201">
                  <c:v>0.58273420587750002</c:v>
                </c:pt>
                <c:pt idx="3202">
                  <c:v>0.87500995327559883</c:v>
                </c:pt>
                <c:pt idx="3203">
                  <c:v>1.1641484025586961</c:v>
                </c:pt>
                <c:pt idx="3204">
                  <c:v>1.3082887918232067</c:v>
                </c:pt>
                <c:pt idx="3205">
                  <c:v>2.1574521409882967</c:v>
                </c:pt>
                <c:pt idx="3206">
                  <c:v>1.8536929688423953</c:v>
                </c:pt>
                <c:pt idx="3207">
                  <c:v>0.76200494685029763</c:v>
                </c:pt>
                <c:pt idx="3208">
                  <c:v>1.3549113139167062</c:v>
                </c:pt>
                <c:pt idx="3209">
                  <c:v>1.217490274844091</c:v>
                </c:pt>
                <c:pt idx="3210">
                  <c:v>1.6962145941621003</c:v>
                </c:pt>
                <c:pt idx="3211">
                  <c:v>1.5538521622149939</c:v>
                </c:pt>
                <c:pt idx="3212">
                  <c:v>2.227756608346108</c:v>
                </c:pt>
                <c:pt idx="3213">
                  <c:v>1.8967165002944029</c:v>
                </c:pt>
                <c:pt idx="3214">
                  <c:v>2.1237492600396042</c:v>
                </c:pt>
                <c:pt idx="3215">
                  <c:v>1.4272325102568004</c:v>
                </c:pt>
                <c:pt idx="3216">
                  <c:v>1.7486380624256024</c:v>
                </c:pt>
                <c:pt idx="3217">
                  <c:v>0.94770862095140274</c:v>
                </c:pt>
                <c:pt idx="3218">
                  <c:v>0.85738126053590269</c:v>
                </c:pt>
                <c:pt idx="3219">
                  <c:v>1.2096177486205022</c:v>
                </c:pt>
                <c:pt idx="3220">
                  <c:v>2.0264156752649987</c:v>
                </c:pt>
                <c:pt idx="3221">
                  <c:v>1.4187776781702013</c:v>
                </c:pt>
                <c:pt idx="3222">
                  <c:v>1.8332851351575961</c:v>
                </c:pt>
                <c:pt idx="3223">
                  <c:v>2.3257352770740032</c:v>
                </c:pt>
                <c:pt idx="3224">
                  <c:v>1.9946997054217939</c:v>
                </c:pt>
                <c:pt idx="3225">
                  <c:v>1.9050485328913005</c:v>
                </c:pt>
                <c:pt idx="3226">
                  <c:v>2.1268535503152037</c:v>
                </c:pt>
                <c:pt idx="3227">
                  <c:v>1.5791459117272961</c:v>
                </c:pt>
                <c:pt idx="3228">
                  <c:v>0.79952319150450535</c:v>
                </c:pt>
                <c:pt idx="3229">
                  <c:v>1.2291278414452051</c:v>
                </c:pt>
                <c:pt idx="3230">
                  <c:v>1.5087339682413021</c:v>
                </c:pt>
                <c:pt idx="3231">
                  <c:v>1.3145769121044946</c:v>
                </c:pt>
                <c:pt idx="3232">
                  <c:v>0.99734428477479753</c:v>
                </c:pt>
                <c:pt idx="3233">
                  <c:v>1.166958197617902</c:v>
                </c:pt>
                <c:pt idx="3234">
                  <c:v>2.1436427594181993</c:v>
                </c:pt>
                <c:pt idx="3235">
                  <c:v>1.2166244293575939</c:v>
                </c:pt>
                <c:pt idx="3236">
                  <c:v>1.2718088783799952</c:v>
                </c:pt>
                <c:pt idx="3237">
                  <c:v>1.0169135298833034</c:v>
                </c:pt>
                <c:pt idx="3238">
                  <c:v>1.2897812959851855</c:v>
                </c:pt>
                <c:pt idx="3239">
                  <c:v>0.43963661431020401</c:v>
                </c:pt>
                <c:pt idx="3240">
                  <c:v>1.171074987698504</c:v>
                </c:pt>
                <c:pt idx="3241">
                  <c:v>2.210092165230904</c:v>
                </c:pt>
                <c:pt idx="3242">
                  <c:v>1.4795263909447907</c:v>
                </c:pt>
                <c:pt idx="3243">
                  <c:v>1.6115944372707958</c:v>
                </c:pt>
                <c:pt idx="3244">
                  <c:v>1.1535024836178991</c:v>
                </c:pt>
                <c:pt idx="3245">
                  <c:v>2.0702472193314065</c:v>
                </c:pt>
                <c:pt idx="3246">
                  <c:v>1.1894182024843039</c:v>
                </c:pt>
                <c:pt idx="3247">
                  <c:v>1.496222524643307</c:v>
                </c:pt>
                <c:pt idx="3248">
                  <c:v>1.5697036962285964</c:v>
                </c:pt>
                <c:pt idx="3249">
                  <c:v>1.1498385882898958</c:v>
                </c:pt>
                <c:pt idx="3250">
                  <c:v>1.5501299900413978</c:v>
                </c:pt>
                <c:pt idx="3251">
                  <c:v>1.9054379602097957</c:v>
                </c:pt>
                <c:pt idx="3252">
                  <c:v>0.52580384031139715</c:v>
                </c:pt>
                <c:pt idx="3253">
                  <c:v>1.0856812125689947</c:v>
                </c:pt>
                <c:pt idx="3254">
                  <c:v>0.78467629847080178</c:v>
                </c:pt>
                <c:pt idx="3255">
                  <c:v>1.8133134185852953</c:v>
                </c:pt>
                <c:pt idx="3256">
                  <c:v>2.1425149526057012</c:v>
                </c:pt>
                <c:pt idx="3257">
                  <c:v>1.4419607967760963</c:v>
                </c:pt>
                <c:pt idx="3258">
                  <c:v>1.9087244682370912</c:v>
                </c:pt>
                <c:pt idx="3259">
                  <c:v>1.5692005855279938</c:v>
                </c:pt>
                <c:pt idx="3260">
                  <c:v>0.93947156756300465</c:v>
                </c:pt>
                <c:pt idx="3261">
                  <c:v>1.7487708333942087</c:v>
                </c:pt>
                <c:pt idx="3262">
                  <c:v>1.9177949171550972</c:v>
                </c:pt>
                <c:pt idx="3263">
                  <c:v>0.66727171502440208</c:v>
                </c:pt>
                <c:pt idx="3264">
                  <c:v>1.5798590341665077</c:v>
                </c:pt>
                <c:pt idx="3265">
                  <c:v>2.3049103646855982</c:v>
                </c:pt>
                <c:pt idx="3266">
                  <c:v>1.0369837570940015</c:v>
                </c:pt>
                <c:pt idx="3267">
                  <c:v>2.1940386304807027</c:v>
                </c:pt>
                <c:pt idx="3268">
                  <c:v>0.8266336972489966</c:v>
                </c:pt>
                <c:pt idx="3269">
                  <c:v>1.4008260415079912</c:v>
                </c:pt>
                <c:pt idx="3270">
                  <c:v>1.314761537134397</c:v>
                </c:pt>
                <c:pt idx="3271">
                  <c:v>0.84863983900480799</c:v>
                </c:pt>
                <c:pt idx="3272">
                  <c:v>1.4071916317373003</c:v>
                </c:pt>
                <c:pt idx="3273">
                  <c:v>1.9082178521172044</c:v>
                </c:pt>
                <c:pt idx="3274">
                  <c:v>0.96743832927299356</c:v>
                </c:pt>
                <c:pt idx="3275">
                  <c:v>1.7290406385118089</c:v>
                </c:pt>
                <c:pt idx="3276">
                  <c:v>1.6440145771995986</c:v>
                </c:pt>
                <c:pt idx="3277">
                  <c:v>1.7260475224250149</c:v>
                </c:pt>
                <c:pt idx="3278">
                  <c:v>0.88536328519700147</c:v>
                </c:pt>
                <c:pt idx="3279">
                  <c:v>1.2080333004838053</c:v>
                </c:pt>
                <c:pt idx="3280">
                  <c:v>1.6983365842590961</c:v>
                </c:pt>
                <c:pt idx="3281">
                  <c:v>1.1984350348141961</c:v>
                </c:pt>
                <c:pt idx="3282">
                  <c:v>0.76185091677880235</c:v>
                </c:pt>
                <c:pt idx="3283">
                  <c:v>1.8468414202233987</c:v>
                </c:pt>
                <c:pt idx="3284">
                  <c:v>1.5797290947820908</c:v>
                </c:pt>
                <c:pt idx="3285">
                  <c:v>1.5315648827031874</c:v>
                </c:pt>
                <c:pt idx="3286">
                  <c:v>1.5887638473366934</c:v>
                </c:pt>
                <c:pt idx="3287">
                  <c:v>1.2824918122977058</c:v>
                </c:pt>
                <c:pt idx="3288">
                  <c:v>1.4984335883911939</c:v>
                </c:pt>
                <c:pt idx="3289">
                  <c:v>0.88702446529430501</c:v>
                </c:pt>
                <c:pt idx="3290">
                  <c:v>2.8148736731631878</c:v>
                </c:pt>
                <c:pt idx="3291">
                  <c:v>1.7965401387886084</c:v>
                </c:pt>
                <c:pt idx="3292">
                  <c:v>0.97300282011029549</c:v>
                </c:pt>
                <c:pt idx="3293">
                  <c:v>0.95952659117810413</c:v>
                </c:pt>
                <c:pt idx="3294">
                  <c:v>1.1967598257461054</c:v>
                </c:pt>
                <c:pt idx="3295">
                  <c:v>1.387472638042297</c:v>
                </c:pt>
                <c:pt idx="3296">
                  <c:v>1.4195688688269996</c:v>
                </c:pt>
                <c:pt idx="3297">
                  <c:v>1.0407700846262082</c:v>
                </c:pt>
                <c:pt idx="3298">
                  <c:v>1.3970916326580038</c:v>
                </c:pt>
                <c:pt idx="3299">
                  <c:v>1.5953009900756996</c:v>
                </c:pt>
                <c:pt idx="3300">
                  <c:v>2.6547200751777082</c:v>
                </c:pt>
                <c:pt idx="3301">
                  <c:v>1.1911555654575143</c:v>
                </c:pt>
                <c:pt idx="3302">
                  <c:v>0.77246940416920051</c:v>
                </c:pt>
                <c:pt idx="3303">
                  <c:v>1.7513301089670961</c:v>
                </c:pt>
                <c:pt idx="3304">
                  <c:v>0.72712430843000675</c:v>
                </c:pt>
                <c:pt idx="3305">
                  <c:v>1.5020763333053964</c:v>
                </c:pt>
                <c:pt idx="3306">
                  <c:v>1.093584493246297</c:v>
                </c:pt>
                <c:pt idx="3307">
                  <c:v>1.076956018521102</c:v>
                </c:pt>
                <c:pt idx="3308">
                  <c:v>1.4214006820854985</c:v>
                </c:pt>
                <c:pt idx="3309">
                  <c:v>1.3605894577378024</c:v>
                </c:pt>
                <c:pt idx="3310">
                  <c:v>1.2722752445950931</c:v>
                </c:pt>
                <c:pt idx="3311">
                  <c:v>1.1236848775000958</c:v>
                </c:pt>
                <c:pt idx="3312">
                  <c:v>1.0998743365777979</c:v>
                </c:pt>
                <c:pt idx="3313">
                  <c:v>1.8634081121386004</c:v>
                </c:pt>
                <c:pt idx="3314">
                  <c:v>1.574322325424206</c:v>
                </c:pt>
                <c:pt idx="3315">
                  <c:v>1.0592787281169933</c:v>
                </c:pt>
                <c:pt idx="3316">
                  <c:v>0.41851067180769758</c:v>
                </c:pt>
                <c:pt idx="3317">
                  <c:v>0.69087539175820101</c:v>
                </c:pt>
                <c:pt idx="3318">
                  <c:v>1.0753583160472004</c:v>
                </c:pt>
                <c:pt idx="3319">
                  <c:v>1.5150123720888047</c:v>
                </c:pt>
                <c:pt idx="3320">
                  <c:v>1.0869045205435981</c:v>
                </c:pt>
                <c:pt idx="3321">
                  <c:v>0.66354452439890321</c:v>
                </c:pt>
                <c:pt idx="3322">
                  <c:v>0.96144905300780004</c:v>
                </c:pt>
                <c:pt idx="3323">
                  <c:v>1.0069124392133961</c:v>
                </c:pt>
                <c:pt idx="3324">
                  <c:v>2.0758368510562946</c:v>
                </c:pt>
                <c:pt idx="3325">
                  <c:v>1.4732597902447915</c:v>
                </c:pt>
                <c:pt idx="3326">
                  <c:v>1.6198711930576011</c:v>
                </c:pt>
                <c:pt idx="3327">
                  <c:v>0.7795924002458039</c:v>
                </c:pt>
                <c:pt idx="3328">
                  <c:v>0.75895177542790293</c:v>
                </c:pt>
                <c:pt idx="3329">
                  <c:v>1.0400783709770001</c:v>
                </c:pt>
                <c:pt idx="3330">
                  <c:v>0.78996713676889385</c:v>
                </c:pt>
                <c:pt idx="3331">
                  <c:v>1.3002040851860954</c:v>
                </c:pt>
                <c:pt idx="3332">
                  <c:v>0.97203455733030353</c:v>
                </c:pt>
                <c:pt idx="3333">
                  <c:v>0.68029847835579915</c:v>
                </c:pt>
                <c:pt idx="3334">
                  <c:v>1.218493006221806</c:v>
                </c:pt>
                <c:pt idx="3335">
                  <c:v>1.6177404007285929</c:v>
                </c:pt>
                <c:pt idx="3336">
                  <c:v>2.3667036002494939</c:v>
                </c:pt>
                <c:pt idx="3337">
                  <c:v>1.0190015538473034</c:v>
                </c:pt>
                <c:pt idx="3338">
                  <c:v>0.94994349175199488</c:v>
                </c:pt>
                <c:pt idx="3339">
                  <c:v>1.3881326978512061</c:v>
                </c:pt>
                <c:pt idx="3340">
                  <c:v>1.6644876842983003</c:v>
                </c:pt>
                <c:pt idx="3341">
                  <c:v>1.0289457904689954</c:v>
                </c:pt>
                <c:pt idx="3342">
                  <c:v>0.64552930622599813</c:v>
                </c:pt>
                <c:pt idx="3343">
                  <c:v>1.1129934220761015</c:v>
                </c:pt>
                <c:pt idx="3344">
                  <c:v>0.44324775715359965</c:v>
                </c:pt>
                <c:pt idx="3345">
                  <c:v>1.1164185525179988</c:v>
                </c:pt>
                <c:pt idx="3346">
                  <c:v>1.0839602906645005</c:v>
                </c:pt>
                <c:pt idx="3347">
                  <c:v>1.5266202492722978</c:v>
                </c:pt>
                <c:pt idx="3348">
                  <c:v>1.5076544452221954</c:v>
                </c:pt>
                <c:pt idx="3349">
                  <c:v>1.4471666383890986</c:v>
                </c:pt>
                <c:pt idx="3350">
                  <c:v>0.66172604561970416</c:v>
                </c:pt>
                <c:pt idx="3351">
                  <c:v>1.1953248195180066</c:v>
                </c:pt>
                <c:pt idx="3352">
                  <c:v>1.3661135667660129</c:v>
                </c:pt>
                <c:pt idx="3353">
                  <c:v>1.975761086697001</c:v>
                </c:pt>
                <c:pt idx="3354">
                  <c:v>1.130524963363996</c:v>
                </c:pt>
                <c:pt idx="3355">
                  <c:v>1.0484934462922979</c:v>
                </c:pt>
                <c:pt idx="3356">
                  <c:v>1.8833298013745998</c:v>
                </c:pt>
                <c:pt idx="3357">
                  <c:v>1.2552055530853039</c:v>
                </c:pt>
                <c:pt idx="3358">
                  <c:v>1.6215836384095039</c:v>
                </c:pt>
                <c:pt idx="3359">
                  <c:v>0.86772079385740164</c:v>
                </c:pt>
                <c:pt idx="3360">
                  <c:v>2.0579785082874169</c:v>
                </c:pt>
                <c:pt idx="3361">
                  <c:v>1.607151235086107</c:v>
                </c:pt>
                <c:pt idx="3362">
                  <c:v>1.1608586692204041</c:v>
                </c:pt>
                <c:pt idx="3363">
                  <c:v>0.96460771928829825</c:v>
                </c:pt>
                <c:pt idx="3364">
                  <c:v>1.5758475272268033</c:v>
                </c:pt>
                <c:pt idx="3365">
                  <c:v>1.8662994181329922</c:v>
                </c:pt>
                <c:pt idx="3366">
                  <c:v>0.52501576118599758</c:v>
                </c:pt>
                <c:pt idx="3367">
                  <c:v>1.9291215650465998</c:v>
                </c:pt>
                <c:pt idx="3368">
                  <c:v>0.6502269699683012</c:v>
                </c:pt>
                <c:pt idx="3369">
                  <c:v>0.70544553086570261</c:v>
                </c:pt>
                <c:pt idx="3370">
                  <c:v>1.5593290927835943</c:v>
                </c:pt>
                <c:pt idx="3371">
                  <c:v>1.6876926393892973</c:v>
                </c:pt>
                <c:pt idx="3372">
                  <c:v>1.3439732405812066</c:v>
                </c:pt>
                <c:pt idx="3373">
                  <c:v>1.3550989836218021</c:v>
                </c:pt>
                <c:pt idx="3374">
                  <c:v>0.60268666098230028</c:v>
                </c:pt>
                <c:pt idx="3375">
                  <c:v>0.99600525363270265</c:v>
                </c:pt>
                <c:pt idx="3376">
                  <c:v>1.3508891687709061</c:v>
                </c:pt>
                <c:pt idx="3377">
                  <c:v>0.54445751890530358</c:v>
                </c:pt>
                <c:pt idx="3378">
                  <c:v>0.6377268804674997</c:v>
                </c:pt>
                <c:pt idx="3379">
                  <c:v>0.83563787445040116</c:v>
                </c:pt>
                <c:pt idx="3380">
                  <c:v>0.74962426037629626</c:v>
                </c:pt>
                <c:pt idx="3381">
                  <c:v>1.4051844518677958</c:v>
                </c:pt>
                <c:pt idx="3382">
                  <c:v>1.1274922308378024</c:v>
                </c:pt>
                <c:pt idx="3383">
                  <c:v>1.1952590366326081</c:v>
                </c:pt>
                <c:pt idx="3384">
                  <c:v>0.52256588617669308</c:v>
                </c:pt>
                <c:pt idx="3385">
                  <c:v>1.4148706692794897</c:v>
                </c:pt>
                <c:pt idx="3386">
                  <c:v>1.1037685585223038</c:v>
                </c:pt>
                <c:pt idx="3387">
                  <c:v>0.88769464390420105</c:v>
                </c:pt>
                <c:pt idx="3388">
                  <c:v>1.2936258852423024</c:v>
                </c:pt>
                <c:pt idx="3389">
                  <c:v>0.64785113953300733</c:v>
                </c:pt>
                <c:pt idx="3390">
                  <c:v>1.6190752756644955</c:v>
                </c:pt>
                <c:pt idx="3391">
                  <c:v>0.80818709784679754</c:v>
                </c:pt>
                <c:pt idx="3392">
                  <c:v>2.0353395509578012</c:v>
                </c:pt>
                <c:pt idx="3393">
                  <c:v>1.399318408513196</c:v>
                </c:pt>
                <c:pt idx="3394">
                  <c:v>1.5942222358753071</c:v>
                </c:pt>
                <c:pt idx="3395">
                  <c:v>1.2300784872874952</c:v>
                </c:pt>
                <c:pt idx="3396">
                  <c:v>1.0012634568827958</c:v>
                </c:pt>
                <c:pt idx="3397">
                  <c:v>1.5390776350171891</c:v>
                </c:pt>
                <c:pt idx="3398">
                  <c:v>0.81714250288949664</c:v>
                </c:pt>
                <c:pt idx="3399">
                  <c:v>0.98144239358140339</c:v>
                </c:pt>
                <c:pt idx="3400">
                  <c:v>0.98988570790510266</c:v>
                </c:pt>
                <c:pt idx="3401">
                  <c:v>1.0348638462881039</c:v>
                </c:pt>
                <c:pt idx="3402">
                  <c:v>0.76922098331010835</c:v>
                </c:pt>
                <c:pt idx="3403">
                  <c:v>0.58178829168940882</c:v>
                </c:pt>
                <c:pt idx="3404">
                  <c:v>1.8620538853470947</c:v>
                </c:pt>
                <c:pt idx="3405">
                  <c:v>0.95233224737620459</c:v>
                </c:pt>
                <c:pt idx="3406">
                  <c:v>0.97734392501939749</c:v>
                </c:pt>
                <c:pt idx="3407">
                  <c:v>0.84201192416810711</c:v>
                </c:pt>
                <c:pt idx="3408">
                  <c:v>0.42143159668569297</c:v>
                </c:pt>
                <c:pt idx="3409">
                  <c:v>0.75195788391870833</c:v>
                </c:pt>
                <c:pt idx="3410">
                  <c:v>1.223000673676097</c:v>
                </c:pt>
                <c:pt idx="3411">
                  <c:v>1.1285618390056982</c:v>
                </c:pt>
                <c:pt idx="3412">
                  <c:v>1.3757387418907001</c:v>
                </c:pt>
                <c:pt idx="3413">
                  <c:v>1.1483385862585092</c:v>
                </c:pt>
                <c:pt idx="3414">
                  <c:v>1.4238927420472927</c:v>
                </c:pt>
                <c:pt idx="3415">
                  <c:v>1.6742012215579933</c:v>
                </c:pt>
                <c:pt idx="3416">
                  <c:v>0.97709597132279691</c:v>
                </c:pt>
                <c:pt idx="3417">
                  <c:v>0.47964542873640426</c:v>
                </c:pt>
                <c:pt idx="3418">
                  <c:v>1.0848733539241906</c:v>
                </c:pt>
                <c:pt idx="3419">
                  <c:v>1.3029395601694058</c:v>
                </c:pt>
                <c:pt idx="3420">
                  <c:v>1.2660961057591038</c:v>
                </c:pt>
                <c:pt idx="3421">
                  <c:v>1.2283289406267961</c:v>
                </c:pt>
                <c:pt idx="3422">
                  <c:v>0.51927621844690453</c:v>
                </c:pt>
                <c:pt idx="3423">
                  <c:v>1.3479598365410941</c:v>
                </c:pt>
                <c:pt idx="3424">
                  <c:v>1.3627600335830021</c:v>
                </c:pt>
                <c:pt idx="3425">
                  <c:v>0.64349891687441041</c:v>
                </c:pt>
                <c:pt idx="3426">
                  <c:v>1.5030097516747958</c:v>
                </c:pt>
                <c:pt idx="3427">
                  <c:v>1.2252674378240016</c:v>
                </c:pt>
                <c:pt idx="3428">
                  <c:v>1.4337369768688999</c:v>
                </c:pt>
                <c:pt idx="3429">
                  <c:v>1.1422771882012142</c:v>
                </c:pt>
                <c:pt idx="3430">
                  <c:v>0.79722138715159474</c:v>
                </c:pt>
                <c:pt idx="3431">
                  <c:v>0.44927846428049845</c:v>
                </c:pt>
                <c:pt idx="3432">
                  <c:v>1.0951742584309956</c:v>
                </c:pt>
                <c:pt idx="3433">
                  <c:v>1.5612068011733982</c:v>
                </c:pt>
                <c:pt idx="3434">
                  <c:v>0.78516095292070531</c:v>
                </c:pt>
                <c:pt idx="3435">
                  <c:v>0.78621855606910174</c:v>
                </c:pt>
                <c:pt idx="3436">
                  <c:v>1.1460736907381062</c:v>
                </c:pt>
                <c:pt idx="3437">
                  <c:v>1.2376808803236938</c:v>
                </c:pt>
                <c:pt idx="3438">
                  <c:v>0.47644244447829465</c:v>
                </c:pt>
                <c:pt idx="3439">
                  <c:v>0.55218238742739256</c:v>
                </c:pt>
                <c:pt idx="3440">
                  <c:v>1.1930792149255041</c:v>
                </c:pt>
                <c:pt idx="3441">
                  <c:v>0.56199446018290189</c:v>
                </c:pt>
                <c:pt idx="3442">
                  <c:v>0.96450133195139642</c:v>
                </c:pt>
                <c:pt idx="3443">
                  <c:v>1.2185978846550967</c:v>
                </c:pt>
                <c:pt idx="3444">
                  <c:v>0.73504736524380165</c:v>
                </c:pt>
                <c:pt idx="3445">
                  <c:v>0.66861593745240522</c:v>
                </c:pt>
                <c:pt idx="3446">
                  <c:v>0.38519354929310634</c:v>
                </c:pt>
                <c:pt idx="3447">
                  <c:v>0.74559175248680665</c:v>
                </c:pt>
                <c:pt idx="3448">
                  <c:v>0.9479929392871046</c:v>
                </c:pt>
                <c:pt idx="3449">
                  <c:v>1.1556679484016001</c:v>
                </c:pt>
                <c:pt idx="3450">
                  <c:v>0.79407807474099468</c:v>
                </c:pt>
                <c:pt idx="3451">
                  <c:v>0.61936159909259914</c:v>
                </c:pt>
                <c:pt idx="3452">
                  <c:v>1.1884455777014067</c:v>
                </c:pt>
                <c:pt idx="3453">
                  <c:v>0.41918575206719311</c:v>
                </c:pt>
                <c:pt idx="3454">
                  <c:v>0.54098542739879774</c:v>
                </c:pt>
                <c:pt idx="3455">
                  <c:v>0.61683612657600462</c:v>
                </c:pt>
                <c:pt idx="3456">
                  <c:v>0.35987136751660542</c:v>
                </c:pt>
                <c:pt idx="3457">
                  <c:v>1.4180246057320922</c:v>
                </c:pt>
                <c:pt idx="3458">
                  <c:v>0.94519476862079654</c:v>
                </c:pt>
                <c:pt idx="3459">
                  <c:v>0.93188586786419858</c:v>
                </c:pt>
                <c:pt idx="3460">
                  <c:v>0.60625983425309937</c:v>
                </c:pt>
                <c:pt idx="3461">
                  <c:v>1.0008834210904081</c:v>
                </c:pt>
                <c:pt idx="3462">
                  <c:v>1.5484572032111021</c:v>
                </c:pt>
                <c:pt idx="3463">
                  <c:v>1.2672622872520873</c:v>
                </c:pt>
                <c:pt idx="3464">
                  <c:v>0.7186732400990965</c:v>
                </c:pt>
                <c:pt idx="3465">
                  <c:v>0.33604592043910486</c:v>
                </c:pt>
                <c:pt idx="3466">
                  <c:v>1.5836711123600893</c:v>
                </c:pt>
                <c:pt idx="3467">
                  <c:v>0.52333959018730458</c:v>
                </c:pt>
                <c:pt idx="3468">
                  <c:v>0.67619511642680319</c:v>
                </c:pt>
                <c:pt idx="3469">
                  <c:v>1.2144893229450986</c:v>
                </c:pt>
                <c:pt idx="3470">
                  <c:v>0.83041162820309677</c:v>
                </c:pt>
                <c:pt idx="3471">
                  <c:v>0.89315798729259765</c:v>
                </c:pt>
                <c:pt idx="3472">
                  <c:v>0.44520891564900666</c:v>
                </c:pt>
                <c:pt idx="3473">
                  <c:v>0.76572885713711036</c:v>
                </c:pt>
                <c:pt idx="3474">
                  <c:v>0.7456971045471078</c:v>
                </c:pt>
                <c:pt idx="3475">
                  <c:v>0.70470056246219592</c:v>
                </c:pt>
                <c:pt idx="3476">
                  <c:v>0.52350338269199859</c:v>
                </c:pt>
                <c:pt idx="3477">
                  <c:v>1.4915616119197026</c:v>
                </c:pt>
                <c:pt idx="3478">
                  <c:v>1.2943172407216001</c:v>
                </c:pt>
                <c:pt idx="3479">
                  <c:v>0.8526040796741986</c:v>
                </c:pt>
                <c:pt idx="3480">
                  <c:v>0.52064305860570226</c:v>
                </c:pt>
                <c:pt idx="3481">
                  <c:v>0.35706851919440141</c:v>
                </c:pt>
                <c:pt idx="3482">
                  <c:v>1.3867712646133021</c:v>
                </c:pt>
                <c:pt idx="3483">
                  <c:v>0.74620872702300522</c:v>
                </c:pt>
                <c:pt idx="3484">
                  <c:v>1.3852236446438013</c:v>
                </c:pt>
                <c:pt idx="3485">
                  <c:v>0.84753256694739088</c:v>
                </c:pt>
                <c:pt idx="3486">
                  <c:v>0.72573539493079464</c:v>
                </c:pt>
                <c:pt idx="3487">
                  <c:v>0.39535925822349338</c:v>
                </c:pt>
                <c:pt idx="3488">
                  <c:v>1.2040675322998027</c:v>
                </c:pt>
                <c:pt idx="3489">
                  <c:v>1.3019878444519051</c:v>
                </c:pt>
                <c:pt idx="3490">
                  <c:v>0.67899635252260548</c:v>
                </c:pt>
                <c:pt idx="3491">
                  <c:v>1.1623989080791972</c:v>
                </c:pt>
                <c:pt idx="3492">
                  <c:v>0.60648845626900805</c:v>
                </c:pt>
                <c:pt idx="3493">
                  <c:v>1.2988819852619997</c:v>
                </c:pt>
                <c:pt idx="3494">
                  <c:v>0.57343636450120228</c:v>
                </c:pt>
                <c:pt idx="3495">
                  <c:v>0.81229688637050634</c:v>
                </c:pt>
                <c:pt idx="3496">
                  <c:v>1.2876146679210052</c:v>
                </c:pt>
                <c:pt idx="3497">
                  <c:v>0.6858556937453999</c:v>
                </c:pt>
                <c:pt idx="3498">
                  <c:v>1.0985708749551053</c:v>
                </c:pt>
                <c:pt idx="3499">
                  <c:v>0.84289267873650464</c:v>
                </c:pt>
                <c:pt idx="3500">
                  <c:v>1.1331501186523951</c:v>
                </c:pt>
                <c:pt idx="3501">
                  <c:v>1.2437380926032902</c:v>
                </c:pt>
                <c:pt idx="3502">
                  <c:v>0.98149067182539751</c:v>
                </c:pt>
                <c:pt idx="3503">
                  <c:v>1.1734815947829986</c:v>
                </c:pt>
                <c:pt idx="3504">
                  <c:v>0.38554548131530614</c:v>
                </c:pt>
                <c:pt idx="3505">
                  <c:v>1.3673992286619938</c:v>
                </c:pt>
                <c:pt idx="3506">
                  <c:v>0.51852939921970176</c:v>
                </c:pt>
                <c:pt idx="3507">
                  <c:v>0.91425244071740275</c:v>
                </c:pt>
                <c:pt idx="3508">
                  <c:v>1.2575469357095979</c:v>
                </c:pt>
                <c:pt idx="3509">
                  <c:v>0.8331674086209947</c:v>
                </c:pt>
                <c:pt idx="3510">
                  <c:v>0.66848248149599954</c:v>
                </c:pt>
                <c:pt idx="3511">
                  <c:v>0.56549964070229919</c:v>
                </c:pt>
                <c:pt idx="3512">
                  <c:v>0.62833463668100731</c:v>
                </c:pt>
                <c:pt idx="3513">
                  <c:v>1.202590565667407</c:v>
                </c:pt>
                <c:pt idx="3514">
                  <c:v>0.41706272962700691</c:v>
                </c:pt>
                <c:pt idx="3515">
                  <c:v>0.63110018625170061</c:v>
                </c:pt>
                <c:pt idx="3516">
                  <c:v>0.65144420663990044</c:v>
                </c:pt>
                <c:pt idx="3517">
                  <c:v>1.002960163974393</c:v>
                </c:pt>
                <c:pt idx="3518">
                  <c:v>1.0525574413207095</c:v>
                </c:pt>
                <c:pt idx="3519">
                  <c:v>0.95545117388459955</c:v>
                </c:pt>
                <c:pt idx="3520">
                  <c:v>0.26284375631379925</c:v>
                </c:pt>
                <c:pt idx="3521">
                  <c:v>0.94099736014909763</c:v>
                </c:pt>
                <c:pt idx="3522">
                  <c:v>0.48627364369390591</c:v>
                </c:pt>
                <c:pt idx="3523">
                  <c:v>1.0756537829889936</c:v>
                </c:pt>
                <c:pt idx="3524">
                  <c:v>0.78066873931490477</c:v>
                </c:pt>
                <c:pt idx="3525">
                  <c:v>0.74130745519529762</c:v>
                </c:pt>
                <c:pt idx="3526">
                  <c:v>0.99491482285590349</c:v>
                </c:pt>
                <c:pt idx="3527">
                  <c:v>1.1980178876840071</c:v>
                </c:pt>
                <c:pt idx="3528">
                  <c:v>1.1771053716662077</c:v>
                </c:pt>
                <c:pt idx="3529">
                  <c:v>0.36881833996899804</c:v>
                </c:pt>
                <c:pt idx="3530">
                  <c:v>0.39443494723370676</c:v>
                </c:pt>
                <c:pt idx="3531">
                  <c:v>1.0372174014888087</c:v>
                </c:pt>
                <c:pt idx="3532">
                  <c:v>1.1153544554513957</c:v>
                </c:pt>
                <c:pt idx="3533">
                  <c:v>1.0592962121882941</c:v>
                </c:pt>
                <c:pt idx="3534">
                  <c:v>1.1388060975740992</c:v>
                </c:pt>
                <c:pt idx="3535">
                  <c:v>1.1529029237359985</c:v>
                </c:pt>
                <c:pt idx="3536">
                  <c:v>0.99386116960970128</c:v>
                </c:pt>
                <c:pt idx="3537">
                  <c:v>1.0868570495318095</c:v>
                </c:pt>
                <c:pt idx="3538">
                  <c:v>0.72148940911650072</c:v>
                </c:pt>
                <c:pt idx="3539">
                  <c:v>0.75183597742920016</c:v>
                </c:pt>
                <c:pt idx="3540">
                  <c:v>1.0822485271673941</c:v>
                </c:pt>
                <c:pt idx="3541">
                  <c:v>1.1666263243883079</c:v>
                </c:pt>
                <c:pt idx="3542">
                  <c:v>0.74668911417351091</c:v>
                </c:pt>
                <c:pt idx="3543">
                  <c:v>1.5151075755074004</c:v>
                </c:pt>
                <c:pt idx="3544">
                  <c:v>1.2989158199079043</c:v>
                </c:pt>
                <c:pt idx="3545">
                  <c:v>0.80224604972549651</c:v>
                </c:pt>
                <c:pt idx="3546">
                  <c:v>0.79185442738810585</c:v>
                </c:pt>
                <c:pt idx="3547">
                  <c:v>0.80577339575479812</c:v>
                </c:pt>
                <c:pt idx="3548">
                  <c:v>0.93020750342850755</c:v>
                </c:pt>
                <c:pt idx="3549">
                  <c:v>1.1094302576679866</c:v>
                </c:pt>
                <c:pt idx="3550">
                  <c:v>1.1072453909364979</c:v>
                </c:pt>
                <c:pt idx="3551">
                  <c:v>0.95669497233140954</c:v>
                </c:pt>
                <c:pt idx="3552">
                  <c:v>0.57158755344759982</c:v>
                </c:pt>
                <c:pt idx="3553">
                  <c:v>0.62669713921569603</c:v>
                </c:pt>
                <c:pt idx="3554">
                  <c:v>1.1348897426028939</c:v>
                </c:pt>
                <c:pt idx="3555">
                  <c:v>1.1097428794887128</c:v>
                </c:pt>
                <c:pt idx="3556">
                  <c:v>1.0388102469295999</c:v>
                </c:pt>
                <c:pt idx="3557">
                  <c:v>0.90648870150159999</c:v>
                </c:pt>
                <c:pt idx="3558">
                  <c:v>0.43532780956330575</c:v>
                </c:pt>
                <c:pt idx="3559">
                  <c:v>1.046912490101306</c:v>
                </c:pt>
                <c:pt idx="3560">
                  <c:v>1.0785821618429103</c:v>
                </c:pt>
                <c:pt idx="3561">
                  <c:v>0.97815808011709759</c:v>
                </c:pt>
                <c:pt idx="3562">
                  <c:v>0.72598533369900431</c:v>
                </c:pt>
                <c:pt idx="3563">
                  <c:v>0.85918765018169563</c:v>
                </c:pt>
                <c:pt idx="3564">
                  <c:v>0.85226065041550492</c:v>
                </c:pt>
                <c:pt idx="3565">
                  <c:v>0.71408322170769556</c:v>
                </c:pt>
                <c:pt idx="3566">
                  <c:v>0.67201567282790031</c:v>
                </c:pt>
                <c:pt idx="3567">
                  <c:v>0.56732405111800865</c:v>
                </c:pt>
                <c:pt idx="3568">
                  <c:v>0.54740734047159378</c:v>
                </c:pt>
                <c:pt idx="3569">
                  <c:v>0.58793217538909892</c:v>
                </c:pt>
                <c:pt idx="3570">
                  <c:v>0.98977033858850216</c:v>
                </c:pt>
                <c:pt idx="3571">
                  <c:v>1.5944466923442058</c:v>
                </c:pt>
                <c:pt idx="3572">
                  <c:v>0.47942145050039625</c:v>
                </c:pt>
                <c:pt idx="3573">
                  <c:v>0.92041781237189702</c:v>
                </c:pt>
                <c:pt idx="3574">
                  <c:v>0.7755438644748992</c:v>
                </c:pt>
                <c:pt idx="3575">
                  <c:v>0.83204658890130556</c:v>
                </c:pt>
                <c:pt idx="3576">
                  <c:v>0.74394835430030326</c:v>
                </c:pt>
                <c:pt idx="3577">
                  <c:v>0.94567477158520363</c:v>
                </c:pt>
                <c:pt idx="3578">
                  <c:v>0.44905778464979668</c:v>
                </c:pt>
                <c:pt idx="3579">
                  <c:v>0.43220544112610071</c:v>
                </c:pt>
                <c:pt idx="3580">
                  <c:v>0.82476782098500223</c:v>
                </c:pt>
                <c:pt idx="3581">
                  <c:v>0.96668574500820625</c:v>
                </c:pt>
                <c:pt idx="3582">
                  <c:v>0.73560458756749625</c:v>
                </c:pt>
                <c:pt idx="3583">
                  <c:v>0.67039903025310033</c:v>
                </c:pt>
                <c:pt idx="3584">
                  <c:v>0.50600722972859569</c:v>
                </c:pt>
                <c:pt idx="3585">
                  <c:v>0.80717386627759669</c:v>
                </c:pt>
                <c:pt idx="3586">
                  <c:v>0.55067083633880209</c:v>
                </c:pt>
                <c:pt idx="3587">
                  <c:v>0.62217490734250014</c:v>
                </c:pt>
                <c:pt idx="3588">
                  <c:v>1.0050843254453952</c:v>
                </c:pt>
                <c:pt idx="3589">
                  <c:v>0.98372700081489484</c:v>
                </c:pt>
                <c:pt idx="3590">
                  <c:v>0.84743458216900081</c:v>
                </c:pt>
                <c:pt idx="3591">
                  <c:v>1.082497929504403</c:v>
                </c:pt>
                <c:pt idx="3592">
                  <c:v>0.85261823504000012</c:v>
                </c:pt>
                <c:pt idx="3593">
                  <c:v>1.1532680566886029</c:v>
                </c:pt>
                <c:pt idx="3594">
                  <c:v>0.62332804623750615</c:v>
                </c:pt>
                <c:pt idx="3595">
                  <c:v>0.84842667844229425</c:v>
                </c:pt>
                <c:pt idx="3596">
                  <c:v>0.30864314972239976</c:v>
                </c:pt>
                <c:pt idx="3597">
                  <c:v>0.98328015872910157</c:v>
                </c:pt>
                <c:pt idx="3598">
                  <c:v>0.73582324884459904</c:v>
                </c:pt>
                <c:pt idx="3599">
                  <c:v>0.84357546876739753</c:v>
                </c:pt>
                <c:pt idx="3600">
                  <c:v>0.76706196253620362</c:v>
                </c:pt>
                <c:pt idx="3601">
                  <c:v>0.63373144823380756</c:v>
                </c:pt>
                <c:pt idx="3602">
                  <c:v>1.0436584535990918</c:v>
                </c:pt>
                <c:pt idx="3603">
                  <c:v>0.6638283204111024</c:v>
                </c:pt>
                <c:pt idx="3604">
                  <c:v>0.89488198552350018</c:v>
                </c:pt>
                <c:pt idx="3605">
                  <c:v>0.69668160080020658</c:v>
                </c:pt>
                <c:pt idx="3606">
                  <c:v>0.62872328294770363</c:v>
                </c:pt>
                <c:pt idx="3607">
                  <c:v>1.1097725775964022</c:v>
                </c:pt>
                <c:pt idx="3608">
                  <c:v>0.40975163925540431</c:v>
                </c:pt>
                <c:pt idx="3609">
                  <c:v>0.73026576058150283</c:v>
                </c:pt>
                <c:pt idx="3610">
                  <c:v>0.55557231016129549</c:v>
                </c:pt>
                <c:pt idx="3611">
                  <c:v>0.92532171128390062</c:v>
                </c:pt>
                <c:pt idx="3612">
                  <c:v>1.1730447819575005</c:v>
                </c:pt>
                <c:pt idx="3613">
                  <c:v>0.78343994534689898</c:v>
                </c:pt>
                <c:pt idx="3614">
                  <c:v>0.36212382356549738</c:v>
                </c:pt>
                <c:pt idx="3615">
                  <c:v>0.38491121607450074</c:v>
                </c:pt>
                <c:pt idx="3616">
                  <c:v>0.3838097317642048</c:v>
                </c:pt>
                <c:pt idx="3617">
                  <c:v>0.78251269149219949</c:v>
                </c:pt>
                <c:pt idx="3618">
                  <c:v>1.033338466673996</c:v>
                </c:pt>
                <c:pt idx="3619">
                  <c:v>0.63867911569510261</c:v>
                </c:pt>
                <c:pt idx="3620">
                  <c:v>0.63248058872919444</c:v>
                </c:pt>
                <c:pt idx="3621">
                  <c:v>0.73397935428029626</c:v>
                </c:pt>
                <c:pt idx="3622">
                  <c:v>1.0023144993404998</c:v>
                </c:pt>
                <c:pt idx="3623">
                  <c:v>0.63644669257650288</c:v>
                </c:pt>
                <c:pt idx="3624">
                  <c:v>0.81605876793230436</c:v>
                </c:pt>
                <c:pt idx="3625">
                  <c:v>0.85811152071650554</c:v>
                </c:pt>
                <c:pt idx="3626">
                  <c:v>0.79111298973060207</c:v>
                </c:pt>
                <c:pt idx="3627">
                  <c:v>0.68114203652500782</c:v>
                </c:pt>
                <c:pt idx="3628">
                  <c:v>0.9988467780875967</c:v>
                </c:pt>
                <c:pt idx="3629">
                  <c:v>0.85054581630120973</c:v>
                </c:pt>
                <c:pt idx="3630">
                  <c:v>0.57840298767050069</c:v>
                </c:pt>
                <c:pt idx="3631">
                  <c:v>0.58667799222459871</c:v>
                </c:pt>
                <c:pt idx="3632">
                  <c:v>0.9545477089137937</c:v>
                </c:pt>
                <c:pt idx="3633">
                  <c:v>0.92596740426090207</c:v>
                </c:pt>
                <c:pt idx="3634">
                  <c:v>0.54419277579070457</c:v>
                </c:pt>
                <c:pt idx="3635">
                  <c:v>1.2542878694942134</c:v>
                </c:pt>
                <c:pt idx="3636">
                  <c:v>0.35026643777830202</c:v>
                </c:pt>
                <c:pt idx="3637">
                  <c:v>0.68171718744840126</c:v>
                </c:pt>
                <c:pt idx="3638">
                  <c:v>0.51876820046850292</c:v>
                </c:pt>
                <c:pt idx="3639">
                  <c:v>0.82191384583269556</c:v>
                </c:pt>
                <c:pt idx="3640">
                  <c:v>0.78040558999400356</c:v>
                </c:pt>
                <c:pt idx="3641">
                  <c:v>0.94929880775820041</c:v>
                </c:pt>
                <c:pt idx="3642">
                  <c:v>0.79230716463109729</c:v>
                </c:pt>
                <c:pt idx="3643">
                  <c:v>1.2879205938347937</c:v>
                </c:pt>
                <c:pt idx="3644">
                  <c:v>1.3136731658559029</c:v>
                </c:pt>
                <c:pt idx="3645">
                  <c:v>0.39380251462789551</c:v>
                </c:pt>
                <c:pt idx="3646">
                  <c:v>0.85908455361500802</c:v>
                </c:pt>
                <c:pt idx="3647">
                  <c:v>1.1218712402100925</c:v>
                </c:pt>
                <c:pt idx="3648">
                  <c:v>0.66947547262060902</c:v>
                </c:pt>
                <c:pt idx="3649">
                  <c:v>0.47554969992239648</c:v>
                </c:pt>
                <c:pt idx="3650">
                  <c:v>0.30223140743210303</c:v>
                </c:pt>
                <c:pt idx="3651">
                  <c:v>0.29532832489249683</c:v>
                </c:pt>
                <c:pt idx="3652">
                  <c:v>0.66386225446639702</c:v>
                </c:pt>
                <c:pt idx="3653">
                  <c:v>0.57114949282480543</c:v>
                </c:pt>
                <c:pt idx="3654">
                  <c:v>0.30529450449759565</c:v>
                </c:pt>
                <c:pt idx="3655">
                  <c:v>0.69906432950370101</c:v>
                </c:pt>
                <c:pt idx="3656">
                  <c:v>1.1321965617151093</c:v>
                </c:pt>
                <c:pt idx="3657">
                  <c:v>0.64272814524990463</c:v>
                </c:pt>
                <c:pt idx="3658">
                  <c:v>0.74239372198729758</c:v>
                </c:pt>
                <c:pt idx="3659">
                  <c:v>0.58708083956109891</c:v>
                </c:pt>
                <c:pt idx="3660">
                  <c:v>0.29759673529589903</c:v>
                </c:pt>
                <c:pt idx="3661">
                  <c:v>0.41010210298310312</c:v>
                </c:pt>
                <c:pt idx="3662">
                  <c:v>0.47541942418159522</c:v>
                </c:pt>
                <c:pt idx="3663">
                  <c:v>0.35312685496779855</c:v>
                </c:pt>
                <c:pt idx="3664">
                  <c:v>0.77648169389109989</c:v>
                </c:pt>
                <c:pt idx="3665">
                  <c:v>0.44139700314710345</c:v>
                </c:pt>
                <c:pt idx="3666">
                  <c:v>0.55923998428349364</c:v>
                </c:pt>
                <c:pt idx="3667">
                  <c:v>1.0585502545648069</c:v>
                </c:pt>
                <c:pt idx="3668">
                  <c:v>0.3770316034273975</c:v>
                </c:pt>
                <c:pt idx="3669">
                  <c:v>0.94777121121690511</c:v>
                </c:pt>
                <c:pt idx="3670">
                  <c:v>0.62023529031050684</c:v>
                </c:pt>
                <c:pt idx="3671">
                  <c:v>0.83334934033820263</c:v>
                </c:pt>
                <c:pt idx="3672">
                  <c:v>0.6393554587316006</c:v>
                </c:pt>
                <c:pt idx="3673">
                  <c:v>0.53731449241790552</c:v>
                </c:pt>
                <c:pt idx="3674">
                  <c:v>0.85686051610951008</c:v>
                </c:pt>
                <c:pt idx="3675">
                  <c:v>0.62229952962549673</c:v>
                </c:pt>
                <c:pt idx="3676">
                  <c:v>0.49295393189210435</c:v>
                </c:pt>
                <c:pt idx="3677">
                  <c:v>0.83745134611170613</c:v>
                </c:pt>
                <c:pt idx="3678">
                  <c:v>0.89593187912599836</c:v>
                </c:pt>
                <c:pt idx="3679">
                  <c:v>0.7809325429696935</c:v>
                </c:pt>
                <c:pt idx="3680">
                  <c:v>0.62829591937930074</c:v>
                </c:pt>
                <c:pt idx="3681">
                  <c:v>0.81077614069839465</c:v>
                </c:pt>
                <c:pt idx="3682">
                  <c:v>0.79820989215110938</c:v>
                </c:pt>
                <c:pt idx="3683">
                  <c:v>0.78384020957560163</c:v>
                </c:pt>
                <c:pt idx="3684">
                  <c:v>0.6249873260549067</c:v>
                </c:pt>
                <c:pt idx="3685">
                  <c:v>0.66878735894549612</c:v>
                </c:pt>
                <c:pt idx="3686">
                  <c:v>1.1095584943311962</c:v>
                </c:pt>
                <c:pt idx="3687">
                  <c:v>0.54571730708890698</c:v>
                </c:pt>
                <c:pt idx="3688">
                  <c:v>0.72380590482009877</c:v>
                </c:pt>
                <c:pt idx="3689">
                  <c:v>0.51311831739380465</c:v>
                </c:pt>
                <c:pt idx="3690">
                  <c:v>1.0246002879740905</c:v>
                </c:pt>
                <c:pt idx="3691">
                  <c:v>0.75604705043470655</c:v>
                </c:pt>
                <c:pt idx="3692">
                  <c:v>1.1668177380970945</c:v>
                </c:pt>
                <c:pt idx="3693">
                  <c:v>0.63639923666060105</c:v>
                </c:pt>
                <c:pt idx="3694">
                  <c:v>0.18639315249700525</c:v>
                </c:pt>
                <c:pt idx="3695">
                  <c:v>0.61923552865549703</c:v>
                </c:pt>
                <c:pt idx="3696">
                  <c:v>0.86098391181990053</c:v>
                </c:pt>
                <c:pt idx="3697">
                  <c:v>0.79254071872769316</c:v>
                </c:pt>
                <c:pt idx="3698">
                  <c:v>0.36839612530029497</c:v>
                </c:pt>
                <c:pt idx="3699">
                  <c:v>0.65795034628139881</c:v>
                </c:pt>
                <c:pt idx="3700">
                  <c:v>0.74973282652449791</c:v>
                </c:pt>
                <c:pt idx="3701">
                  <c:v>0.85922661661159827</c:v>
                </c:pt>
                <c:pt idx="3702">
                  <c:v>0.6244433364706079</c:v>
                </c:pt>
                <c:pt idx="3703">
                  <c:v>0.43150452226970698</c:v>
                </c:pt>
                <c:pt idx="3704">
                  <c:v>0.4659779407267024</c:v>
                </c:pt>
                <c:pt idx="3705">
                  <c:v>0.53781247216520001</c:v>
                </c:pt>
                <c:pt idx="3706">
                  <c:v>0.66925279574689966</c:v>
                </c:pt>
                <c:pt idx="3707">
                  <c:v>0.28934173207240138</c:v>
                </c:pt>
                <c:pt idx="3708">
                  <c:v>0.85960638265190425</c:v>
                </c:pt>
                <c:pt idx="3709">
                  <c:v>0.32572821886139991</c:v>
                </c:pt>
                <c:pt idx="3710">
                  <c:v>0.80747096533960416</c:v>
                </c:pt>
                <c:pt idx="3711">
                  <c:v>0.6243188065237073</c:v>
                </c:pt>
                <c:pt idx="3712">
                  <c:v>0.77279043796069669</c:v>
                </c:pt>
                <c:pt idx="3713">
                  <c:v>0.60719464444411053</c:v>
                </c:pt>
                <c:pt idx="3714">
                  <c:v>0.89573712926319871</c:v>
                </c:pt>
                <c:pt idx="3715">
                  <c:v>0.97367206954720364</c:v>
                </c:pt>
                <c:pt idx="3716">
                  <c:v>0.63211010527069789</c:v>
                </c:pt>
                <c:pt idx="3717">
                  <c:v>0.79753311754210188</c:v>
                </c:pt>
                <c:pt idx="3718">
                  <c:v>0.55016128033629741</c:v>
                </c:pt>
                <c:pt idx="3719">
                  <c:v>0.43328179590349825</c:v>
                </c:pt>
                <c:pt idx="3720">
                  <c:v>0.31232380914960661</c:v>
                </c:pt>
                <c:pt idx="3721">
                  <c:v>0.36986506273530156</c:v>
                </c:pt>
                <c:pt idx="3722">
                  <c:v>0.88234448636079721</c:v>
                </c:pt>
                <c:pt idx="3723">
                  <c:v>0.35864148418640696</c:v>
                </c:pt>
                <c:pt idx="3724">
                  <c:v>0.65213156527309712</c:v>
                </c:pt>
                <c:pt idx="3725">
                  <c:v>0.64337041767020264</c:v>
                </c:pt>
                <c:pt idx="3726">
                  <c:v>0.68801198633539973</c:v>
                </c:pt>
                <c:pt idx="3727">
                  <c:v>0.70237118623960271</c:v>
                </c:pt>
                <c:pt idx="3728">
                  <c:v>0.62999405035090517</c:v>
                </c:pt>
                <c:pt idx="3729">
                  <c:v>0.54995895785940263</c:v>
                </c:pt>
                <c:pt idx="3730">
                  <c:v>0.80287018930539489</c:v>
                </c:pt>
                <c:pt idx="3731">
                  <c:v>0.46343567151829745</c:v>
                </c:pt>
                <c:pt idx="3732">
                  <c:v>0.32172091314760426</c:v>
                </c:pt>
                <c:pt idx="3733">
                  <c:v>1.163788950409796</c:v>
                </c:pt>
                <c:pt idx="3734">
                  <c:v>0.44328313987119816</c:v>
                </c:pt>
                <c:pt idx="3735">
                  <c:v>0.68776586846030618</c:v>
                </c:pt>
                <c:pt idx="3736">
                  <c:v>0.3150782837538087</c:v>
                </c:pt>
                <c:pt idx="3737">
                  <c:v>0.51738345517090056</c:v>
                </c:pt>
                <c:pt idx="3738">
                  <c:v>0.79798106310499861</c:v>
                </c:pt>
                <c:pt idx="3739">
                  <c:v>0.38884503864740338</c:v>
                </c:pt>
                <c:pt idx="3740">
                  <c:v>0.65832630972890627</c:v>
                </c:pt>
                <c:pt idx="3741">
                  <c:v>0.50270803357850491</c:v>
                </c:pt>
                <c:pt idx="3742">
                  <c:v>0.28352467370200668</c:v>
                </c:pt>
                <c:pt idx="3743">
                  <c:v>0.63809800952700135</c:v>
                </c:pt>
                <c:pt idx="3744">
                  <c:v>0.76257628957850465</c:v>
                </c:pt>
                <c:pt idx="3745">
                  <c:v>0.62795410810929364</c:v>
                </c:pt>
                <c:pt idx="3746">
                  <c:v>0.48964762163390685</c:v>
                </c:pt>
                <c:pt idx="3747">
                  <c:v>0.33362451052900793</c:v>
                </c:pt>
                <c:pt idx="3748">
                  <c:v>0.64620531843779616</c:v>
                </c:pt>
                <c:pt idx="3749">
                  <c:v>1.0224975499695041</c:v>
                </c:pt>
                <c:pt idx="3750">
                  <c:v>0.45729244403560176</c:v>
                </c:pt>
                <c:pt idx="3751">
                  <c:v>0.86421077238719823</c:v>
                </c:pt>
                <c:pt idx="3752">
                  <c:v>0.63005031232569686</c:v>
                </c:pt>
                <c:pt idx="3753">
                  <c:v>0.58230073850330843</c:v>
                </c:pt>
                <c:pt idx="3754">
                  <c:v>0.86767247233129619</c:v>
                </c:pt>
                <c:pt idx="3755">
                  <c:v>0.57157109048000665</c:v>
                </c:pt>
                <c:pt idx="3756">
                  <c:v>0.61764134018840366</c:v>
                </c:pt>
                <c:pt idx="3757">
                  <c:v>0.43483115794859378</c:v>
                </c:pt>
                <c:pt idx="3758">
                  <c:v>0.62089190136670702</c:v>
                </c:pt>
                <c:pt idx="3759">
                  <c:v>0.80615970018129701</c:v>
                </c:pt>
                <c:pt idx="3760">
                  <c:v>1.0669715482451068</c:v>
                </c:pt>
                <c:pt idx="3761">
                  <c:v>0.67823324884300062</c:v>
                </c:pt>
                <c:pt idx="3762">
                  <c:v>0.4611362711515028</c:v>
                </c:pt>
                <c:pt idx="3763">
                  <c:v>0.65513401329331111</c:v>
                </c:pt>
                <c:pt idx="3764">
                  <c:v>0.7482853499614065</c:v>
                </c:pt>
                <c:pt idx="3765">
                  <c:v>0.60751767876099849</c:v>
                </c:pt>
                <c:pt idx="3766">
                  <c:v>0.57279114722210756</c:v>
                </c:pt>
                <c:pt idx="3767">
                  <c:v>0.57734140715629911</c:v>
                </c:pt>
                <c:pt idx="3768">
                  <c:v>0.50548275025479938</c:v>
                </c:pt>
                <c:pt idx="3769">
                  <c:v>0.86523634108659997</c:v>
                </c:pt>
                <c:pt idx="3770">
                  <c:v>0.61139271138100071</c:v>
                </c:pt>
                <c:pt idx="3771">
                  <c:v>0.69697971448529927</c:v>
                </c:pt>
                <c:pt idx="3772">
                  <c:v>0.7592847122244033</c:v>
                </c:pt>
                <c:pt idx="3773">
                  <c:v>0.68348363639440379</c:v>
                </c:pt>
                <c:pt idx="3774">
                  <c:v>0.79419784475190558</c:v>
                </c:pt>
                <c:pt idx="3775">
                  <c:v>0.61975174711180891</c:v>
                </c:pt>
                <c:pt idx="3776">
                  <c:v>0.74974549649551392</c:v>
                </c:pt>
                <c:pt idx="3777">
                  <c:v>0.38962019961360495</c:v>
                </c:pt>
                <c:pt idx="3778">
                  <c:v>0.48932114105390789</c:v>
                </c:pt>
                <c:pt idx="3779">
                  <c:v>0.49978668636220136</c:v>
                </c:pt>
                <c:pt idx="3780">
                  <c:v>0.68354810050449943</c:v>
                </c:pt>
                <c:pt idx="3781">
                  <c:v>0.690854803278106</c:v>
                </c:pt>
                <c:pt idx="3782">
                  <c:v>0.26301850240220431</c:v>
                </c:pt>
                <c:pt idx="3783">
                  <c:v>0.12869826348530491</c:v>
                </c:pt>
                <c:pt idx="3784">
                  <c:v>0.6578449679180991</c:v>
                </c:pt>
                <c:pt idx="3785">
                  <c:v>0.65890196375009913</c:v>
                </c:pt>
                <c:pt idx="3786">
                  <c:v>0.49467056203910587</c:v>
                </c:pt>
                <c:pt idx="3787">
                  <c:v>0.73129383841110807</c:v>
                </c:pt>
                <c:pt idx="3788">
                  <c:v>0.62246705688470172</c:v>
                </c:pt>
                <c:pt idx="3789">
                  <c:v>0.59921132580839731</c:v>
                </c:pt>
                <c:pt idx="3790">
                  <c:v>0.63044359813720519</c:v>
                </c:pt>
                <c:pt idx="3791">
                  <c:v>0.37176482124999854</c:v>
                </c:pt>
                <c:pt idx="3792">
                  <c:v>0.90667130497699588</c:v>
                </c:pt>
                <c:pt idx="3793">
                  <c:v>0.71858715203879364</c:v>
                </c:pt>
                <c:pt idx="3794">
                  <c:v>0.90845443692329364</c:v>
                </c:pt>
                <c:pt idx="3795">
                  <c:v>0.66756125056049975</c:v>
                </c:pt>
                <c:pt idx="3796">
                  <c:v>0.73875552208700646</c:v>
                </c:pt>
                <c:pt idx="3797">
                  <c:v>0.88419807235900305</c:v>
                </c:pt>
                <c:pt idx="3798">
                  <c:v>0.7489403885864071</c:v>
                </c:pt>
                <c:pt idx="3799">
                  <c:v>0.16965440494479417</c:v>
                </c:pt>
                <c:pt idx="3800">
                  <c:v>0.60934209296790698</c:v>
                </c:pt>
                <c:pt idx="3801">
                  <c:v>0.48123209316550231</c:v>
                </c:pt>
                <c:pt idx="3802">
                  <c:v>0.45928599615089638</c:v>
                </c:pt>
                <c:pt idx="3803">
                  <c:v>0.49567924277519626</c:v>
                </c:pt>
                <c:pt idx="3804">
                  <c:v>0.5097064923909046</c:v>
                </c:pt>
                <c:pt idx="3805">
                  <c:v>0.27716559876479607</c:v>
                </c:pt>
                <c:pt idx="3806">
                  <c:v>0.69077870796841012</c:v>
                </c:pt>
                <c:pt idx="3807">
                  <c:v>0.81746135936469955</c:v>
                </c:pt>
                <c:pt idx="3808">
                  <c:v>0.95363837890259662</c:v>
                </c:pt>
                <c:pt idx="3809">
                  <c:v>0.36670133801649729</c:v>
                </c:pt>
                <c:pt idx="3810">
                  <c:v>0.41091691591890578</c:v>
                </c:pt>
                <c:pt idx="3811">
                  <c:v>0.32290763096240666</c:v>
                </c:pt>
                <c:pt idx="3812">
                  <c:v>0.62352435340770285</c:v>
                </c:pt>
                <c:pt idx="3813">
                  <c:v>0.57575251476200151</c:v>
                </c:pt>
                <c:pt idx="3814">
                  <c:v>1.0273763552291846</c:v>
                </c:pt>
                <c:pt idx="3815">
                  <c:v>0.52057914708960551</c:v>
                </c:pt>
                <c:pt idx="3816">
                  <c:v>0.86071349690510834</c:v>
                </c:pt>
                <c:pt idx="3817">
                  <c:v>0.39514049133339452</c:v>
                </c:pt>
                <c:pt idx="3818">
                  <c:v>0.65459001204080403</c:v>
                </c:pt>
                <c:pt idx="3819">
                  <c:v>0.74389707744730316</c:v>
                </c:pt>
                <c:pt idx="3820">
                  <c:v>0.63488936127279771</c:v>
                </c:pt>
                <c:pt idx="3821">
                  <c:v>0.34890709432039685</c:v>
                </c:pt>
                <c:pt idx="3822">
                  <c:v>0.78743527493280396</c:v>
                </c:pt>
                <c:pt idx="3823">
                  <c:v>0.64347060937720368</c:v>
                </c:pt>
                <c:pt idx="3824">
                  <c:v>0.35225235136060584</c:v>
                </c:pt>
                <c:pt idx="3825">
                  <c:v>0.40450949775750294</c:v>
                </c:pt>
                <c:pt idx="3826">
                  <c:v>0.3227831521507058</c:v>
                </c:pt>
                <c:pt idx="3827">
                  <c:v>0.11226434445609429</c:v>
                </c:pt>
                <c:pt idx="3828">
                  <c:v>0.71304536406729824</c:v>
                </c:pt>
                <c:pt idx="3829">
                  <c:v>0.40348965938410813</c:v>
                </c:pt>
                <c:pt idx="3830">
                  <c:v>0.58011966244130564</c:v>
                </c:pt>
                <c:pt idx="3831">
                  <c:v>0.71921263386519763</c:v>
                </c:pt>
                <c:pt idx="3832">
                  <c:v>0.54110008631890594</c:v>
                </c:pt>
                <c:pt idx="3833">
                  <c:v>0.63987862094070891</c:v>
                </c:pt>
                <c:pt idx="3834">
                  <c:v>0.41974536862240086</c:v>
                </c:pt>
                <c:pt idx="3835">
                  <c:v>0.43591460051099895</c:v>
                </c:pt>
                <c:pt idx="3836">
                  <c:v>0.45013181709200012</c:v>
                </c:pt>
                <c:pt idx="3837">
                  <c:v>0.54083163943100565</c:v>
                </c:pt>
                <c:pt idx="3838">
                  <c:v>0.51030050004270111</c:v>
                </c:pt>
                <c:pt idx="3839">
                  <c:v>0.41881387338399861</c:v>
                </c:pt>
                <c:pt idx="3840">
                  <c:v>0.47847248976610618</c:v>
                </c:pt>
                <c:pt idx="3841">
                  <c:v>0.57838224937559368</c:v>
                </c:pt>
                <c:pt idx="3842">
                  <c:v>0.68066988447840993</c:v>
                </c:pt>
                <c:pt idx="3843">
                  <c:v>0.79035538303659791</c:v>
                </c:pt>
                <c:pt idx="3844">
                  <c:v>0.8018983336635066</c:v>
                </c:pt>
                <c:pt idx="3845">
                  <c:v>0.75626417284679803</c:v>
                </c:pt>
                <c:pt idx="3846">
                  <c:v>0.36723287471029681</c:v>
                </c:pt>
                <c:pt idx="3847">
                  <c:v>0.73098936808339965</c:v>
                </c:pt>
                <c:pt idx="3848">
                  <c:v>0.65387696554390162</c:v>
                </c:pt>
                <c:pt idx="3849">
                  <c:v>0.25606439404289488</c:v>
                </c:pt>
                <c:pt idx="3850">
                  <c:v>0.84417449055240701</c:v>
                </c:pt>
                <c:pt idx="3851">
                  <c:v>0.66745438428390003</c:v>
                </c:pt>
                <c:pt idx="3852">
                  <c:v>0.38193592644189778</c:v>
                </c:pt>
                <c:pt idx="3853">
                  <c:v>0.55995105729350791</c:v>
                </c:pt>
                <c:pt idx="3854">
                  <c:v>0.39923171011170666</c:v>
                </c:pt>
                <c:pt idx="3855">
                  <c:v>0.44664392662899371</c:v>
                </c:pt>
                <c:pt idx="3856">
                  <c:v>0.45429729159590693</c:v>
                </c:pt>
                <c:pt idx="3857">
                  <c:v>0.67153268210999784</c:v>
                </c:pt>
                <c:pt idx="3858">
                  <c:v>0.4611980995975955</c:v>
                </c:pt>
                <c:pt idx="3859">
                  <c:v>0.71628632094349598</c:v>
                </c:pt>
                <c:pt idx="3860">
                  <c:v>0.23643030188560568</c:v>
                </c:pt>
                <c:pt idx="3861">
                  <c:v>0.26561855602069784</c:v>
                </c:pt>
                <c:pt idx="3862">
                  <c:v>0.47310419366560691</c:v>
                </c:pt>
                <c:pt idx="3863">
                  <c:v>0.70058774399569756</c:v>
                </c:pt>
                <c:pt idx="3864">
                  <c:v>0.33219102273430678</c:v>
                </c:pt>
                <c:pt idx="3865">
                  <c:v>0.65642082938980506</c:v>
                </c:pt>
                <c:pt idx="3866">
                  <c:v>0.92054179474369868</c:v>
                </c:pt>
                <c:pt idx="3867">
                  <c:v>0.45257755771980734</c:v>
                </c:pt>
                <c:pt idx="3868">
                  <c:v>0.8079516767940077</c:v>
                </c:pt>
                <c:pt idx="3869">
                  <c:v>0.58895337893150668</c:v>
                </c:pt>
                <c:pt idx="3870">
                  <c:v>0.48239992304550638</c:v>
                </c:pt>
                <c:pt idx="3871">
                  <c:v>0.47815002720730632</c:v>
                </c:pt>
                <c:pt idx="3872">
                  <c:v>0.63686131673429969</c:v>
                </c:pt>
                <c:pt idx="3873">
                  <c:v>0.29514593169099612</c:v>
                </c:pt>
                <c:pt idx="3874">
                  <c:v>0.62796915883140514</c:v>
                </c:pt>
                <c:pt idx="3875">
                  <c:v>0.21011924577730787</c:v>
                </c:pt>
                <c:pt idx="3876">
                  <c:v>0.59373313067119915</c:v>
                </c:pt>
                <c:pt idx="3877">
                  <c:v>0.58369731027339755</c:v>
                </c:pt>
                <c:pt idx="3878">
                  <c:v>0.50240718408329377</c:v>
                </c:pt>
                <c:pt idx="3879">
                  <c:v>0.51296835168490418</c:v>
                </c:pt>
                <c:pt idx="3880">
                  <c:v>0.20338946304759994</c:v>
                </c:pt>
                <c:pt idx="3881">
                  <c:v>0.68815609353260065</c:v>
                </c:pt>
                <c:pt idx="3882">
                  <c:v>0.36320252233349498</c:v>
                </c:pt>
                <c:pt idx="3883">
                  <c:v>0.56984652397659374</c:v>
                </c:pt>
                <c:pt idx="3884">
                  <c:v>0.42627126963020717</c:v>
                </c:pt>
                <c:pt idx="3885">
                  <c:v>0.36344062052430132</c:v>
                </c:pt>
                <c:pt idx="3886">
                  <c:v>0.78901556728310163</c:v>
                </c:pt>
                <c:pt idx="3887">
                  <c:v>0.30761816891140525</c:v>
                </c:pt>
                <c:pt idx="3888">
                  <c:v>0.63862519662941153</c:v>
                </c:pt>
                <c:pt idx="3889">
                  <c:v>0.85768431831120062</c:v>
                </c:pt>
                <c:pt idx="3890">
                  <c:v>0.18254351856519774</c:v>
                </c:pt>
                <c:pt idx="3891">
                  <c:v>0.19107572719479998</c:v>
                </c:pt>
                <c:pt idx="3892">
                  <c:v>0.60118446886940569</c:v>
                </c:pt>
                <c:pt idx="3893">
                  <c:v>0.69296696519930367</c:v>
                </c:pt>
                <c:pt idx="3894">
                  <c:v>0.67250203495190419</c:v>
                </c:pt>
                <c:pt idx="3895">
                  <c:v>0.57179150659850719</c:v>
                </c:pt>
                <c:pt idx="3896">
                  <c:v>0.49001314639509985</c:v>
                </c:pt>
                <c:pt idx="3897">
                  <c:v>0.60429581953829836</c:v>
                </c:pt>
                <c:pt idx="3898">
                  <c:v>0.30519482354679894</c:v>
                </c:pt>
                <c:pt idx="3899">
                  <c:v>0.22325027190079541</c:v>
                </c:pt>
                <c:pt idx="3900">
                  <c:v>0.5373130225742957</c:v>
                </c:pt>
                <c:pt idx="3901">
                  <c:v>0.272269020932697</c:v>
                </c:pt>
                <c:pt idx="3902">
                  <c:v>0.46176941181019515</c:v>
                </c:pt>
                <c:pt idx="3903">
                  <c:v>0.76271803464880439</c:v>
                </c:pt>
                <c:pt idx="3904">
                  <c:v>0.3911031395338968</c:v>
                </c:pt>
                <c:pt idx="3905">
                  <c:v>0.54715802279939463</c:v>
                </c:pt>
                <c:pt idx="3906">
                  <c:v>0.41834550920829477</c:v>
                </c:pt>
                <c:pt idx="3907">
                  <c:v>0.64204069608390202</c:v>
                </c:pt>
                <c:pt idx="3908">
                  <c:v>0.45740384952939905</c:v>
                </c:pt>
                <c:pt idx="3909">
                  <c:v>0.4051714555801027</c:v>
                </c:pt>
                <c:pt idx="3910">
                  <c:v>0.64824853225470247</c:v>
                </c:pt>
                <c:pt idx="3911">
                  <c:v>0.44008745532249977</c:v>
                </c:pt>
                <c:pt idx="3912">
                  <c:v>0.58001444741580765</c:v>
                </c:pt>
                <c:pt idx="3913">
                  <c:v>0.30502596821699635</c:v>
                </c:pt>
                <c:pt idx="3914">
                  <c:v>0.4099408583475963</c:v>
                </c:pt>
                <c:pt idx="3915">
                  <c:v>0.47473053655089359</c:v>
                </c:pt>
                <c:pt idx="3916">
                  <c:v>0.33507153649860338</c:v>
                </c:pt>
                <c:pt idx="3917">
                  <c:v>0.53142878278420358</c:v>
                </c:pt>
                <c:pt idx="3918">
                  <c:v>0.62271583870350355</c:v>
                </c:pt>
                <c:pt idx="3919">
                  <c:v>0.34281634544829986</c:v>
                </c:pt>
                <c:pt idx="3920">
                  <c:v>0.50661358705440307</c:v>
                </c:pt>
                <c:pt idx="3921">
                  <c:v>0.46138391629399783</c:v>
                </c:pt>
                <c:pt idx="3922">
                  <c:v>0.21573416108499627</c:v>
                </c:pt>
                <c:pt idx="3923">
                  <c:v>0.55319326457140505</c:v>
                </c:pt>
                <c:pt idx="3924">
                  <c:v>0.49312140495699452</c:v>
                </c:pt>
                <c:pt idx="3925">
                  <c:v>0.88255828150829563</c:v>
                </c:pt>
                <c:pt idx="3926">
                  <c:v>0.7177828705824989</c:v>
                </c:pt>
                <c:pt idx="3927">
                  <c:v>0.33325089347070641</c:v>
                </c:pt>
                <c:pt idx="3928">
                  <c:v>0.20545397758360195</c:v>
                </c:pt>
                <c:pt idx="3929">
                  <c:v>0.62930106880510561</c:v>
                </c:pt>
                <c:pt idx="3930">
                  <c:v>0.25479371458659517</c:v>
                </c:pt>
                <c:pt idx="3931">
                  <c:v>0.45655520745179923</c:v>
                </c:pt>
                <c:pt idx="3932">
                  <c:v>0.52660095563530263</c:v>
                </c:pt>
                <c:pt idx="3933">
                  <c:v>0.53853822368810922</c:v>
                </c:pt>
                <c:pt idx="3934">
                  <c:v>0.48042851045750135</c:v>
                </c:pt>
                <c:pt idx="3935">
                  <c:v>0.66174260731060408</c:v>
                </c:pt>
                <c:pt idx="3936">
                  <c:v>0.48340046726120744</c:v>
                </c:pt>
                <c:pt idx="3937">
                  <c:v>9.0288719724497923E-2</c:v>
                </c:pt>
                <c:pt idx="3938">
                  <c:v>0.57890839964440699</c:v>
                </c:pt>
                <c:pt idx="3939">
                  <c:v>0.60550039620939555</c:v>
                </c:pt>
                <c:pt idx="3940">
                  <c:v>0.5655505861724065</c:v>
                </c:pt>
                <c:pt idx="3941">
                  <c:v>0.36942179641970213</c:v>
                </c:pt>
                <c:pt idx="3942">
                  <c:v>0.22689519215029605</c:v>
                </c:pt>
                <c:pt idx="3943">
                  <c:v>0.70042465707909995</c:v>
                </c:pt>
                <c:pt idx="3944">
                  <c:v>0.39670948301960846</c:v>
                </c:pt>
                <c:pt idx="3945">
                  <c:v>0.62443647789879764</c:v>
                </c:pt>
                <c:pt idx="3946">
                  <c:v>0.29658058074250188</c:v>
                </c:pt>
                <c:pt idx="3947">
                  <c:v>0.34454250786899537</c:v>
                </c:pt>
                <c:pt idx="3948">
                  <c:v>0.74129432112080462</c:v>
                </c:pt>
                <c:pt idx="3949">
                  <c:v>0.61953404477870322</c:v>
                </c:pt>
                <c:pt idx="3950">
                  <c:v>0.28956248573070037</c:v>
                </c:pt>
                <c:pt idx="3951">
                  <c:v>0.32259932920750706</c:v>
                </c:pt>
                <c:pt idx="3952">
                  <c:v>0.36517761384820485</c:v>
                </c:pt>
                <c:pt idx="3953">
                  <c:v>0.27907809241580256</c:v>
                </c:pt>
                <c:pt idx="3954">
                  <c:v>0.45418687736689606</c:v>
                </c:pt>
                <c:pt idx="3955">
                  <c:v>0.59375474649870663</c:v>
                </c:pt>
                <c:pt idx="3956">
                  <c:v>0.44232263655359838</c:v>
                </c:pt>
                <c:pt idx="3957">
                  <c:v>0.31627175902829668</c:v>
                </c:pt>
                <c:pt idx="3958">
                  <c:v>0.59184401591950908</c:v>
                </c:pt>
                <c:pt idx="3959">
                  <c:v>0.30239669875439407</c:v>
                </c:pt>
                <c:pt idx="3960">
                  <c:v>0.3654311753730054</c:v>
                </c:pt>
                <c:pt idx="3961">
                  <c:v>0.35086828175829693</c:v>
                </c:pt>
                <c:pt idx="3962">
                  <c:v>0.64923213887369968</c:v>
                </c:pt>
                <c:pt idx="3963">
                  <c:v>0.15786900450550057</c:v>
                </c:pt>
                <c:pt idx="3964">
                  <c:v>0.43521367711270115</c:v>
                </c:pt>
                <c:pt idx="3965">
                  <c:v>0.33736816311659606</c:v>
                </c:pt>
                <c:pt idx="3966">
                  <c:v>0.21954665747949881</c:v>
                </c:pt>
                <c:pt idx="3967">
                  <c:v>0.54435085872890454</c:v>
                </c:pt>
                <c:pt idx="3968">
                  <c:v>0.41203606544779348</c:v>
                </c:pt>
                <c:pt idx="3969">
                  <c:v>0.14116516271170099</c:v>
                </c:pt>
                <c:pt idx="3970">
                  <c:v>0.31432598816890545</c:v>
                </c:pt>
                <c:pt idx="3971">
                  <c:v>0.30309251876749982</c:v>
                </c:pt>
                <c:pt idx="3972">
                  <c:v>0.50960820209610613</c:v>
                </c:pt>
                <c:pt idx="3973">
                  <c:v>0.63845923386169789</c:v>
                </c:pt>
                <c:pt idx="3974">
                  <c:v>0.59598074344710061</c:v>
                </c:pt>
                <c:pt idx="3975">
                  <c:v>0.34711482400590116</c:v>
                </c:pt>
                <c:pt idx="3976">
                  <c:v>0.35446555261809465</c:v>
                </c:pt>
                <c:pt idx="3977">
                  <c:v>0.4871341975713932</c:v>
                </c:pt>
                <c:pt idx="3978">
                  <c:v>0.29840724993719908</c:v>
                </c:pt>
                <c:pt idx="3979">
                  <c:v>0.31808091743039452</c:v>
                </c:pt>
                <c:pt idx="3980">
                  <c:v>0.60310151594859773</c:v>
                </c:pt>
                <c:pt idx="3981">
                  <c:v>0.41885831448840388</c:v>
                </c:pt>
                <c:pt idx="3982">
                  <c:v>0.14297798661469591</c:v>
                </c:pt>
                <c:pt idx="3983">
                  <c:v>0.46769426702789607</c:v>
                </c:pt>
                <c:pt idx="3984">
                  <c:v>0.39277329031149588</c:v>
                </c:pt>
                <c:pt idx="3985">
                  <c:v>0.20108851264480165</c:v>
                </c:pt>
                <c:pt idx="3986">
                  <c:v>0.47009414235570546</c:v>
                </c:pt>
                <c:pt idx="3987">
                  <c:v>0.59739520496460063</c:v>
                </c:pt>
                <c:pt idx="3988">
                  <c:v>0.73246463414389806</c:v>
                </c:pt>
                <c:pt idx="3989">
                  <c:v>0.34084855485579746</c:v>
                </c:pt>
                <c:pt idx="3990">
                  <c:v>0.54776073437210471</c:v>
                </c:pt>
                <c:pt idx="3991">
                  <c:v>0.46655228189350001</c:v>
                </c:pt>
                <c:pt idx="3992">
                  <c:v>0.51811260058390451</c:v>
                </c:pt>
                <c:pt idx="3993">
                  <c:v>0.33984774256890682</c:v>
                </c:pt>
                <c:pt idx="3994">
                  <c:v>0.52456609107440288</c:v>
                </c:pt>
                <c:pt idx="3995">
                  <c:v>0.50275250089009649</c:v>
                </c:pt>
                <c:pt idx="3996">
                  <c:v>0.19896143558369922</c:v>
                </c:pt>
                <c:pt idx="3997">
                  <c:v>0.57816111968760708</c:v>
                </c:pt>
                <c:pt idx="3998">
                  <c:v>0.38128932701249735</c:v>
                </c:pt>
                <c:pt idx="3999">
                  <c:v>0.20790911082500063</c:v>
                </c:pt>
                <c:pt idx="4000">
                  <c:v>0.99243358754629896</c:v>
                </c:pt>
                <c:pt idx="4001">
                  <c:v>0.70759297181559999</c:v>
                </c:pt>
                <c:pt idx="4002">
                  <c:v>0.5706266695749066</c:v>
                </c:pt>
                <c:pt idx="4003">
                  <c:v>0.428643546880906</c:v>
                </c:pt>
                <c:pt idx="4004">
                  <c:v>0.62076153487899643</c:v>
                </c:pt>
                <c:pt idx="4005">
                  <c:v>1.0827943213153048</c:v>
                </c:pt>
                <c:pt idx="4006">
                  <c:v>0.54954184108960669</c:v>
                </c:pt>
                <c:pt idx="4007">
                  <c:v>0.46814218845250366</c:v>
                </c:pt>
                <c:pt idx="4008">
                  <c:v>0.48896830422100501</c:v>
                </c:pt>
                <c:pt idx="4009">
                  <c:v>0.53838237733650351</c:v>
                </c:pt>
                <c:pt idx="4010">
                  <c:v>0.69798376885699986</c:v>
                </c:pt>
                <c:pt idx="4011">
                  <c:v>0.32329435636330572</c:v>
                </c:pt>
                <c:pt idx="4012">
                  <c:v>0.53780084954370222</c:v>
                </c:pt>
                <c:pt idx="4013">
                  <c:v>0.37362360298530578</c:v>
                </c:pt>
                <c:pt idx="4014">
                  <c:v>0.58088271776419764</c:v>
                </c:pt>
                <c:pt idx="4015">
                  <c:v>0.5932036049138979</c:v>
                </c:pt>
                <c:pt idx="4016">
                  <c:v>0.57656132415070249</c:v>
                </c:pt>
                <c:pt idx="4017">
                  <c:v>0.31062254603770734</c:v>
                </c:pt>
                <c:pt idx="4018">
                  <c:v>0.33240302023909984</c:v>
                </c:pt>
                <c:pt idx="4019">
                  <c:v>0.35407378909360615</c:v>
                </c:pt>
                <c:pt idx="4020">
                  <c:v>0.198820414800495</c:v>
                </c:pt>
                <c:pt idx="4021">
                  <c:v>0.68762328276790263</c:v>
                </c:pt>
                <c:pt idx="4022">
                  <c:v>0.22368039270749429</c:v>
                </c:pt>
                <c:pt idx="4023">
                  <c:v>0.47175305458020383</c:v>
                </c:pt>
                <c:pt idx="4024">
                  <c:v>0.24431605506640702</c:v>
                </c:pt>
                <c:pt idx="4025">
                  <c:v>0.67711764374340289</c:v>
                </c:pt>
                <c:pt idx="4026">
                  <c:v>0.994460497351497</c:v>
                </c:pt>
                <c:pt idx="4027">
                  <c:v>0.20950708017639538</c:v>
                </c:pt>
                <c:pt idx="4028">
                  <c:v>0.34837303853659296</c:v>
                </c:pt>
                <c:pt idx="4029">
                  <c:v>0.25551009165950339</c:v>
                </c:pt>
                <c:pt idx="4030">
                  <c:v>0.62048765746729373</c:v>
                </c:pt>
                <c:pt idx="4031">
                  <c:v>0.45934541452629674</c:v>
                </c:pt>
                <c:pt idx="4032">
                  <c:v>0.59329877834879918</c:v>
                </c:pt>
                <c:pt idx="4033">
                  <c:v>0.58876753895430067</c:v>
                </c:pt>
                <c:pt idx="4034">
                  <c:v>0.75261407952850345</c:v>
                </c:pt>
                <c:pt idx="4035">
                  <c:v>0.58333337789609607</c:v>
                </c:pt>
                <c:pt idx="4036">
                  <c:v>0.42711346818200152</c:v>
                </c:pt>
                <c:pt idx="4037">
                  <c:v>0.39424068571460913</c:v>
                </c:pt>
                <c:pt idx="4038">
                  <c:v>0.29587852603880738</c:v>
                </c:pt>
                <c:pt idx="4039">
                  <c:v>0.37337105361710632</c:v>
                </c:pt>
                <c:pt idx="4040">
                  <c:v>0.339021525865905</c:v>
                </c:pt>
                <c:pt idx="4041">
                  <c:v>0.58472044108769672</c:v>
                </c:pt>
                <c:pt idx="4042">
                  <c:v>0.66260508343140612</c:v>
                </c:pt>
                <c:pt idx="4043">
                  <c:v>0.36740098869960269</c:v>
                </c:pt>
                <c:pt idx="4044">
                  <c:v>0.67188093810500782</c:v>
                </c:pt>
                <c:pt idx="4045">
                  <c:v>0.41908054369079761</c:v>
                </c:pt>
                <c:pt idx="4046">
                  <c:v>0.48133755842709974</c:v>
                </c:pt>
                <c:pt idx="4047">
                  <c:v>0.24849186611359644</c:v>
                </c:pt>
                <c:pt idx="4048">
                  <c:v>0.16802469299590028</c:v>
                </c:pt>
                <c:pt idx="4049">
                  <c:v>0.46425994713230528</c:v>
                </c:pt>
                <c:pt idx="4050">
                  <c:v>0.56654453521700532</c:v>
                </c:pt>
                <c:pt idx="4051">
                  <c:v>0.74740563666001014</c:v>
                </c:pt>
                <c:pt idx="4052">
                  <c:v>0.42675173500029484</c:v>
                </c:pt>
                <c:pt idx="4053">
                  <c:v>0.6134037283890027</c:v>
                </c:pt>
                <c:pt idx="4054">
                  <c:v>0.32877094761430375</c:v>
                </c:pt>
                <c:pt idx="4055">
                  <c:v>0.47494195697879604</c:v>
                </c:pt>
                <c:pt idx="4056">
                  <c:v>0.5361653333214067</c:v>
                </c:pt>
                <c:pt idx="4057">
                  <c:v>0.50219161386030464</c:v>
                </c:pt>
                <c:pt idx="4058">
                  <c:v>0.47498447196810167</c:v>
                </c:pt>
                <c:pt idx="4059">
                  <c:v>0.61640038498940442</c:v>
                </c:pt>
                <c:pt idx="4060">
                  <c:v>0.47773493272519829</c:v>
                </c:pt>
                <c:pt idx="4061">
                  <c:v>0.59117830664469584</c:v>
                </c:pt>
                <c:pt idx="4062">
                  <c:v>0.57493812570820058</c:v>
                </c:pt>
                <c:pt idx="4063">
                  <c:v>0.33073035892209646</c:v>
                </c:pt>
                <c:pt idx="4064">
                  <c:v>0.65237018966550464</c:v>
                </c:pt>
                <c:pt idx="4065">
                  <c:v>0.48484281531760853</c:v>
                </c:pt>
                <c:pt idx="4066">
                  <c:v>0.28103894009279884</c:v>
                </c:pt>
                <c:pt idx="4067">
                  <c:v>0.73714645285940883</c:v>
                </c:pt>
                <c:pt idx="4068">
                  <c:v>0.52192383243209728</c:v>
                </c:pt>
                <c:pt idx="4069">
                  <c:v>0.56199839721880418</c:v>
                </c:pt>
                <c:pt idx="4070">
                  <c:v>0.4625236253955064</c:v>
                </c:pt>
                <c:pt idx="4071">
                  <c:v>0.34235084367590457</c:v>
                </c:pt>
                <c:pt idx="4072">
                  <c:v>0.43419288157750341</c:v>
                </c:pt>
                <c:pt idx="4073">
                  <c:v>0.35199927748409732</c:v>
                </c:pt>
                <c:pt idx="4074">
                  <c:v>0.52926499470579758</c:v>
                </c:pt>
                <c:pt idx="4075">
                  <c:v>0.6347245848071027</c:v>
                </c:pt>
                <c:pt idx="4076">
                  <c:v>0.5004856830403952</c:v>
                </c:pt>
                <c:pt idx="4077">
                  <c:v>0.34535553933909807</c:v>
                </c:pt>
                <c:pt idx="4078">
                  <c:v>0.4603069514268025</c:v>
                </c:pt>
                <c:pt idx="4079">
                  <c:v>0.47099014734179434</c:v>
                </c:pt>
                <c:pt idx="4080">
                  <c:v>0.63252064087359638</c:v>
                </c:pt>
                <c:pt idx="4081">
                  <c:v>0.42058997710830837</c:v>
                </c:pt>
                <c:pt idx="4082">
                  <c:v>0.34201256552289594</c:v>
                </c:pt>
                <c:pt idx="4083">
                  <c:v>0.7176069115060979</c:v>
                </c:pt>
                <c:pt idx="4084">
                  <c:v>0.63711969691270565</c:v>
                </c:pt>
                <c:pt idx="4085">
                  <c:v>8.4926290666800755E-2</c:v>
                </c:pt>
                <c:pt idx="4086">
                  <c:v>0.67158824426450103</c:v>
                </c:pt>
                <c:pt idx="4087">
                  <c:v>0.20490177482790334</c:v>
                </c:pt>
                <c:pt idx="4088">
                  <c:v>0.43181060764880119</c:v>
                </c:pt>
                <c:pt idx="4089">
                  <c:v>0.43767433944620432</c:v>
                </c:pt>
                <c:pt idx="4090">
                  <c:v>0.45447569786850411</c:v>
                </c:pt>
                <c:pt idx="4091">
                  <c:v>0.2926911806850967</c:v>
                </c:pt>
                <c:pt idx="4092">
                  <c:v>0.57573700037180264</c:v>
                </c:pt>
                <c:pt idx="4093">
                  <c:v>0.25093818060659573</c:v>
                </c:pt>
                <c:pt idx="4094">
                  <c:v>0.37442803185441026</c:v>
                </c:pt>
                <c:pt idx="4095">
                  <c:v>0.24416470128269921</c:v>
                </c:pt>
                <c:pt idx="4096">
                  <c:v>0.46614023594210607</c:v>
                </c:pt>
                <c:pt idx="4097">
                  <c:v>0.54821078354789998</c:v>
                </c:pt>
                <c:pt idx="4098">
                  <c:v>0.38884191110639682</c:v>
                </c:pt>
                <c:pt idx="4099">
                  <c:v>0.46718064644740331</c:v>
                </c:pt>
                <c:pt idx="4100">
                  <c:v>0.24047070221310207</c:v>
                </c:pt>
                <c:pt idx="4101">
                  <c:v>0.70213587112550846</c:v>
                </c:pt>
                <c:pt idx="4102">
                  <c:v>0.361074570115408</c:v>
                </c:pt>
                <c:pt idx="4103">
                  <c:v>0.38709607917529543</c:v>
                </c:pt>
                <c:pt idx="4104">
                  <c:v>0.26740582934979901</c:v>
                </c:pt>
                <c:pt idx="4105">
                  <c:v>0.2168202361564949</c:v>
                </c:pt>
                <c:pt idx="4106">
                  <c:v>0.49068309056460307</c:v>
                </c:pt>
                <c:pt idx="4107">
                  <c:v>0.26387032328619858</c:v>
                </c:pt>
                <c:pt idx="4108">
                  <c:v>0.48918975107180651</c:v>
                </c:pt>
                <c:pt idx="4109">
                  <c:v>0.46572850434610302</c:v>
                </c:pt>
                <c:pt idx="4110">
                  <c:v>0.45744628353300248</c:v>
                </c:pt>
                <c:pt idx="4111">
                  <c:v>0.30330491937179904</c:v>
                </c:pt>
                <c:pt idx="4112">
                  <c:v>0.41306482098889452</c:v>
                </c:pt>
                <c:pt idx="4113">
                  <c:v>0.62835436741319795</c:v>
                </c:pt>
                <c:pt idx="4114">
                  <c:v>0.46835722204239971</c:v>
                </c:pt>
                <c:pt idx="4115">
                  <c:v>0.60500753670899665</c:v>
                </c:pt>
                <c:pt idx="4116">
                  <c:v>0.15935909808060045</c:v>
                </c:pt>
                <c:pt idx="4117">
                  <c:v>0.28418774134070324</c:v>
                </c:pt>
                <c:pt idx="4118">
                  <c:v>0.53453145382600553</c:v>
                </c:pt>
                <c:pt idx="4119">
                  <c:v>0.51802930524380064</c:v>
                </c:pt>
                <c:pt idx="4120">
                  <c:v>0.43150387406730439</c:v>
                </c:pt>
                <c:pt idx="4121">
                  <c:v>0.32407547562130051</c:v>
                </c:pt>
                <c:pt idx="4122">
                  <c:v>0.24704282141209527</c:v>
                </c:pt>
                <c:pt idx="4123">
                  <c:v>0.57308652934550253</c:v>
                </c:pt>
                <c:pt idx="4124">
                  <c:v>0.13062751805469419</c:v>
                </c:pt>
                <c:pt idx="4125">
                  <c:v>0.49861893358119858</c:v>
                </c:pt>
                <c:pt idx="4126">
                  <c:v>0.30532774814840158</c:v>
                </c:pt>
                <c:pt idx="4127">
                  <c:v>0.56465216280800234</c:v>
                </c:pt>
                <c:pt idx="4128">
                  <c:v>0.47697895940000146</c:v>
                </c:pt>
                <c:pt idx="4129">
                  <c:v>0.41709932302930497</c:v>
                </c:pt>
                <c:pt idx="4130">
                  <c:v>0.74644456334169762</c:v>
                </c:pt>
                <c:pt idx="4131">
                  <c:v>0.21146390080879554</c:v>
                </c:pt>
                <c:pt idx="4132">
                  <c:v>0.43510310230439586</c:v>
                </c:pt>
                <c:pt idx="4133">
                  <c:v>0.35701593176890017</c:v>
                </c:pt>
                <c:pt idx="4134">
                  <c:v>0.45284100387110016</c:v>
                </c:pt>
                <c:pt idx="4135">
                  <c:v>0.355940665713805</c:v>
                </c:pt>
                <c:pt idx="4136">
                  <c:v>0.54068581063620769</c:v>
                </c:pt>
                <c:pt idx="4137">
                  <c:v>0.49819934365980717</c:v>
                </c:pt>
                <c:pt idx="4138">
                  <c:v>0.49560342626350007</c:v>
                </c:pt>
                <c:pt idx="4139">
                  <c:v>0.2099202978301957</c:v>
                </c:pt>
                <c:pt idx="4140">
                  <c:v>0.31226026505059801</c:v>
                </c:pt>
                <c:pt idx="4141">
                  <c:v>0.31834836910310754</c:v>
                </c:pt>
                <c:pt idx="4142">
                  <c:v>0.32703659982199557</c:v>
                </c:pt>
                <c:pt idx="4143">
                  <c:v>0.54707774893789451</c:v>
                </c:pt>
                <c:pt idx="4144">
                  <c:v>0.32501988355369538</c:v>
                </c:pt>
                <c:pt idx="4145">
                  <c:v>5.8553898635494761E-2</c:v>
                </c:pt>
                <c:pt idx="4146">
                  <c:v>0.33867960066300051</c:v>
                </c:pt>
                <c:pt idx="4147">
                  <c:v>0.17403550471749524</c:v>
                </c:pt>
                <c:pt idx="4148">
                  <c:v>0.41141536177480298</c:v>
                </c:pt>
                <c:pt idx="4149">
                  <c:v>0.34747327012959972</c:v>
                </c:pt>
                <c:pt idx="4150">
                  <c:v>0.4403121928576067</c:v>
                </c:pt>
                <c:pt idx="4151">
                  <c:v>0.14613826239080654</c:v>
                </c:pt>
                <c:pt idx="4152">
                  <c:v>0.36087961310670508</c:v>
                </c:pt>
                <c:pt idx="4153">
                  <c:v>0.36352571380460813</c:v>
                </c:pt>
                <c:pt idx="4154">
                  <c:v>0.43023372470119498</c:v>
                </c:pt>
                <c:pt idx="4155">
                  <c:v>0.51084401930070766</c:v>
                </c:pt>
                <c:pt idx="4156">
                  <c:v>0.19683205119500347</c:v>
                </c:pt>
                <c:pt idx="4157">
                  <c:v>0.41018644868060611</c:v>
                </c:pt>
                <c:pt idx="4158">
                  <c:v>0.42237790231729577</c:v>
                </c:pt>
                <c:pt idx="4159">
                  <c:v>0.64992116190730087</c:v>
                </c:pt>
                <c:pt idx="4160">
                  <c:v>0.21558230077569437</c:v>
                </c:pt>
                <c:pt idx="4161">
                  <c:v>0.47247338145399481</c:v>
                </c:pt>
                <c:pt idx="4162">
                  <c:v>0.54932866806520053</c:v>
                </c:pt>
                <c:pt idx="4163">
                  <c:v>0.55485356848359635</c:v>
                </c:pt>
                <c:pt idx="4164">
                  <c:v>0.43300046483619781</c:v>
                </c:pt>
                <c:pt idx="4165">
                  <c:v>0.38454072054290245</c:v>
                </c:pt>
                <c:pt idx="4166">
                  <c:v>0.41147844897730701</c:v>
                </c:pt>
                <c:pt idx="4167">
                  <c:v>0.35324188750900032</c:v>
                </c:pt>
                <c:pt idx="4168">
                  <c:v>0.36421081800379795</c:v>
                </c:pt>
                <c:pt idx="4169">
                  <c:v>0.30813969141669872</c:v>
                </c:pt>
                <c:pt idx="4170">
                  <c:v>0.31096488631109925</c:v>
                </c:pt>
                <c:pt idx="4171">
                  <c:v>0.31275249203679328</c:v>
                </c:pt>
                <c:pt idx="4172">
                  <c:v>0.51664922008599723</c:v>
                </c:pt>
                <c:pt idx="4173">
                  <c:v>0.2508211077507953</c:v>
                </c:pt>
                <c:pt idx="4174">
                  <c:v>0.27854672092590282</c:v>
                </c:pt>
                <c:pt idx="4175">
                  <c:v>0.50447126545519461</c:v>
                </c:pt>
                <c:pt idx="4176">
                  <c:v>0.39162276033289661</c:v>
                </c:pt>
                <c:pt idx="4177">
                  <c:v>0.37726369160120082</c:v>
                </c:pt>
                <c:pt idx="4178">
                  <c:v>0.41495008778200504</c:v>
                </c:pt>
                <c:pt idx="4179">
                  <c:v>0.18848012292789981</c:v>
                </c:pt>
                <c:pt idx="4180">
                  <c:v>0.57165009932510014</c:v>
                </c:pt>
                <c:pt idx="4181">
                  <c:v>0.42908536897640392</c:v>
                </c:pt>
                <c:pt idx="4182">
                  <c:v>0.41048871112770041</c:v>
                </c:pt>
                <c:pt idx="4183">
                  <c:v>0.36024110808189375</c:v>
                </c:pt>
                <c:pt idx="4184">
                  <c:v>0.33170670523100138</c:v>
                </c:pt>
                <c:pt idx="4185">
                  <c:v>0.41990213182730107</c:v>
                </c:pt>
                <c:pt idx="4186">
                  <c:v>0.52398528838959879</c:v>
                </c:pt>
                <c:pt idx="4187">
                  <c:v>0.35833301270049844</c:v>
                </c:pt>
                <c:pt idx="4188">
                  <c:v>0.542349328660509</c:v>
                </c:pt>
                <c:pt idx="4189">
                  <c:v>0.23041221522750291</c:v>
                </c:pt>
                <c:pt idx="4190">
                  <c:v>0.57524297502220556</c:v>
                </c:pt>
                <c:pt idx="4191">
                  <c:v>0.35081142815039357</c:v>
                </c:pt>
                <c:pt idx="4192">
                  <c:v>0.24939545000509708</c:v>
                </c:pt>
                <c:pt idx="4193">
                  <c:v>0.31805636400750514</c:v>
                </c:pt>
                <c:pt idx="4194">
                  <c:v>0.27447437349080628</c:v>
                </c:pt>
                <c:pt idx="4195">
                  <c:v>0.35565197558329942</c:v>
                </c:pt>
                <c:pt idx="4196">
                  <c:v>0.24887619824720331</c:v>
                </c:pt>
                <c:pt idx="4197">
                  <c:v>0.32650064387650124</c:v>
                </c:pt>
                <c:pt idx="4198">
                  <c:v>0.50623150504060066</c:v>
                </c:pt>
                <c:pt idx="4199">
                  <c:v>0.34609634852219534</c:v>
                </c:pt>
                <c:pt idx="4200">
                  <c:v>0.53343669118029857</c:v>
                </c:pt>
                <c:pt idx="4201">
                  <c:v>0.25565227705530447</c:v>
                </c:pt>
                <c:pt idx="4202">
                  <c:v>0.3769994964191028</c:v>
                </c:pt>
                <c:pt idx="4203">
                  <c:v>0.58080328494780509</c:v>
                </c:pt>
                <c:pt idx="4204">
                  <c:v>0.47987178366159461</c:v>
                </c:pt>
                <c:pt idx="4205">
                  <c:v>0.26233135095959875</c:v>
                </c:pt>
                <c:pt idx="4206">
                  <c:v>0.15879161872889824</c:v>
                </c:pt>
                <c:pt idx="4207">
                  <c:v>0.24897113894090295</c:v>
                </c:pt>
                <c:pt idx="4208">
                  <c:v>0.28128234110189981</c:v>
                </c:pt>
                <c:pt idx="4209">
                  <c:v>0.35637515621969956</c:v>
                </c:pt>
                <c:pt idx="4210">
                  <c:v>0.29697168038869576</c:v>
                </c:pt>
                <c:pt idx="4211">
                  <c:v>0.3481234055904015</c:v>
                </c:pt>
                <c:pt idx="4212">
                  <c:v>0.15910307173129534</c:v>
                </c:pt>
                <c:pt idx="4213">
                  <c:v>0.2038566201752019</c:v>
                </c:pt>
                <c:pt idx="4214">
                  <c:v>0.37858837316200639</c:v>
                </c:pt>
                <c:pt idx="4215">
                  <c:v>0.34920817110780739</c:v>
                </c:pt>
                <c:pt idx="4216">
                  <c:v>0.41437060696610339</c:v>
                </c:pt>
                <c:pt idx="4217">
                  <c:v>0.2618610131068948</c:v>
                </c:pt>
                <c:pt idx="4218">
                  <c:v>0.41824314251419825</c:v>
                </c:pt>
                <c:pt idx="4219">
                  <c:v>0.24008080545890209</c:v>
                </c:pt>
                <c:pt idx="4220">
                  <c:v>0.34283942193209943</c:v>
                </c:pt>
                <c:pt idx="4221">
                  <c:v>0.39232671949689529</c:v>
                </c:pt>
                <c:pt idx="4222">
                  <c:v>0.31531194177129984</c:v>
                </c:pt>
                <c:pt idx="4223">
                  <c:v>0.27650543106010161</c:v>
                </c:pt>
                <c:pt idx="4224">
                  <c:v>0.18604287237960193</c:v>
                </c:pt>
                <c:pt idx="4225">
                  <c:v>0.49213476387819832</c:v>
                </c:pt>
                <c:pt idx="4226">
                  <c:v>0.45271692682619824</c:v>
                </c:pt>
                <c:pt idx="4227">
                  <c:v>0.36112813081510381</c:v>
                </c:pt>
                <c:pt idx="4228">
                  <c:v>0.28239903704090352</c:v>
                </c:pt>
                <c:pt idx="4229">
                  <c:v>0.36166500730020462</c:v>
                </c:pt>
                <c:pt idx="4230">
                  <c:v>0.25646754755240408</c:v>
                </c:pt>
                <c:pt idx="4231">
                  <c:v>0.37649409939010225</c:v>
                </c:pt>
                <c:pt idx="4232">
                  <c:v>0.30011233712930752</c:v>
                </c:pt>
                <c:pt idx="4233">
                  <c:v>0.55244124436279662</c:v>
                </c:pt>
                <c:pt idx="4234">
                  <c:v>0.20898382469030721</c:v>
                </c:pt>
                <c:pt idx="4235">
                  <c:v>0.39032221947840873</c:v>
                </c:pt>
                <c:pt idx="4236">
                  <c:v>0.30039674806430233</c:v>
                </c:pt>
                <c:pt idx="4237">
                  <c:v>0.4463115737204954</c:v>
                </c:pt>
                <c:pt idx="4238">
                  <c:v>0.2951515644059981</c:v>
                </c:pt>
                <c:pt idx="4239">
                  <c:v>0.3867268405504955</c:v>
                </c:pt>
                <c:pt idx="4240">
                  <c:v>0.26946033747300646</c:v>
                </c:pt>
                <c:pt idx="4241">
                  <c:v>0.26793525152490361</c:v>
                </c:pt>
                <c:pt idx="4242">
                  <c:v>0.31035010130890112</c:v>
                </c:pt>
                <c:pt idx="4243">
                  <c:v>0.18574403953160029</c:v>
                </c:pt>
                <c:pt idx="4244">
                  <c:v>0.34263340974210632</c:v>
                </c:pt>
                <c:pt idx="4245">
                  <c:v>0.45141435638289923</c:v>
                </c:pt>
                <c:pt idx="4246">
                  <c:v>0.17314481659210026</c:v>
                </c:pt>
                <c:pt idx="4247">
                  <c:v>0.49489521279799931</c:v>
                </c:pt>
                <c:pt idx="4248">
                  <c:v>0.52269586537900914</c:v>
                </c:pt>
                <c:pt idx="4249">
                  <c:v>0.33546818015730889</c:v>
                </c:pt>
                <c:pt idx="4250">
                  <c:v>0.42785043216950802</c:v>
                </c:pt>
                <c:pt idx="4251">
                  <c:v>0.28570823043679522</c:v>
                </c:pt>
                <c:pt idx="4252">
                  <c:v>0.30743424112669981</c:v>
                </c:pt>
                <c:pt idx="4253">
                  <c:v>0.3261513328354938</c:v>
                </c:pt>
                <c:pt idx="4254">
                  <c:v>0.39314630703179887</c:v>
                </c:pt>
                <c:pt idx="4255">
                  <c:v>0.23128961463629594</c:v>
                </c:pt>
                <c:pt idx="4256">
                  <c:v>0.18231860294329749</c:v>
                </c:pt>
                <c:pt idx="4257">
                  <c:v>0.14839542270399891</c:v>
                </c:pt>
                <c:pt idx="4258">
                  <c:v>0.6000382322314014</c:v>
                </c:pt>
                <c:pt idx="4259">
                  <c:v>0.32747064008870691</c:v>
                </c:pt>
                <c:pt idx="4260">
                  <c:v>0.44662557211529597</c:v>
                </c:pt>
                <c:pt idx="4261">
                  <c:v>0.15190246524849799</c:v>
                </c:pt>
                <c:pt idx="4262">
                  <c:v>0.26567802333410501</c:v>
                </c:pt>
                <c:pt idx="4263">
                  <c:v>0.46237782048589798</c:v>
                </c:pt>
                <c:pt idx="4264">
                  <c:v>0.37406875781850735</c:v>
                </c:pt>
                <c:pt idx="4265">
                  <c:v>0.54787652242690399</c:v>
                </c:pt>
                <c:pt idx="4266">
                  <c:v>0.42521626376620403</c:v>
                </c:pt>
                <c:pt idx="4267">
                  <c:v>0.47222261003659577</c:v>
                </c:pt>
                <c:pt idx="4268">
                  <c:v>0.35748353179019432</c:v>
                </c:pt>
                <c:pt idx="4269">
                  <c:v>0.38513519398479562</c:v>
                </c:pt>
                <c:pt idx="4270">
                  <c:v>0.27778176631899498</c:v>
                </c:pt>
                <c:pt idx="4271">
                  <c:v>7.2381341641801392E-2</c:v>
                </c:pt>
                <c:pt idx="4272">
                  <c:v>0.30298060941500365</c:v>
                </c:pt>
                <c:pt idx="4273">
                  <c:v>0.25714858468249702</c:v>
                </c:pt>
                <c:pt idx="4274">
                  <c:v>0.27702109405800002</c:v>
                </c:pt>
                <c:pt idx="4275">
                  <c:v>0.43820057858850708</c:v>
                </c:pt>
                <c:pt idx="4276">
                  <c:v>0.23943462243660471</c:v>
                </c:pt>
                <c:pt idx="4277">
                  <c:v>0.36023937260719663</c:v>
                </c:pt>
                <c:pt idx="4278">
                  <c:v>0.5963896438582027</c:v>
                </c:pt>
                <c:pt idx="4279">
                  <c:v>0.4102537684602936</c:v>
                </c:pt>
                <c:pt idx="4280">
                  <c:v>0.32205848237579643</c:v>
                </c:pt>
                <c:pt idx="4281">
                  <c:v>0.20017251731140107</c:v>
                </c:pt>
                <c:pt idx="4282">
                  <c:v>0.22514849077370608</c:v>
                </c:pt>
                <c:pt idx="4283">
                  <c:v>0.43782914296990516</c:v>
                </c:pt>
                <c:pt idx="4284">
                  <c:v>0.31385617408349886</c:v>
                </c:pt>
                <c:pt idx="4285">
                  <c:v>0.23087477549340463</c:v>
                </c:pt>
                <c:pt idx="4286">
                  <c:v>0.41981326994670287</c:v>
                </c:pt>
                <c:pt idx="4287">
                  <c:v>0.26178661530470226</c:v>
                </c:pt>
                <c:pt idx="4288">
                  <c:v>0.35305975055409533</c:v>
                </c:pt>
                <c:pt idx="4289">
                  <c:v>0.40431471562330162</c:v>
                </c:pt>
                <c:pt idx="4290">
                  <c:v>0.27606080811480826</c:v>
                </c:pt>
                <c:pt idx="4291">
                  <c:v>0.27864375389970081</c:v>
                </c:pt>
                <c:pt idx="4292">
                  <c:v>0.33561946550919813</c:v>
                </c:pt>
                <c:pt idx="4293">
                  <c:v>0.45111154920340368</c:v>
                </c:pt>
                <c:pt idx="4294">
                  <c:v>0.2558702501691954</c:v>
                </c:pt>
                <c:pt idx="4295">
                  <c:v>0.32122230626790066</c:v>
                </c:pt>
                <c:pt idx="4296">
                  <c:v>0.34919118372009544</c:v>
                </c:pt>
                <c:pt idx="4297">
                  <c:v>0.35187522594020687</c:v>
                </c:pt>
                <c:pt idx="4298">
                  <c:v>0.37131392763490351</c:v>
                </c:pt>
                <c:pt idx="4299">
                  <c:v>0.37820479721290451</c:v>
                </c:pt>
                <c:pt idx="4300">
                  <c:v>0.36666510791739881</c:v>
                </c:pt>
                <c:pt idx="4301">
                  <c:v>0.20580919814750651</c:v>
                </c:pt>
                <c:pt idx="4302">
                  <c:v>0.29467266352550486</c:v>
                </c:pt>
                <c:pt idx="4303">
                  <c:v>0.21864009997760603</c:v>
                </c:pt>
                <c:pt idx="4304">
                  <c:v>0.28650061699809731</c:v>
                </c:pt>
                <c:pt idx="4305">
                  <c:v>0.22518216843400291</c:v>
                </c:pt>
                <c:pt idx="4306">
                  <c:v>0.13497535100719987</c:v>
                </c:pt>
                <c:pt idx="4307">
                  <c:v>0.22945303493969582</c:v>
                </c:pt>
                <c:pt idx="4308">
                  <c:v>0.38357363471469474</c:v>
                </c:pt>
                <c:pt idx="4309">
                  <c:v>0.28028407623850182</c:v>
                </c:pt>
                <c:pt idx="4310">
                  <c:v>0.38361143045369772</c:v>
                </c:pt>
                <c:pt idx="4311">
                  <c:v>0.23155830526549501</c:v>
                </c:pt>
                <c:pt idx="4312">
                  <c:v>0.11592825175100135</c:v>
                </c:pt>
                <c:pt idx="4313">
                  <c:v>0.39416971414199531</c:v>
                </c:pt>
                <c:pt idx="4314">
                  <c:v>0.38331895651269765</c:v>
                </c:pt>
                <c:pt idx="4315">
                  <c:v>0.35499273941640297</c:v>
                </c:pt>
                <c:pt idx="4316">
                  <c:v>0.32791727723020103</c:v>
                </c:pt>
                <c:pt idx="4317">
                  <c:v>0.23686524562190026</c:v>
                </c:pt>
                <c:pt idx="4318">
                  <c:v>0.20432991617599341</c:v>
                </c:pt>
                <c:pt idx="4319">
                  <c:v>0.37319568370149631</c:v>
                </c:pt>
                <c:pt idx="4320">
                  <c:v>0.30657906178049837</c:v>
                </c:pt>
                <c:pt idx="4321">
                  <c:v>0.29876451907820589</c:v>
                </c:pt>
                <c:pt idx="4322">
                  <c:v>0.31114865128729852</c:v>
                </c:pt>
                <c:pt idx="4323">
                  <c:v>0.49075266278630636</c:v>
                </c:pt>
                <c:pt idx="4324">
                  <c:v>0.32458100000440215</c:v>
                </c:pt>
                <c:pt idx="4325">
                  <c:v>0.38441799168400603</c:v>
                </c:pt>
                <c:pt idx="4326">
                  <c:v>0.22710764887790544</c:v>
                </c:pt>
                <c:pt idx="4327">
                  <c:v>0.26923542737880268</c:v>
                </c:pt>
                <c:pt idx="4328">
                  <c:v>0.18857217296950068</c:v>
                </c:pt>
                <c:pt idx="4329">
                  <c:v>0.4057827488737048</c:v>
                </c:pt>
                <c:pt idx="4330">
                  <c:v>0.39750345147299981</c:v>
                </c:pt>
                <c:pt idx="4331">
                  <c:v>0.32300065339579637</c:v>
                </c:pt>
                <c:pt idx="4332">
                  <c:v>0.19361423696649768</c:v>
                </c:pt>
                <c:pt idx="4333">
                  <c:v>0.36478870719149525</c:v>
                </c:pt>
                <c:pt idx="4334">
                  <c:v>0.23175181173900228</c:v>
                </c:pt>
                <c:pt idx="4335">
                  <c:v>9.5623465023806753E-2</c:v>
                </c:pt>
                <c:pt idx="4336">
                  <c:v>0.21802234416820529</c:v>
                </c:pt>
                <c:pt idx="4337">
                  <c:v>0.16782543331520214</c:v>
                </c:pt>
                <c:pt idx="4338">
                  <c:v>0.28558121658059576</c:v>
                </c:pt>
                <c:pt idx="4339">
                  <c:v>0.34698274209739738</c:v>
                </c:pt>
                <c:pt idx="4340">
                  <c:v>0.26387880514610751</c:v>
                </c:pt>
                <c:pt idx="4341">
                  <c:v>0.37323662356109821</c:v>
                </c:pt>
                <c:pt idx="4342">
                  <c:v>0.17572048415550579</c:v>
                </c:pt>
                <c:pt idx="4343">
                  <c:v>0.19353413628360291</c:v>
                </c:pt>
                <c:pt idx="4344">
                  <c:v>0.23010382920909878</c:v>
                </c:pt>
                <c:pt idx="4345">
                  <c:v>0.36401187160120813</c:v>
                </c:pt>
                <c:pt idx="4346">
                  <c:v>0.18621126410279606</c:v>
                </c:pt>
                <c:pt idx="4347">
                  <c:v>9.3801517453002248E-2</c:v>
                </c:pt>
                <c:pt idx="4348">
                  <c:v>0.24228647810889525</c:v>
                </c:pt>
                <c:pt idx="4349">
                  <c:v>0.19512951187249528</c:v>
                </c:pt>
                <c:pt idx="4350">
                  <c:v>0.31307113926119712</c:v>
                </c:pt>
                <c:pt idx="4351">
                  <c:v>5.7792451575693793E-2</c:v>
                </c:pt>
                <c:pt idx="4352">
                  <c:v>0.38375635082469833</c:v>
                </c:pt>
                <c:pt idx="4353">
                  <c:v>0.21340671107169901</c:v>
                </c:pt>
                <c:pt idx="4354">
                  <c:v>0.3431791502179079</c:v>
                </c:pt>
                <c:pt idx="4355">
                  <c:v>0.30409893856500508</c:v>
                </c:pt>
                <c:pt idx="4356">
                  <c:v>0.14472229205070222</c:v>
                </c:pt>
                <c:pt idx="4357">
                  <c:v>0.31392651168710251</c:v>
                </c:pt>
                <c:pt idx="4358">
                  <c:v>0.43901725660080632</c:v>
                </c:pt>
                <c:pt idx="4359">
                  <c:v>0.18784922224080047</c:v>
                </c:pt>
                <c:pt idx="4360">
                  <c:v>0.31278631289190295</c:v>
                </c:pt>
                <c:pt idx="4361">
                  <c:v>0.35324395396709468</c:v>
                </c:pt>
                <c:pt idx="4362">
                  <c:v>0.21021227394159381</c:v>
                </c:pt>
                <c:pt idx="4363">
                  <c:v>0.34936590972340553</c:v>
                </c:pt>
                <c:pt idx="4364">
                  <c:v>0.33596623757110072</c:v>
                </c:pt>
                <c:pt idx="4365">
                  <c:v>0.2113966698116059</c:v>
                </c:pt>
                <c:pt idx="4366">
                  <c:v>0.40088222210569452</c:v>
                </c:pt>
                <c:pt idx="4367">
                  <c:v>0.16851737518280302</c:v>
                </c:pt>
                <c:pt idx="4368">
                  <c:v>0.16227398966150067</c:v>
                </c:pt>
                <c:pt idx="4369">
                  <c:v>0.34144906234129857</c:v>
                </c:pt>
                <c:pt idx="4370">
                  <c:v>0.33154119102320695</c:v>
                </c:pt>
                <c:pt idx="4371">
                  <c:v>0.27875736266359724</c:v>
                </c:pt>
                <c:pt idx="4372">
                  <c:v>0.12931893801740646</c:v>
                </c:pt>
                <c:pt idx="4373">
                  <c:v>0.29021637551879581</c:v>
                </c:pt>
                <c:pt idx="4374">
                  <c:v>0.16300883908249528</c:v>
                </c:pt>
                <c:pt idx="4375">
                  <c:v>0.29803847148440543</c:v>
                </c:pt>
                <c:pt idx="4376">
                  <c:v>0.25238440461930728</c:v>
                </c:pt>
                <c:pt idx="4377">
                  <c:v>0.22736571782759601</c:v>
                </c:pt>
                <c:pt idx="4378">
                  <c:v>0.43217547406540424</c:v>
                </c:pt>
                <c:pt idx="4379">
                  <c:v>0.15236900227429886</c:v>
                </c:pt>
                <c:pt idx="4380">
                  <c:v>0.22274807607719668</c:v>
                </c:pt>
                <c:pt idx="4381">
                  <c:v>0.28741800110840837</c:v>
                </c:pt>
                <c:pt idx="4382">
                  <c:v>0.44628171772899444</c:v>
                </c:pt>
                <c:pt idx="4383">
                  <c:v>0.22654668187489468</c:v>
                </c:pt>
                <c:pt idx="4384">
                  <c:v>0.27342174149090681</c:v>
                </c:pt>
                <c:pt idx="4385">
                  <c:v>0.24739964752619531</c:v>
                </c:pt>
                <c:pt idx="4386">
                  <c:v>0.13723617524250642</c:v>
                </c:pt>
                <c:pt idx="4387">
                  <c:v>0.1807061455361077</c:v>
                </c:pt>
                <c:pt idx="4388">
                  <c:v>0.29055124720579784</c:v>
                </c:pt>
                <c:pt idx="4389">
                  <c:v>0.35921852985720387</c:v>
                </c:pt>
                <c:pt idx="4390">
                  <c:v>0.32388984161839696</c:v>
                </c:pt>
                <c:pt idx="4391">
                  <c:v>0.33318429583779857</c:v>
                </c:pt>
                <c:pt idx="4392">
                  <c:v>0.34840328106170837</c:v>
                </c:pt>
                <c:pt idx="4393">
                  <c:v>0.33829708320679686</c:v>
                </c:pt>
                <c:pt idx="4394">
                  <c:v>0.3503143738145012</c:v>
                </c:pt>
                <c:pt idx="4395">
                  <c:v>8.0762873008695127E-2</c:v>
                </c:pt>
                <c:pt idx="4396">
                  <c:v>0.20794210460640375</c:v>
                </c:pt>
                <c:pt idx="4397">
                  <c:v>0.20852248165449883</c:v>
                </c:pt>
                <c:pt idx="4398">
                  <c:v>0.27795641115240438</c:v>
                </c:pt>
                <c:pt idx="4399">
                  <c:v>0.28050160689420628</c:v>
                </c:pt>
                <c:pt idx="4400">
                  <c:v>0.27554820231850385</c:v>
                </c:pt>
                <c:pt idx="4401">
                  <c:v>0.22209212962930291</c:v>
                </c:pt>
                <c:pt idx="4402">
                  <c:v>0.35890066617079835</c:v>
                </c:pt>
                <c:pt idx="4403">
                  <c:v>0.33047569439560509</c:v>
                </c:pt>
                <c:pt idx="4404">
                  <c:v>0.32957272037720298</c:v>
                </c:pt>
                <c:pt idx="4405">
                  <c:v>0.42227743489479508</c:v>
                </c:pt>
                <c:pt idx="4406">
                  <c:v>0.24603154474570491</c:v>
                </c:pt>
                <c:pt idx="4407">
                  <c:v>5.8335166990204392E-2</c:v>
                </c:pt>
                <c:pt idx="4408">
                  <c:v>0.24166266108670698</c:v>
                </c:pt>
                <c:pt idx="4409">
                  <c:v>0.28532550177000543</c:v>
                </c:pt>
                <c:pt idx="4410">
                  <c:v>0.18932971577210425</c:v>
                </c:pt>
                <c:pt idx="4411">
                  <c:v>0.25409503497830477</c:v>
                </c:pt>
                <c:pt idx="4412">
                  <c:v>0.28115759925439932</c:v>
                </c:pt>
                <c:pt idx="4413">
                  <c:v>0.26731885219959511</c:v>
                </c:pt>
                <c:pt idx="4414">
                  <c:v>0.21960042967299451</c:v>
                </c:pt>
                <c:pt idx="4415">
                  <c:v>0.41541119775880175</c:v>
                </c:pt>
                <c:pt idx="4416">
                  <c:v>0.18564737078459426</c:v>
                </c:pt>
                <c:pt idx="4417">
                  <c:v>0.26232836732770043</c:v>
                </c:pt>
                <c:pt idx="4418">
                  <c:v>0.31607000746780273</c:v>
                </c:pt>
                <c:pt idx="4419">
                  <c:v>0.27900154429160295</c:v>
                </c:pt>
                <c:pt idx="4420">
                  <c:v>0.24138668689309448</c:v>
                </c:pt>
                <c:pt idx="4421">
                  <c:v>0.29986633458649692</c:v>
                </c:pt>
                <c:pt idx="4422">
                  <c:v>0.16977098890490094</c:v>
                </c:pt>
                <c:pt idx="4423">
                  <c:v>0.14073879067490241</c:v>
                </c:pt>
                <c:pt idx="4424">
                  <c:v>0.1478308683683025</c:v>
                </c:pt>
                <c:pt idx="4425">
                  <c:v>0.38917734863379394</c:v>
                </c:pt>
                <c:pt idx="4426">
                  <c:v>0.40772530803120333</c:v>
                </c:pt>
                <c:pt idx="4427">
                  <c:v>0.25951668908069947</c:v>
                </c:pt>
                <c:pt idx="4428">
                  <c:v>0.26380381703870631</c:v>
                </c:pt>
                <c:pt idx="4429">
                  <c:v>0.41708260746959658</c:v>
                </c:pt>
                <c:pt idx="4430">
                  <c:v>0.27611466834740594</c:v>
                </c:pt>
                <c:pt idx="4431">
                  <c:v>0.16506592488670507</c:v>
                </c:pt>
                <c:pt idx="4432">
                  <c:v>0.19830957036249769</c:v>
                </c:pt>
                <c:pt idx="4433">
                  <c:v>0.32986153027990162</c:v>
                </c:pt>
                <c:pt idx="4434">
                  <c:v>0.20395902343929673</c:v>
                </c:pt>
                <c:pt idx="4435">
                  <c:v>0.27052561228539684</c:v>
                </c:pt>
                <c:pt idx="4436">
                  <c:v>0.13195370026799941</c:v>
                </c:pt>
                <c:pt idx="4437">
                  <c:v>0.17315010936980002</c:v>
                </c:pt>
                <c:pt idx="4438">
                  <c:v>0.18552542232670541</c:v>
                </c:pt>
                <c:pt idx="4439">
                  <c:v>0.33586865131170168</c:v>
                </c:pt>
                <c:pt idx="4440">
                  <c:v>0.14767809524180109</c:v>
                </c:pt>
                <c:pt idx="4441">
                  <c:v>0.32469834436689382</c:v>
                </c:pt>
                <c:pt idx="4442">
                  <c:v>0.26860477727760451</c:v>
                </c:pt>
                <c:pt idx="4443">
                  <c:v>0.31030352379410586</c:v>
                </c:pt>
                <c:pt idx="4444">
                  <c:v>0.27242709403449838</c:v>
                </c:pt>
                <c:pt idx="4445">
                  <c:v>0.22942293375500453</c:v>
                </c:pt>
                <c:pt idx="4446">
                  <c:v>0.25567992621290631</c:v>
                </c:pt>
                <c:pt idx="4447">
                  <c:v>0.21303896140329984</c:v>
                </c:pt>
                <c:pt idx="4448">
                  <c:v>0.1658999589935064</c:v>
                </c:pt>
                <c:pt idx="4449">
                  <c:v>0.25441963657239325</c:v>
                </c:pt>
                <c:pt idx="4450">
                  <c:v>0.25421283308629933</c:v>
                </c:pt>
                <c:pt idx="4451">
                  <c:v>0.25198451367650432</c:v>
                </c:pt>
                <c:pt idx="4452">
                  <c:v>0.26465512079170123</c:v>
                </c:pt>
                <c:pt idx="4453">
                  <c:v>0.31507391964710646</c:v>
                </c:pt>
                <c:pt idx="4454">
                  <c:v>0.2214035237837067</c:v>
                </c:pt>
                <c:pt idx="4455">
                  <c:v>0.18632319551540019</c:v>
                </c:pt>
                <c:pt idx="4456">
                  <c:v>0.17427634806790662</c:v>
                </c:pt>
                <c:pt idx="4457">
                  <c:v>0.33776234701079488</c:v>
                </c:pt>
                <c:pt idx="4458">
                  <c:v>0.33878987564030377</c:v>
                </c:pt>
                <c:pt idx="4459">
                  <c:v>9.9308694535906752E-2</c:v>
                </c:pt>
                <c:pt idx="4460">
                  <c:v>0.30907628886960747</c:v>
                </c:pt>
                <c:pt idx="4461">
                  <c:v>0.2458370584587044</c:v>
                </c:pt>
                <c:pt idx="4462">
                  <c:v>0.10408922114250174</c:v>
                </c:pt>
                <c:pt idx="4463">
                  <c:v>0.25206648749400651</c:v>
                </c:pt>
                <c:pt idx="4464">
                  <c:v>0.33547475028800233</c:v>
                </c:pt>
                <c:pt idx="4465">
                  <c:v>0.10905754447229322</c:v>
                </c:pt>
                <c:pt idx="4466">
                  <c:v>0.10584407865469814</c:v>
                </c:pt>
                <c:pt idx="4467">
                  <c:v>0.1785384776695054</c:v>
                </c:pt>
                <c:pt idx="4468">
                  <c:v>0.26706836689000252</c:v>
                </c:pt>
                <c:pt idx="4469">
                  <c:v>5.6961573766002888E-2</c:v>
                </c:pt>
                <c:pt idx="4470">
                  <c:v>0.22554338941620394</c:v>
                </c:pt>
                <c:pt idx="4471">
                  <c:v>0.16811263383749678</c:v>
                </c:pt>
                <c:pt idx="4472">
                  <c:v>0.14702793963489574</c:v>
                </c:pt>
                <c:pt idx="4473">
                  <c:v>0.26430740315690582</c:v>
                </c:pt>
                <c:pt idx="4474">
                  <c:v>0.15747283350360441</c:v>
                </c:pt>
                <c:pt idx="4475">
                  <c:v>0.34164527247760756</c:v>
                </c:pt>
                <c:pt idx="4476">
                  <c:v>0.2278240619258014</c:v>
                </c:pt>
                <c:pt idx="4477">
                  <c:v>0.17985116274040541</c:v>
                </c:pt>
                <c:pt idx="4478">
                  <c:v>0.33796374633389964</c:v>
                </c:pt>
                <c:pt idx="4479">
                  <c:v>0.15526103211050299</c:v>
                </c:pt>
                <c:pt idx="4480">
                  <c:v>0.17772195030920571</c:v>
                </c:pt>
                <c:pt idx="4481">
                  <c:v>0.32904110397260122</c:v>
                </c:pt>
                <c:pt idx="4482">
                  <c:v>0.12748133870549436</c:v>
                </c:pt>
                <c:pt idx="4483">
                  <c:v>0.16695952176860371</c:v>
                </c:pt>
                <c:pt idx="4484">
                  <c:v>0.10835578136979507</c:v>
                </c:pt>
                <c:pt idx="4485">
                  <c:v>0.2453146012410059</c:v>
                </c:pt>
                <c:pt idx="4486">
                  <c:v>0.15043165759840438</c:v>
                </c:pt>
                <c:pt idx="4487">
                  <c:v>0.22264160438919639</c:v>
                </c:pt>
                <c:pt idx="4488">
                  <c:v>0.30616367999280908</c:v>
                </c:pt>
                <c:pt idx="4489">
                  <c:v>0.23751738256589913</c:v>
                </c:pt>
                <c:pt idx="4490">
                  <c:v>0.21251035942640445</c:v>
                </c:pt>
                <c:pt idx="4491">
                  <c:v>0.21682562391769977</c:v>
                </c:pt>
                <c:pt idx="4492">
                  <c:v>0.32510453333670042</c:v>
                </c:pt>
                <c:pt idx="4493">
                  <c:v>0.10247893432429549</c:v>
                </c:pt>
                <c:pt idx="4494">
                  <c:v>0.20076658015310106</c:v>
                </c:pt>
                <c:pt idx="4495">
                  <c:v>0.18493682888549876</c:v>
                </c:pt>
                <c:pt idx="4496">
                  <c:v>0.20265767176150007</c:v>
                </c:pt>
                <c:pt idx="4497">
                  <c:v>0.27997775735440411</c:v>
                </c:pt>
                <c:pt idx="4498">
                  <c:v>0.11310068522429648</c:v>
                </c:pt>
                <c:pt idx="4499">
                  <c:v>0.12564169985499521</c:v>
                </c:pt>
                <c:pt idx="4500">
                  <c:v>0.22599228693870618</c:v>
                </c:pt>
                <c:pt idx="4501">
                  <c:v>0.1236496136630052</c:v>
                </c:pt>
                <c:pt idx="4502">
                  <c:v>0.14794306008019595</c:v>
                </c:pt>
                <c:pt idx="4503">
                  <c:v>0.15404697686099764</c:v>
                </c:pt>
                <c:pt idx="4504">
                  <c:v>0.23613249606610576</c:v>
                </c:pt>
                <c:pt idx="4505">
                  <c:v>0.22845738054620493</c:v>
                </c:pt>
                <c:pt idx="4506">
                  <c:v>0.18528722981389542</c:v>
                </c:pt>
                <c:pt idx="4507">
                  <c:v>0.26973025531150074</c:v>
                </c:pt>
                <c:pt idx="4508">
                  <c:v>0.16352836614649519</c:v>
                </c:pt>
                <c:pt idx="4509">
                  <c:v>0.19204526919580292</c:v>
                </c:pt>
                <c:pt idx="4510">
                  <c:v>0.22967666820220239</c:v>
                </c:pt>
                <c:pt idx="4511">
                  <c:v>0.20146911199279402</c:v>
                </c:pt>
                <c:pt idx="4512">
                  <c:v>0.15202995131279873</c:v>
                </c:pt>
                <c:pt idx="4513">
                  <c:v>0.24038717982729543</c:v>
                </c:pt>
                <c:pt idx="4514">
                  <c:v>0.43497853609770415</c:v>
                </c:pt>
                <c:pt idx="4515">
                  <c:v>0.16705837557209818</c:v>
                </c:pt>
                <c:pt idx="4516">
                  <c:v>0.14779894213110487</c:v>
                </c:pt>
                <c:pt idx="4517">
                  <c:v>0.12884651017209647</c:v>
                </c:pt>
                <c:pt idx="4518">
                  <c:v>0.10540985420459491</c:v>
                </c:pt>
                <c:pt idx="4519">
                  <c:v>0.22805118129609631</c:v>
                </c:pt>
                <c:pt idx="4520">
                  <c:v>0.19273077046349901</c:v>
                </c:pt>
                <c:pt idx="4521">
                  <c:v>0.15421851096280709</c:v>
                </c:pt>
                <c:pt idx="4522">
                  <c:v>0.27087656222770096</c:v>
                </c:pt>
                <c:pt idx="4523">
                  <c:v>0.18837557961499837</c:v>
                </c:pt>
                <c:pt idx="4524">
                  <c:v>0.17423267105209594</c:v>
                </c:pt>
                <c:pt idx="4525">
                  <c:v>0.104949251810595</c:v>
                </c:pt>
                <c:pt idx="4526">
                  <c:v>0.16208602945779738</c:v>
                </c:pt>
                <c:pt idx="4527">
                  <c:v>0.13856552786519671</c:v>
                </c:pt>
                <c:pt idx="4528">
                  <c:v>0.15274020584500753</c:v>
                </c:pt>
                <c:pt idx="4529">
                  <c:v>0.13976331360879621</c:v>
                </c:pt>
                <c:pt idx="4530">
                  <c:v>0.23875320262469304</c:v>
                </c:pt>
                <c:pt idx="4531">
                  <c:v>0.23291605802420251</c:v>
                </c:pt>
                <c:pt idx="4532">
                  <c:v>0.16419709920209946</c:v>
                </c:pt>
                <c:pt idx="4533">
                  <c:v>0.1152181557101957</c:v>
                </c:pt>
                <c:pt idx="4534">
                  <c:v>0.15816117117910294</c:v>
                </c:pt>
                <c:pt idx="4535">
                  <c:v>0.21795585560059294</c:v>
                </c:pt>
                <c:pt idx="4536">
                  <c:v>0.24050193645399595</c:v>
                </c:pt>
                <c:pt idx="4537">
                  <c:v>0.31264238484240692</c:v>
                </c:pt>
                <c:pt idx="4538">
                  <c:v>0.22727389212279647</c:v>
                </c:pt>
                <c:pt idx="4539">
                  <c:v>0.14107621671689691</c:v>
                </c:pt>
                <c:pt idx="4540">
                  <c:v>0.1556376592885016</c:v>
                </c:pt>
                <c:pt idx="4541">
                  <c:v>0.22032902057340267</c:v>
                </c:pt>
                <c:pt idx="4542">
                  <c:v>0.20808038489569564</c:v>
                </c:pt>
                <c:pt idx="4543">
                  <c:v>0.27294717718109496</c:v>
                </c:pt>
                <c:pt idx="4544">
                  <c:v>0.1625801613286057</c:v>
                </c:pt>
                <c:pt idx="4545">
                  <c:v>0.23393177731219394</c:v>
                </c:pt>
                <c:pt idx="4546">
                  <c:v>0.11389227676809861</c:v>
                </c:pt>
                <c:pt idx="4547">
                  <c:v>0.27595891117370425</c:v>
                </c:pt>
                <c:pt idx="4548">
                  <c:v>0.21565216856420491</c:v>
                </c:pt>
                <c:pt idx="4549">
                  <c:v>5.4723403572197134E-2</c:v>
                </c:pt>
                <c:pt idx="4550">
                  <c:v>0.18340931880240555</c:v>
                </c:pt>
                <c:pt idx="4551">
                  <c:v>0.17907849072119675</c:v>
                </c:pt>
                <c:pt idx="4552">
                  <c:v>0.2367449858390967</c:v>
                </c:pt>
                <c:pt idx="4553">
                  <c:v>0.21502052077279643</c:v>
                </c:pt>
                <c:pt idx="4554">
                  <c:v>0.19317475079439841</c:v>
                </c:pt>
                <c:pt idx="4555">
                  <c:v>8.0603661611405628E-2</c:v>
                </c:pt>
                <c:pt idx="4556">
                  <c:v>0.10686040134849861</c:v>
                </c:pt>
                <c:pt idx="4557">
                  <c:v>0.18192021097659974</c:v>
                </c:pt>
                <c:pt idx="4558">
                  <c:v>0.30457420296990512</c:v>
                </c:pt>
                <c:pt idx="4559">
                  <c:v>0.20229452675849321</c:v>
                </c:pt>
                <c:pt idx="4560">
                  <c:v>0.24551861761349891</c:v>
                </c:pt>
                <c:pt idx="4561">
                  <c:v>9.9715746875006561E-2</c:v>
                </c:pt>
                <c:pt idx="4562">
                  <c:v>0.19202951773090143</c:v>
                </c:pt>
                <c:pt idx="4563">
                  <c:v>0.20484814697769677</c:v>
                </c:pt>
                <c:pt idx="4564">
                  <c:v>0.25074590068500413</c:v>
                </c:pt>
                <c:pt idx="4565">
                  <c:v>0.16776211771750202</c:v>
                </c:pt>
                <c:pt idx="4566">
                  <c:v>0.22815824874969398</c:v>
                </c:pt>
                <c:pt idx="4567">
                  <c:v>0.24014618926159478</c:v>
                </c:pt>
                <c:pt idx="4568">
                  <c:v>0.15464527381119902</c:v>
                </c:pt>
                <c:pt idx="4569">
                  <c:v>9.0369557010902213E-2</c:v>
                </c:pt>
                <c:pt idx="4570">
                  <c:v>0.19640024422220501</c:v>
                </c:pt>
                <c:pt idx="4571">
                  <c:v>0.27079926014809524</c:v>
                </c:pt>
                <c:pt idx="4572">
                  <c:v>0.17129310732059391</c:v>
                </c:pt>
                <c:pt idx="4573">
                  <c:v>0.19070729345939835</c:v>
                </c:pt>
                <c:pt idx="4574">
                  <c:v>0.15254245522990634</c:v>
                </c:pt>
                <c:pt idx="4575">
                  <c:v>0.16563930352110495</c:v>
                </c:pt>
                <c:pt idx="4576">
                  <c:v>0.25869479153429631</c:v>
                </c:pt>
                <c:pt idx="4577">
                  <c:v>0.11937990954139363</c:v>
                </c:pt>
                <c:pt idx="4578">
                  <c:v>0.13390781232999421</c:v>
                </c:pt>
                <c:pt idx="4579">
                  <c:v>0.13488526463780204</c:v>
                </c:pt>
                <c:pt idx="4580">
                  <c:v>0.20006982981449595</c:v>
                </c:pt>
                <c:pt idx="4581">
                  <c:v>5.4597599776400524E-2</c:v>
                </c:pt>
                <c:pt idx="4582">
                  <c:v>0.17528230421770274</c:v>
                </c:pt>
                <c:pt idx="4583">
                  <c:v>0.18555682539380314</c:v>
                </c:pt>
                <c:pt idx="4584">
                  <c:v>0.20703815157929847</c:v>
                </c:pt>
                <c:pt idx="4585">
                  <c:v>0.26440579825460175</c:v>
                </c:pt>
                <c:pt idx="4586">
                  <c:v>0.12794445663030357</c:v>
                </c:pt>
                <c:pt idx="4587">
                  <c:v>0.11704844963449543</c:v>
                </c:pt>
                <c:pt idx="4588">
                  <c:v>0.13952850844549441</c:v>
                </c:pt>
                <c:pt idx="4589">
                  <c:v>0.19216777310710198</c:v>
                </c:pt>
                <c:pt idx="4590">
                  <c:v>0.38621880055790014</c:v>
                </c:pt>
                <c:pt idx="4591">
                  <c:v>0.24834427417070579</c:v>
                </c:pt>
                <c:pt idx="4592">
                  <c:v>6.8851334628504901E-2</c:v>
                </c:pt>
                <c:pt idx="4593">
                  <c:v>0.12755394866660197</c:v>
                </c:pt>
                <c:pt idx="4594">
                  <c:v>0.12827894397470627</c:v>
                </c:pt>
                <c:pt idx="4595">
                  <c:v>0.1149344118216933</c:v>
                </c:pt>
                <c:pt idx="4596">
                  <c:v>0.21502321097770521</c:v>
                </c:pt>
                <c:pt idx="4597">
                  <c:v>0.15470312711789894</c:v>
                </c:pt>
                <c:pt idx="4598">
                  <c:v>0.15620656512089745</c:v>
                </c:pt>
                <c:pt idx="4599">
                  <c:v>0.25636022501619493</c:v>
                </c:pt>
                <c:pt idx="4600">
                  <c:v>0.20282023285040024</c:v>
                </c:pt>
                <c:pt idx="4601">
                  <c:v>0.15880757979090276</c:v>
                </c:pt>
                <c:pt idx="4602">
                  <c:v>0.16675475268749665</c:v>
                </c:pt>
                <c:pt idx="4603">
                  <c:v>0.20633935120730554</c:v>
                </c:pt>
                <c:pt idx="4604">
                  <c:v>0.27436786019740333</c:v>
                </c:pt>
                <c:pt idx="4605">
                  <c:v>0.23851289410519969</c:v>
                </c:pt>
                <c:pt idx="4606">
                  <c:v>9.0941252353601967E-2</c:v>
                </c:pt>
                <c:pt idx="4607">
                  <c:v>0.24758205361149602</c:v>
                </c:pt>
                <c:pt idx="4608">
                  <c:v>0.14166180053659624</c:v>
                </c:pt>
                <c:pt idx="4609">
                  <c:v>8.6069131447999325E-2</c:v>
                </c:pt>
                <c:pt idx="4610">
                  <c:v>0.11717309701720106</c:v>
                </c:pt>
                <c:pt idx="4611">
                  <c:v>0.32965666214239936</c:v>
                </c:pt>
                <c:pt idx="4612">
                  <c:v>0.2364746149903994</c:v>
                </c:pt>
                <c:pt idx="4613">
                  <c:v>0.17884918727739454</c:v>
                </c:pt>
                <c:pt idx="4614">
                  <c:v>0.19228476266299394</c:v>
                </c:pt>
                <c:pt idx="4615">
                  <c:v>0.14530861367980208</c:v>
                </c:pt>
                <c:pt idx="4616">
                  <c:v>0.18117791071600209</c:v>
                </c:pt>
                <c:pt idx="4617">
                  <c:v>7.8248055652394968E-2</c:v>
                </c:pt>
                <c:pt idx="4618">
                  <c:v>0.19625045842720232</c:v>
                </c:pt>
                <c:pt idx="4619">
                  <c:v>0.23272235195010191</c:v>
                </c:pt>
                <c:pt idx="4620">
                  <c:v>0.22254381363579573</c:v>
                </c:pt>
                <c:pt idx="4621">
                  <c:v>0.15592808013340803</c:v>
                </c:pt>
                <c:pt idx="4622">
                  <c:v>0.15887040067200137</c:v>
                </c:pt>
                <c:pt idx="4623">
                  <c:v>0.20961820759740268</c:v>
                </c:pt>
                <c:pt idx="4624">
                  <c:v>0.24820313696430746</c:v>
                </c:pt>
                <c:pt idx="4625">
                  <c:v>0.19814876492610325</c:v>
                </c:pt>
                <c:pt idx="4626">
                  <c:v>9.7392630668807073E-2</c:v>
                </c:pt>
                <c:pt idx="4627">
                  <c:v>0.20084913496190013</c:v>
                </c:pt>
                <c:pt idx="4628">
                  <c:v>0.19697562105830024</c:v>
                </c:pt>
                <c:pt idx="4629">
                  <c:v>0.15593194786190287</c:v>
                </c:pt>
                <c:pt idx="4630">
                  <c:v>0.20103339550270594</c:v>
                </c:pt>
                <c:pt idx="4631">
                  <c:v>0.22441418690400031</c:v>
                </c:pt>
                <c:pt idx="4632">
                  <c:v>7.1255047228206081E-2</c:v>
                </c:pt>
                <c:pt idx="4633">
                  <c:v>0.13957838684440646</c:v>
                </c:pt>
                <c:pt idx="4634">
                  <c:v>0.22595007353250274</c:v>
                </c:pt>
                <c:pt idx="4635">
                  <c:v>0.15994415515649699</c:v>
                </c:pt>
                <c:pt idx="4636">
                  <c:v>0.15961030461559744</c:v>
                </c:pt>
                <c:pt idx="4637">
                  <c:v>0.20704695454560426</c:v>
                </c:pt>
                <c:pt idx="4638">
                  <c:v>0.15940649923290215</c:v>
                </c:pt>
                <c:pt idx="4639">
                  <c:v>0.10726942968709352</c:v>
                </c:pt>
                <c:pt idx="4640">
                  <c:v>0.22388138948639522</c:v>
                </c:pt>
                <c:pt idx="4641">
                  <c:v>0.19936869494189657</c:v>
                </c:pt>
                <c:pt idx="4642">
                  <c:v>0.22155013732739914</c:v>
                </c:pt>
                <c:pt idx="4643">
                  <c:v>0.12787458458400636</c:v>
                </c:pt>
                <c:pt idx="4644">
                  <c:v>0.12306754954839506</c:v>
                </c:pt>
                <c:pt idx="4645">
                  <c:v>0.26138172071080251</c:v>
                </c:pt>
                <c:pt idx="4646">
                  <c:v>0.14640211012560694</c:v>
                </c:pt>
                <c:pt idx="4647">
                  <c:v>0.24037995179739452</c:v>
                </c:pt>
                <c:pt idx="4648">
                  <c:v>0.15501701490650541</c:v>
                </c:pt>
                <c:pt idx="4649">
                  <c:v>0.19187537465029444</c:v>
                </c:pt>
                <c:pt idx="4650">
                  <c:v>6.5948307173897547E-2</c:v>
                </c:pt>
                <c:pt idx="4651">
                  <c:v>6.4949253048993724E-2</c:v>
                </c:pt>
                <c:pt idx="4652">
                  <c:v>0.12315030378620441</c:v>
                </c:pt>
                <c:pt idx="4653">
                  <c:v>0.18355475999740689</c:v>
                </c:pt>
                <c:pt idx="4654">
                  <c:v>0.24896261455100527</c:v>
                </c:pt>
                <c:pt idx="4655">
                  <c:v>0.16265131182970544</c:v>
                </c:pt>
                <c:pt idx="4656">
                  <c:v>0.26090432120579982</c:v>
                </c:pt>
                <c:pt idx="4657">
                  <c:v>0.15839628726070104</c:v>
                </c:pt>
                <c:pt idx="4658">
                  <c:v>0.13416578286070546</c:v>
                </c:pt>
                <c:pt idx="4659">
                  <c:v>0.20976953004060361</c:v>
                </c:pt>
                <c:pt idx="4660">
                  <c:v>0.17515036785030721</c:v>
                </c:pt>
                <c:pt idx="4661">
                  <c:v>0.30176838053830585</c:v>
                </c:pt>
                <c:pt idx="4662">
                  <c:v>0.21729669808979751</c:v>
                </c:pt>
                <c:pt idx="4663">
                  <c:v>0.16819018475780576</c:v>
                </c:pt>
                <c:pt idx="4664">
                  <c:v>0.13551189754190393</c:v>
                </c:pt>
                <c:pt idx="4665">
                  <c:v>0.26882943046220481</c:v>
                </c:pt>
                <c:pt idx="4666">
                  <c:v>0.20777486382209595</c:v>
                </c:pt>
                <c:pt idx="4667">
                  <c:v>0.11825431174820318</c:v>
                </c:pt>
                <c:pt idx="4668">
                  <c:v>0.14718016183640326</c:v>
                </c:pt>
                <c:pt idx="4669">
                  <c:v>0.12450944403090602</c:v>
                </c:pt>
                <c:pt idx="4670">
                  <c:v>0.1898437056286042</c:v>
                </c:pt>
                <c:pt idx="4671">
                  <c:v>0.13912090611009376</c:v>
                </c:pt>
                <c:pt idx="4672">
                  <c:v>0.275448916333006</c:v>
                </c:pt>
                <c:pt idx="4673">
                  <c:v>0.12607316747499908</c:v>
                </c:pt>
                <c:pt idx="4674">
                  <c:v>0.16235829684539857</c:v>
                </c:pt>
                <c:pt idx="4675">
                  <c:v>7.1754863286997761E-2</c:v>
                </c:pt>
                <c:pt idx="4676">
                  <c:v>0.27669623857799763</c:v>
                </c:pt>
                <c:pt idx="4677">
                  <c:v>0.22227543150289517</c:v>
                </c:pt>
                <c:pt idx="4678">
                  <c:v>0.23238577921419787</c:v>
                </c:pt>
                <c:pt idx="4679">
                  <c:v>0.23714083408509684</c:v>
                </c:pt>
                <c:pt idx="4680">
                  <c:v>0.15085693063960548</c:v>
                </c:pt>
                <c:pt idx="4681">
                  <c:v>0.19344357574000581</c:v>
                </c:pt>
                <c:pt idx="4682">
                  <c:v>0.15290299644840483</c:v>
                </c:pt>
                <c:pt idx="4683">
                  <c:v>8.6925768799802239E-2</c:v>
                </c:pt>
                <c:pt idx="4684">
                  <c:v>0.24353137367090491</c:v>
                </c:pt>
                <c:pt idx="4685">
                  <c:v>9.8897646419303431E-2</c:v>
                </c:pt>
                <c:pt idx="4686">
                  <c:v>0.23357482312700029</c:v>
                </c:pt>
                <c:pt idx="4687">
                  <c:v>0.20902791202550475</c:v>
                </c:pt>
                <c:pt idx="4688">
                  <c:v>8.4505107524606757E-2</c:v>
                </c:pt>
                <c:pt idx="4689">
                  <c:v>0.20480853088240386</c:v>
                </c:pt>
                <c:pt idx="4690">
                  <c:v>0.14336226134069821</c:v>
                </c:pt>
                <c:pt idx="4691">
                  <c:v>0.10475356912719747</c:v>
                </c:pt>
                <c:pt idx="4692">
                  <c:v>0.19189372109460121</c:v>
                </c:pt>
                <c:pt idx="4693">
                  <c:v>0.18137859083090291</c:v>
                </c:pt>
                <c:pt idx="4694">
                  <c:v>0.1997468054163975</c:v>
                </c:pt>
                <c:pt idx="4695">
                  <c:v>8.4690853407494757E-2</c:v>
                </c:pt>
                <c:pt idx="4696">
                  <c:v>0.19479958083350446</c:v>
                </c:pt>
                <c:pt idx="4697">
                  <c:v>0.15947082477539776</c:v>
                </c:pt>
                <c:pt idx="4698">
                  <c:v>7.8086143742694958E-2</c:v>
                </c:pt>
                <c:pt idx="4699">
                  <c:v>0.16596092008380531</c:v>
                </c:pt>
                <c:pt idx="4700">
                  <c:v>0.23101541172239706</c:v>
                </c:pt>
                <c:pt idx="4701">
                  <c:v>0.14735181127190342</c:v>
                </c:pt>
                <c:pt idx="4702">
                  <c:v>0.14075348173369728</c:v>
                </c:pt>
                <c:pt idx="4703">
                  <c:v>0.2728142895219049</c:v>
                </c:pt>
                <c:pt idx="4704">
                  <c:v>0.16910328041869682</c:v>
                </c:pt>
                <c:pt idx="4705">
                  <c:v>0.20910059666499592</c:v>
                </c:pt>
                <c:pt idx="4706">
                  <c:v>9.6042127258598953E-2</c:v>
                </c:pt>
                <c:pt idx="4707">
                  <c:v>0.12214595201230342</c:v>
                </c:pt>
                <c:pt idx="4708">
                  <c:v>0.22521781204359625</c:v>
                </c:pt>
                <c:pt idx="4709">
                  <c:v>0.15529557136440544</c:v>
                </c:pt>
                <c:pt idx="4710">
                  <c:v>0.133193243397003</c:v>
                </c:pt>
                <c:pt idx="4711">
                  <c:v>0.21742515727659456</c:v>
                </c:pt>
                <c:pt idx="4712">
                  <c:v>0.11457040504200222</c:v>
                </c:pt>
                <c:pt idx="4713">
                  <c:v>0.25683119753230699</c:v>
                </c:pt>
                <c:pt idx="4714">
                  <c:v>0.17470952858080591</c:v>
                </c:pt>
                <c:pt idx="4715">
                  <c:v>7.1526385786796709E-2</c:v>
                </c:pt>
                <c:pt idx="4716">
                  <c:v>0.13776083324030741</c:v>
                </c:pt>
                <c:pt idx="4717">
                  <c:v>6.6949102536398145E-2</c:v>
                </c:pt>
                <c:pt idx="4718">
                  <c:v>0.20968895210279531</c:v>
                </c:pt>
                <c:pt idx="4719">
                  <c:v>0.15082045315610132</c:v>
                </c:pt>
                <c:pt idx="4720">
                  <c:v>0.11734932357519764</c:v>
                </c:pt>
                <c:pt idx="4721">
                  <c:v>0.12605097714819635</c:v>
                </c:pt>
                <c:pt idx="4722">
                  <c:v>0.12778201157729624</c:v>
                </c:pt>
                <c:pt idx="4723">
                  <c:v>0.13175357716720271</c:v>
                </c:pt>
                <c:pt idx="4724">
                  <c:v>0.23037671371869767</c:v>
                </c:pt>
                <c:pt idx="4725">
                  <c:v>0.19669850632540486</c:v>
                </c:pt>
                <c:pt idx="4726">
                  <c:v>0.12338517337430242</c:v>
                </c:pt>
                <c:pt idx="4727">
                  <c:v>6.0363333517003473E-2</c:v>
                </c:pt>
                <c:pt idx="4728">
                  <c:v>0.19009400621310141</c:v>
                </c:pt>
                <c:pt idx="4729">
                  <c:v>0.13594848887420735</c:v>
                </c:pt>
                <c:pt idx="4730">
                  <c:v>0.21175883335189477</c:v>
                </c:pt>
                <c:pt idx="4731">
                  <c:v>0.15024597983850191</c:v>
                </c:pt>
                <c:pt idx="4732">
                  <c:v>0.20458761706299824</c:v>
                </c:pt>
                <c:pt idx="4733">
                  <c:v>0.14968107848730491</c:v>
                </c:pt>
                <c:pt idx="4734">
                  <c:v>9.7876821149797039E-2</c:v>
                </c:pt>
                <c:pt idx="4735">
                  <c:v>6.9960034979800911E-2</c:v>
                </c:pt>
                <c:pt idx="4736">
                  <c:v>0.17126704226559791</c:v>
                </c:pt>
                <c:pt idx="4737">
                  <c:v>0.2339892284487064</c:v>
                </c:pt>
                <c:pt idx="4738">
                  <c:v>0.22148413950380164</c:v>
                </c:pt>
                <c:pt idx="4739">
                  <c:v>0.12447922699469416</c:v>
                </c:pt>
                <c:pt idx="4740">
                  <c:v>9.4824270536705266E-2</c:v>
                </c:pt>
                <c:pt idx="4741">
                  <c:v>0.10675057520930409</c:v>
                </c:pt>
                <c:pt idx="4742">
                  <c:v>0.21243035142470104</c:v>
                </c:pt>
                <c:pt idx="4743">
                  <c:v>0.22838361819749864</c:v>
                </c:pt>
                <c:pt idx="4744">
                  <c:v>0.15353934673810074</c:v>
                </c:pt>
                <c:pt idx="4745">
                  <c:v>8.3719532329099025E-2</c:v>
                </c:pt>
                <c:pt idx="4746">
                  <c:v>0.11095464654370371</c:v>
                </c:pt>
                <c:pt idx="4747">
                  <c:v>5.5987092324699034E-2</c:v>
                </c:pt>
                <c:pt idx="4748">
                  <c:v>0.13860809542620744</c:v>
                </c:pt>
                <c:pt idx="4749">
                  <c:v>0.17640553525500041</c:v>
                </c:pt>
                <c:pt idx="4750">
                  <c:v>0.23307801687519741</c:v>
                </c:pt>
                <c:pt idx="4751">
                  <c:v>0.14823364466420241</c:v>
                </c:pt>
                <c:pt idx="4752">
                  <c:v>0.1391219973113067</c:v>
                </c:pt>
                <c:pt idx="4753">
                  <c:v>0.1352235242756018</c:v>
                </c:pt>
                <c:pt idx="4754">
                  <c:v>8.0219158577094246E-2</c:v>
                </c:pt>
                <c:pt idx="4755">
                  <c:v>0.17654858897080344</c:v>
                </c:pt>
                <c:pt idx="4756">
                  <c:v>0.18224965338529944</c:v>
                </c:pt>
                <c:pt idx="4757">
                  <c:v>0.15808952320909953</c:v>
                </c:pt>
                <c:pt idx="4758">
                  <c:v>0.11710056551810095</c:v>
                </c:pt>
                <c:pt idx="4759">
                  <c:v>0.11616777385900473</c:v>
                </c:pt>
                <c:pt idx="4760">
                  <c:v>9.8397211681600538E-2</c:v>
                </c:pt>
                <c:pt idx="4761">
                  <c:v>0.19968066952479541</c:v>
                </c:pt>
                <c:pt idx="4762">
                  <c:v>0.14389540514430699</c:v>
                </c:pt>
                <c:pt idx="4763">
                  <c:v>6.9460834668305743E-2</c:v>
                </c:pt>
                <c:pt idx="4764">
                  <c:v>7.2372670024805574E-2</c:v>
                </c:pt>
                <c:pt idx="4765">
                  <c:v>0.23308009705540694</c:v>
                </c:pt>
                <c:pt idx="4766">
                  <c:v>7.4547926554203447E-2</c:v>
                </c:pt>
                <c:pt idx="4767">
                  <c:v>0.16729174444830708</c:v>
                </c:pt>
                <c:pt idx="4768">
                  <c:v>0.11005822310110602</c:v>
                </c:pt>
                <c:pt idx="4769">
                  <c:v>0.11180883898970247</c:v>
                </c:pt>
                <c:pt idx="4770">
                  <c:v>0.10820978636090252</c:v>
                </c:pt>
                <c:pt idx="4771">
                  <c:v>0.18367249977289718</c:v>
                </c:pt>
                <c:pt idx="4772">
                  <c:v>0.10640146083279944</c:v>
                </c:pt>
                <c:pt idx="4773">
                  <c:v>7.3006550734206463E-2</c:v>
                </c:pt>
                <c:pt idx="4774">
                  <c:v>0.16427094409650117</c:v>
                </c:pt>
                <c:pt idx="4775">
                  <c:v>0.13179132811980321</c:v>
                </c:pt>
                <c:pt idx="4776">
                  <c:v>0.11079789556879406</c:v>
                </c:pt>
                <c:pt idx="4777">
                  <c:v>8.0026121762401634E-2</c:v>
                </c:pt>
                <c:pt idx="4778">
                  <c:v>0.10992352416029447</c:v>
                </c:pt>
                <c:pt idx="4779">
                  <c:v>0.16918340116980424</c:v>
                </c:pt>
                <c:pt idx="4780">
                  <c:v>0.13604810542540327</c:v>
                </c:pt>
                <c:pt idx="4781">
                  <c:v>0.11471551638909716</c:v>
                </c:pt>
                <c:pt idx="4782">
                  <c:v>0.16226375921260691</c:v>
                </c:pt>
                <c:pt idx="4783">
                  <c:v>6.3797156806501609E-2</c:v>
                </c:pt>
                <c:pt idx="4784">
                  <c:v>0.14801261920869987</c:v>
                </c:pt>
                <c:pt idx="4785">
                  <c:v>7.8809237718801037E-2</c:v>
                </c:pt>
                <c:pt idx="4786">
                  <c:v>0.10505489401789685</c:v>
                </c:pt>
                <c:pt idx="4787">
                  <c:v>0.21145435511860491</c:v>
                </c:pt>
                <c:pt idx="4788">
                  <c:v>0.12189176555280312</c:v>
                </c:pt>
                <c:pt idx="4789">
                  <c:v>8.9690995939904622E-2</c:v>
                </c:pt>
                <c:pt idx="4790">
                  <c:v>0.19804143529549539</c:v>
                </c:pt>
                <c:pt idx="4791">
                  <c:v>0.14804819936000599</c:v>
                </c:pt>
                <c:pt idx="4792">
                  <c:v>0.20141729606959397</c:v>
                </c:pt>
                <c:pt idx="4793">
                  <c:v>5.3169609092293513E-2</c:v>
                </c:pt>
                <c:pt idx="4794">
                  <c:v>0.17664064926650269</c:v>
                </c:pt>
                <c:pt idx="4795">
                  <c:v>0.1668356006374988</c:v>
                </c:pt>
                <c:pt idx="4796">
                  <c:v>0.15951411424700343</c:v>
                </c:pt>
                <c:pt idx="4797">
                  <c:v>0.11180375586529616</c:v>
                </c:pt>
                <c:pt idx="4798">
                  <c:v>4.6590847339899703E-2</c:v>
                </c:pt>
                <c:pt idx="4799">
                  <c:v>0.10396030160730158</c:v>
                </c:pt>
                <c:pt idx="4800">
                  <c:v>0.15260462462080682</c:v>
                </c:pt>
                <c:pt idx="4801">
                  <c:v>0.12300963237889562</c:v>
                </c:pt>
                <c:pt idx="4802">
                  <c:v>0.140272009068795</c:v>
                </c:pt>
                <c:pt idx="4803">
                  <c:v>4.1983503452399873E-2</c:v>
                </c:pt>
                <c:pt idx="4804">
                  <c:v>5.3607563442099604E-2</c:v>
                </c:pt>
                <c:pt idx="4805">
                  <c:v>0.13121487959139794</c:v>
                </c:pt>
                <c:pt idx="4806">
                  <c:v>0.17025487450939641</c:v>
                </c:pt>
                <c:pt idx="4807">
                  <c:v>9.9723544982595266E-2</c:v>
                </c:pt>
                <c:pt idx="4808">
                  <c:v>0.15294497291769546</c:v>
                </c:pt>
                <c:pt idx="4809">
                  <c:v>0.14966366322930469</c:v>
                </c:pt>
                <c:pt idx="4810">
                  <c:v>0.21193526796210538</c:v>
                </c:pt>
                <c:pt idx="4811">
                  <c:v>0.15207275223509953</c:v>
                </c:pt>
                <c:pt idx="4812">
                  <c:v>0.14354490743809889</c:v>
                </c:pt>
                <c:pt idx="4813">
                  <c:v>0.10952640186729981</c:v>
                </c:pt>
                <c:pt idx="4814">
                  <c:v>0.12081754681419445</c:v>
                </c:pt>
                <c:pt idx="4815">
                  <c:v>0.14338281138140024</c:v>
                </c:pt>
                <c:pt idx="4816">
                  <c:v>7.3129845598501206E-2</c:v>
                </c:pt>
                <c:pt idx="4817">
                  <c:v>0.15920455284680293</c:v>
                </c:pt>
                <c:pt idx="4818">
                  <c:v>0.18700421834739808</c:v>
                </c:pt>
                <c:pt idx="4819">
                  <c:v>0.17407385788850147</c:v>
                </c:pt>
                <c:pt idx="4820">
                  <c:v>0.15846846504810325</c:v>
                </c:pt>
                <c:pt idx="4821">
                  <c:v>6.5917672887593814E-2</c:v>
                </c:pt>
                <c:pt idx="4822">
                  <c:v>0.18894989705170084</c:v>
                </c:pt>
                <c:pt idx="4823">
                  <c:v>0.12320461035210464</c:v>
                </c:pt>
                <c:pt idx="4824">
                  <c:v>0.12146690386289549</c:v>
                </c:pt>
                <c:pt idx="4825">
                  <c:v>0.17170604173219431</c:v>
                </c:pt>
                <c:pt idx="4826">
                  <c:v>0.13216917510770543</c:v>
                </c:pt>
                <c:pt idx="4827">
                  <c:v>0.12117586833039695</c:v>
                </c:pt>
                <c:pt idx="4828">
                  <c:v>0.10238862480190392</c:v>
                </c:pt>
                <c:pt idx="4829">
                  <c:v>0.16677143154589794</c:v>
                </c:pt>
                <c:pt idx="4830">
                  <c:v>0.11680463638229822</c:v>
                </c:pt>
                <c:pt idx="4831">
                  <c:v>0.12507638859780532</c:v>
                </c:pt>
                <c:pt idx="4832">
                  <c:v>0.18623494612130406</c:v>
                </c:pt>
                <c:pt idx="4833">
                  <c:v>0.11652124888129912</c:v>
                </c:pt>
                <c:pt idx="4834">
                  <c:v>0.1257381777018054</c:v>
                </c:pt>
                <c:pt idx="4835">
                  <c:v>0.13949104210020474</c:v>
                </c:pt>
                <c:pt idx="4836">
                  <c:v>0.15662148867539913</c:v>
                </c:pt>
                <c:pt idx="4837">
                  <c:v>0.16496833316129964</c:v>
                </c:pt>
                <c:pt idx="4838">
                  <c:v>0.11139500517509759</c:v>
                </c:pt>
                <c:pt idx="4839">
                  <c:v>0.12418491192970293</c:v>
                </c:pt>
                <c:pt idx="4840">
                  <c:v>0.19220184667200693</c:v>
                </c:pt>
                <c:pt idx="4841">
                  <c:v>6.171159765800413E-2</c:v>
                </c:pt>
                <c:pt idx="4842">
                  <c:v>0.16629216775319919</c:v>
                </c:pt>
                <c:pt idx="4843">
                  <c:v>7.5953145391693497E-2</c:v>
                </c:pt>
                <c:pt idx="4844">
                  <c:v>9.5569433591095515E-2</c:v>
                </c:pt>
                <c:pt idx="4845">
                  <c:v>0.11183641363250271</c:v>
                </c:pt>
                <c:pt idx="4846">
                  <c:v>0.14655435528220612</c:v>
                </c:pt>
                <c:pt idx="4847">
                  <c:v>8.7094783634498213E-2</c:v>
                </c:pt>
                <c:pt idx="4848">
                  <c:v>8.8522176986103901E-2</c:v>
                </c:pt>
                <c:pt idx="4849">
                  <c:v>0.16647410663780773</c:v>
                </c:pt>
                <c:pt idx="4850">
                  <c:v>6.9730981494104102E-2</c:v>
                </c:pt>
                <c:pt idx="4851">
                  <c:v>0.15973666439859371</c:v>
                </c:pt>
                <c:pt idx="4852">
                  <c:v>0.12355406440460116</c:v>
                </c:pt>
                <c:pt idx="4853">
                  <c:v>0.11908422753529692</c:v>
                </c:pt>
                <c:pt idx="4854">
                  <c:v>0.10828078163319817</c:v>
                </c:pt>
                <c:pt idx="4855">
                  <c:v>0.16180678852640645</c:v>
                </c:pt>
                <c:pt idx="4856">
                  <c:v>0.1099201609799966</c:v>
                </c:pt>
                <c:pt idx="4857">
                  <c:v>6.8827437235100764E-2</c:v>
                </c:pt>
                <c:pt idx="4858">
                  <c:v>6.9259490289496933E-2</c:v>
                </c:pt>
                <c:pt idx="4859">
                  <c:v>0.14358527018140502</c:v>
                </c:pt>
                <c:pt idx="4860">
                  <c:v>0.1642726613281979</c:v>
                </c:pt>
                <c:pt idx="4861">
                  <c:v>7.4784905720704939E-2</c:v>
                </c:pt>
                <c:pt idx="4862">
                  <c:v>0.12704309922540349</c:v>
                </c:pt>
                <c:pt idx="4863">
                  <c:v>0.16916984076469607</c:v>
                </c:pt>
                <c:pt idx="4864">
                  <c:v>0.13524040266030199</c:v>
                </c:pt>
                <c:pt idx="4865">
                  <c:v>0.17807387178949341</c:v>
                </c:pt>
                <c:pt idx="4866">
                  <c:v>0.11080399144380261</c:v>
                </c:pt>
                <c:pt idx="4867">
                  <c:v>0.11215433637019602</c:v>
                </c:pt>
                <c:pt idx="4868">
                  <c:v>0.1262012171349057</c:v>
                </c:pt>
                <c:pt idx="4869">
                  <c:v>0.16351893314579649</c:v>
                </c:pt>
                <c:pt idx="4870">
                  <c:v>0.10656777833260379</c:v>
                </c:pt>
                <c:pt idx="4871">
                  <c:v>0.13332496870090438</c:v>
                </c:pt>
                <c:pt idx="4872">
                  <c:v>4.4127390561996584E-2</c:v>
                </c:pt>
                <c:pt idx="4873">
                  <c:v>0.17148260646770574</c:v>
                </c:pt>
                <c:pt idx="4874">
                  <c:v>9.2600726477797948E-2</c:v>
                </c:pt>
                <c:pt idx="4875">
                  <c:v>0.10510030082760126</c:v>
                </c:pt>
                <c:pt idx="4876">
                  <c:v>0.15737230807920374</c:v>
                </c:pt>
                <c:pt idx="4877">
                  <c:v>0.13497339347100096</c:v>
                </c:pt>
                <c:pt idx="4878">
                  <c:v>0.13314515947439595</c:v>
                </c:pt>
                <c:pt idx="4879">
                  <c:v>9.9509341651100258E-2</c:v>
                </c:pt>
                <c:pt idx="4880">
                  <c:v>0.16483393595629642</c:v>
                </c:pt>
                <c:pt idx="4881">
                  <c:v>0.13485241311789822</c:v>
                </c:pt>
                <c:pt idx="4882">
                  <c:v>0.15635738209970013</c:v>
                </c:pt>
                <c:pt idx="4883">
                  <c:v>9.7618034650395133E-2</c:v>
                </c:pt>
                <c:pt idx="4884">
                  <c:v>0.12475787088590112</c:v>
                </c:pt>
                <c:pt idx="4885">
                  <c:v>5.8045360712895865E-2</c:v>
                </c:pt>
                <c:pt idx="4886">
                  <c:v>0.14961798316379399</c:v>
                </c:pt>
                <c:pt idx="4887">
                  <c:v>0.15353237787420052</c:v>
                </c:pt>
                <c:pt idx="4888">
                  <c:v>0.10300142166489942</c:v>
                </c:pt>
                <c:pt idx="4889">
                  <c:v>9.2768624767501209E-2</c:v>
                </c:pt>
                <c:pt idx="4890">
                  <c:v>9.0600206587197765E-2</c:v>
                </c:pt>
                <c:pt idx="4891">
                  <c:v>0.12092057775500144</c:v>
                </c:pt>
                <c:pt idx="4892">
                  <c:v>9.4504085866205984E-2</c:v>
                </c:pt>
                <c:pt idx="4893">
                  <c:v>0.15914162493359638</c:v>
                </c:pt>
                <c:pt idx="4894">
                  <c:v>0.12712051357409837</c:v>
                </c:pt>
                <c:pt idx="4895">
                  <c:v>0.12160082776119963</c:v>
                </c:pt>
                <c:pt idx="4896">
                  <c:v>7.3617909889094432E-2</c:v>
                </c:pt>
                <c:pt idx="4897">
                  <c:v>0.12636258819650001</c:v>
                </c:pt>
                <c:pt idx="4898">
                  <c:v>0.13854338090389781</c:v>
                </c:pt>
                <c:pt idx="4899">
                  <c:v>0.12485218362159856</c:v>
                </c:pt>
                <c:pt idx="4900">
                  <c:v>0.12183577579850223</c:v>
                </c:pt>
                <c:pt idx="4901">
                  <c:v>9.7176975918202915E-2</c:v>
                </c:pt>
                <c:pt idx="4902">
                  <c:v>4.7231275231894167E-2</c:v>
                </c:pt>
                <c:pt idx="4903">
                  <c:v>0.13369348539140538</c:v>
                </c:pt>
                <c:pt idx="4904">
                  <c:v>0.15521575064239931</c:v>
                </c:pt>
                <c:pt idx="4905">
                  <c:v>9.3113273967404098E-2</c:v>
                </c:pt>
                <c:pt idx="4906">
                  <c:v>0.1135871855207</c:v>
                </c:pt>
                <c:pt idx="4907">
                  <c:v>0.13633442431590481</c:v>
                </c:pt>
                <c:pt idx="4908">
                  <c:v>0.13810341815279578</c:v>
                </c:pt>
                <c:pt idx="4909">
                  <c:v>4.7378363256598492E-2</c:v>
                </c:pt>
                <c:pt idx="4910">
                  <c:v>0.10251710498140212</c:v>
                </c:pt>
                <c:pt idx="4911">
                  <c:v>0.11902411448359444</c:v>
                </c:pt>
                <c:pt idx="4912">
                  <c:v>6.2037066964706171E-2</c:v>
                </c:pt>
                <c:pt idx="4913">
                  <c:v>3.034329653540635E-2</c:v>
                </c:pt>
                <c:pt idx="4914">
                  <c:v>9.6372423409505248E-2</c:v>
                </c:pt>
                <c:pt idx="4915">
                  <c:v>9.0532014566505781E-2</c:v>
                </c:pt>
                <c:pt idx="4916">
                  <c:v>8.6919213721003488E-2</c:v>
                </c:pt>
                <c:pt idx="4917">
                  <c:v>8.2858555816898244E-2</c:v>
                </c:pt>
                <c:pt idx="4918">
                  <c:v>9.9361200013504458E-2</c:v>
                </c:pt>
                <c:pt idx="4919">
                  <c:v>0.11334763284719424</c:v>
                </c:pt>
                <c:pt idx="4920">
                  <c:v>0.11850027120250724</c:v>
                </c:pt>
                <c:pt idx="4921">
                  <c:v>9.571243693710578E-2</c:v>
                </c:pt>
                <c:pt idx="4922">
                  <c:v>0.12732662463089617</c:v>
                </c:pt>
                <c:pt idx="4923">
                  <c:v>0.16419849317320373</c:v>
                </c:pt>
                <c:pt idx="4924">
                  <c:v>0.14854643791440586</c:v>
                </c:pt>
                <c:pt idx="4925">
                  <c:v>5.4694130442897171E-2</c:v>
                </c:pt>
                <c:pt idx="4926">
                  <c:v>7.2604514733995984E-2</c:v>
                </c:pt>
                <c:pt idx="4927">
                  <c:v>8.7733339945700095E-2</c:v>
                </c:pt>
                <c:pt idx="4928">
                  <c:v>0.10791809129369755</c:v>
                </c:pt>
                <c:pt idx="4929">
                  <c:v>0.10909443146700031</c:v>
                </c:pt>
                <c:pt idx="4930">
                  <c:v>0.11768117436679451</c:v>
                </c:pt>
                <c:pt idx="4931">
                  <c:v>9.9716139281597047E-2</c:v>
                </c:pt>
                <c:pt idx="4932">
                  <c:v>0.16805649118589516</c:v>
                </c:pt>
                <c:pt idx="4933">
                  <c:v>8.2443489883004539E-2</c:v>
                </c:pt>
                <c:pt idx="4934">
                  <c:v>0.10298887479990491</c:v>
                </c:pt>
                <c:pt idx="4935">
                  <c:v>0.11917530522819721</c:v>
                </c:pt>
                <c:pt idx="4936">
                  <c:v>0.12751781191479947</c:v>
                </c:pt>
                <c:pt idx="4937">
                  <c:v>3.2565132719696681E-2</c:v>
                </c:pt>
                <c:pt idx="4938">
                  <c:v>0.13693220558470004</c:v>
                </c:pt>
                <c:pt idx="4939">
                  <c:v>9.5353968269904568E-2</c:v>
                </c:pt>
                <c:pt idx="4940">
                  <c:v>0.11391039780730226</c:v>
                </c:pt>
                <c:pt idx="4941">
                  <c:v>7.3711978665201724E-2</c:v>
                </c:pt>
                <c:pt idx="4942">
                  <c:v>0.12475704795269862</c:v>
                </c:pt>
                <c:pt idx="4943">
                  <c:v>0.10354609112559389</c:v>
                </c:pt>
                <c:pt idx="4944">
                  <c:v>0.10732036748369472</c:v>
                </c:pt>
                <c:pt idx="4945">
                  <c:v>0.11061257187400066</c:v>
                </c:pt>
                <c:pt idx="4946">
                  <c:v>8.4122690008698264E-2</c:v>
                </c:pt>
                <c:pt idx="4947">
                  <c:v>9.6808443398302954E-2</c:v>
                </c:pt>
                <c:pt idx="4948">
                  <c:v>0.10682618615329929</c:v>
                </c:pt>
                <c:pt idx="4949">
                  <c:v>0.16359702303759688</c:v>
                </c:pt>
                <c:pt idx="4950">
                  <c:v>7.3146968280994415E-2</c:v>
                </c:pt>
                <c:pt idx="4951">
                  <c:v>0.16849690636769435</c:v>
                </c:pt>
                <c:pt idx="4952">
                  <c:v>0.10125397060130582</c:v>
                </c:pt>
                <c:pt idx="4953">
                  <c:v>8.482082651519883E-2</c:v>
                </c:pt>
                <c:pt idx="4954">
                  <c:v>0.13193533781530781</c:v>
                </c:pt>
                <c:pt idx="4955">
                  <c:v>0.11322464089350665</c:v>
                </c:pt>
                <c:pt idx="4956">
                  <c:v>0.14630807125040241</c:v>
                </c:pt>
                <c:pt idx="4957">
                  <c:v>0.11444868595390323</c:v>
                </c:pt>
                <c:pt idx="4958">
                  <c:v>0.11026891408610627</c:v>
                </c:pt>
                <c:pt idx="4959">
                  <c:v>6.3636386912804904E-2</c:v>
                </c:pt>
                <c:pt idx="4960">
                  <c:v>0.13933861795689495</c:v>
                </c:pt>
                <c:pt idx="4961">
                  <c:v>8.8086017398595201E-2</c:v>
                </c:pt>
                <c:pt idx="4962">
                  <c:v>9.9879849651103067E-2</c:v>
                </c:pt>
                <c:pt idx="4963">
                  <c:v>0.10184435126629419</c:v>
                </c:pt>
                <c:pt idx="4964">
                  <c:v>0.11034296687360269</c:v>
                </c:pt>
                <c:pt idx="4965">
                  <c:v>0.13473522104429494</c:v>
                </c:pt>
                <c:pt idx="4966">
                  <c:v>0.10369840141659417</c:v>
                </c:pt>
                <c:pt idx="4967">
                  <c:v>0.16484563382749848</c:v>
                </c:pt>
                <c:pt idx="4968">
                  <c:v>0.12182321398279329</c:v>
                </c:pt>
                <c:pt idx="4969">
                  <c:v>0.12333678891380413</c:v>
                </c:pt>
                <c:pt idx="4970">
                  <c:v>0.13296529393260029</c:v>
                </c:pt>
                <c:pt idx="4971">
                  <c:v>8.0084375727097576E-2</c:v>
                </c:pt>
                <c:pt idx="4972">
                  <c:v>0.12064295061929897</c:v>
                </c:pt>
                <c:pt idx="4973">
                  <c:v>6.1585094870693524E-2</c:v>
                </c:pt>
                <c:pt idx="4974">
                  <c:v>6.3572934790599334E-2</c:v>
                </c:pt>
                <c:pt idx="4975">
                  <c:v>0.15282077961319368</c:v>
                </c:pt>
                <c:pt idx="4976">
                  <c:v>0.16413087097309639</c:v>
                </c:pt>
                <c:pt idx="4977">
                  <c:v>8.1857126616498369E-2</c:v>
                </c:pt>
                <c:pt idx="4978">
                  <c:v>8.842833158100015E-2</c:v>
                </c:pt>
                <c:pt idx="4979">
                  <c:v>5.5669219797692876E-2</c:v>
                </c:pt>
                <c:pt idx="4980">
                  <c:v>0.15635780273919464</c:v>
                </c:pt>
                <c:pt idx="4981">
                  <c:v>8.8654338156104948E-2</c:v>
                </c:pt>
                <c:pt idx="4982">
                  <c:v>0.13369529194109531</c:v>
                </c:pt>
                <c:pt idx="4983">
                  <c:v>0.1183270757608032</c:v>
                </c:pt>
                <c:pt idx="4984">
                  <c:v>9.4035054755693889E-2</c:v>
                </c:pt>
                <c:pt idx="4985">
                  <c:v>7.090745924010404E-2</c:v>
                </c:pt>
                <c:pt idx="4986">
                  <c:v>0.12738323702519949</c:v>
                </c:pt>
                <c:pt idx="4987">
                  <c:v>8.0608747090096758E-2</c:v>
                </c:pt>
                <c:pt idx="4988">
                  <c:v>0.16232712314460684</c:v>
                </c:pt>
                <c:pt idx="4989">
                  <c:v>9.3164973881500399E-2</c:v>
                </c:pt>
                <c:pt idx="4990">
                  <c:v>0.10732492924739746</c:v>
                </c:pt>
                <c:pt idx="4991">
                  <c:v>6.6230098693495165E-2</c:v>
                </c:pt>
                <c:pt idx="4992">
                  <c:v>4.8484313995501981E-2</c:v>
                </c:pt>
                <c:pt idx="4993">
                  <c:v>9.1011592406303507E-2</c:v>
                </c:pt>
                <c:pt idx="4994">
                  <c:v>6.5713430355601191E-2</c:v>
                </c:pt>
                <c:pt idx="4995">
                  <c:v>9.344128444119798E-2</c:v>
                </c:pt>
                <c:pt idx="4996">
                  <c:v>0.11674733768829526</c:v>
                </c:pt>
                <c:pt idx="4997">
                  <c:v>6.0937090171194114E-2</c:v>
                </c:pt>
                <c:pt idx="4998">
                  <c:v>0.13009197985070386</c:v>
                </c:pt>
                <c:pt idx="4999">
                  <c:v>0.15897005603000081</c:v>
                </c:pt>
              </c:numCache>
            </c:numRef>
          </c:yVal>
        </c:ser>
        <c:ser>
          <c:idx val="2"/>
          <c:order val="1"/>
          <c:tx>
            <c:strRef>
              <c:f>'Figs 40 and 41'!$V$2</c:f>
              <c:strCache>
                <c:ptCount val="1"/>
                <c:pt idx="0">
                  <c:v>RBC Inhibition Infants</c:v>
                </c:pt>
              </c:strCache>
            </c:strRef>
          </c:tx>
          <c:spPr>
            <a:ln w="28575">
              <a:noFill/>
            </a:ln>
          </c:spPr>
          <c:marker>
            <c:symbol val="triangle"/>
            <c:size val="2"/>
            <c:spPr>
              <a:solidFill>
                <a:srgbClr val="CC3300"/>
              </a:solidFill>
              <a:ln>
                <a:solidFill>
                  <a:srgbClr val="9BBB59">
                    <a:lumMod val="75000"/>
                    <a:alpha val="39000"/>
                  </a:srgbClr>
                </a:solidFill>
              </a:ln>
            </c:spPr>
          </c:marker>
          <c:xVal>
            <c:numRef>
              <c:f>'Figs 40 and 41'!$S$3:$S$5002</c:f>
              <c:numCache>
                <c:formatCode>General</c:formatCode>
                <c:ptCount val="5000"/>
                <c:pt idx="0">
                  <c:v>10</c:v>
                </c:pt>
                <c:pt idx="1">
                  <c:v>9.9861940280000248</c:v>
                </c:pt>
                <c:pt idx="2">
                  <c:v>9.9724071170000563</c:v>
                </c:pt>
                <c:pt idx="3">
                  <c:v>9.9586392410000268</c:v>
                </c:pt>
                <c:pt idx="4">
                  <c:v>9.9448903719999997</c:v>
                </c:pt>
                <c:pt idx="5">
                  <c:v>9.9311604839999639</c:v>
                </c:pt>
                <c:pt idx="6">
                  <c:v>9.9174495520000523</c:v>
                </c:pt>
                <c:pt idx="7">
                  <c:v>9.9037575500000248</c:v>
                </c:pt>
                <c:pt idx="8">
                  <c:v>9.8900844500000247</c:v>
                </c:pt>
                <c:pt idx="9">
                  <c:v>9.8764302280000713</c:v>
                </c:pt>
                <c:pt idx="10">
                  <c:v>9.8627948560000771</c:v>
                </c:pt>
                <c:pt idx="11">
                  <c:v>9.8491783099999992</c:v>
                </c:pt>
                <c:pt idx="12">
                  <c:v>9.8355805620000414</c:v>
                </c:pt>
                <c:pt idx="13">
                  <c:v>9.8220015880000027</c:v>
                </c:pt>
                <c:pt idx="14">
                  <c:v>9.8084413600000016</c:v>
                </c:pt>
                <c:pt idx="15">
                  <c:v>9.7948998540000005</c:v>
                </c:pt>
                <c:pt idx="16">
                  <c:v>9.7813770429999689</c:v>
                </c:pt>
                <c:pt idx="17">
                  <c:v>9.7678729019999988</c:v>
                </c:pt>
                <c:pt idx="18">
                  <c:v>9.7543874039999992</c:v>
                </c:pt>
                <c:pt idx="19">
                  <c:v>9.7409205249999999</c:v>
                </c:pt>
                <c:pt idx="20">
                  <c:v>9.7274722380000007</c:v>
                </c:pt>
                <c:pt idx="21">
                  <c:v>9.7140425170000047</c:v>
                </c:pt>
                <c:pt idx="22">
                  <c:v>9.7006313380000027</c:v>
                </c:pt>
                <c:pt idx="23">
                  <c:v>9.6872386739999996</c:v>
                </c:pt>
                <c:pt idx="24">
                  <c:v>9.6738645000000005</c:v>
                </c:pt>
                <c:pt idx="25">
                  <c:v>9.6605087899999997</c:v>
                </c:pt>
                <c:pt idx="26">
                  <c:v>9.6471715189999987</c:v>
                </c:pt>
                <c:pt idx="27">
                  <c:v>9.6338526609999988</c:v>
                </c:pt>
                <c:pt idx="28">
                  <c:v>9.6205521920000017</c:v>
                </c:pt>
                <c:pt idx="29">
                  <c:v>9.6072700849999979</c:v>
                </c:pt>
                <c:pt idx="30">
                  <c:v>9.5940063150000068</c:v>
                </c:pt>
                <c:pt idx="31">
                  <c:v>9.5807608570000067</c:v>
                </c:pt>
                <c:pt idx="32">
                  <c:v>9.5675336860000026</c:v>
                </c:pt>
                <c:pt idx="33">
                  <c:v>9.5543247759999996</c:v>
                </c:pt>
                <c:pt idx="34">
                  <c:v>9.5411341029999992</c:v>
                </c:pt>
                <c:pt idx="35">
                  <c:v>9.5279616399999991</c:v>
                </c:pt>
                <c:pt idx="36">
                  <c:v>9.5148073639999993</c:v>
                </c:pt>
                <c:pt idx="37">
                  <c:v>9.5016712479999992</c:v>
                </c:pt>
                <c:pt idx="38">
                  <c:v>9.4885532670000003</c:v>
                </c:pt>
                <c:pt idx="39">
                  <c:v>9.4754533980000524</c:v>
                </c:pt>
                <c:pt idx="40">
                  <c:v>9.4623716140000003</c:v>
                </c:pt>
                <c:pt idx="41">
                  <c:v>9.44930789</c:v>
                </c:pt>
                <c:pt idx="42">
                  <c:v>9.4362622030000001</c:v>
                </c:pt>
                <c:pt idx="43">
                  <c:v>9.4232345260000248</c:v>
                </c:pt>
                <c:pt idx="44">
                  <c:v>9.4102248350000028</c:v>
                </c:pt>
                <c:pt idx="45">
                  <c:v>9.3972331059999998</c:v>
                </c:pt>
                <c:pt idx="46">
                  <c:v>9.3842593120000046</c:v>
                </c:pt>
                <c:pt idx="47">
                  <c:v>9.3713034309999994</c:v>
                </c:pt>
                <c:pt idx="48">
                  <c:v>9.3583654359999997</c:v>
                </c:pt>
                <c:pt idx="49">
                  <c:v>9.3454453030000266</c:v>
                </c:pt>
                <c:pt idx="50">
                  <c:v>9.3325430080000267</c:v>
                </c:pt>
                <c:pt idx="51">
                  <c:v>9.3196585260000067</c:v>
                </c:pt>
                <c:pt idx="52">
                  <c:v>9.3067918320000267</c:v>
                </c:pt>
                <c:pt idx="53">
                  <c:v>9.2939429009999994</c:v>
                </c:pt>
                <c:pt idx="54">
                  <c:v>9.2811117099999603</c:v>
                </c:pt>
                <c:pt idx="55">
                  <c:v>9.2682982339999995</c:v>
                </c:pt>
                <c:pt idx="56">
                  <c:v>9.2555024480000068</c:v>
                </c:pt>
                <c:pt idx="57">
                  <c:v>9.2427243269999995</c:v>
                </c:pt>
                <c:pt idx="58">
                  <c:v>9.2299638479999988</c:v>
                </c:pt>
                <c:pt idx="59">
                  <c:v>9.2172209869999939</c:v>
                </c:pt>
                <c:pt idx="60">
                  <c:v>9.2044957180000004</c:v>
                </c:pt>
                <c:pt idx="61">
                  <c:v>9.1917880170000004</c:v>
                </c:pt>
                <c:pt idx="62">
                  <c:v>9.1790978610000007</c:v>
                </c:pt>
                <c:pt idx="63">
                  <c:v>9.1664252240000028</c:v>
                </c:pt>
                <c:pt idx="64">
                  <c:v>9.1537700839999996</c:v>
                </c:pt>
                <c:pt idx="65">
                  <c:v>9.1411324149999995</c:v>
                </c:pt>
                <c:pt idx="66">
                  <c:v>9.1285121929999988</c:v>
                </c:pt>
                <c:pt idx="67">
                  <c:v>9.1159093950000027</c:v>
                </c:pt>
                <c:pt idx="68">
                  <c:v>9.1033239969999986</c:v>
                </c:pt>
                <c:pt idx="69">
                  <c:v>9.0907559740000004</c:v>
                </c:pt>
                <c:pt idx="70">
                  <c:v>9.0782053019999989</c:v>
                </c:pt>
                <c:pt idx="71">
                  <c:v>9.0656719570000028</c:v>
                </c:pt>
                <c:pt idx="72">
                  <c:v>9.0531559160000068</c:v>
                </c:pt>
                <c:pt idx="73">
                  <c:v>9.0406571550000017</c:v>
                </c:pt>
                <c:pt idx="74">
                  <c:v>9.0281756499999979</c:v>
                </c:pt>
                <c:pt idx="75">
                  <c:v>9.0157113760000005</c:v>
                </c:pt>
                <c:pt idx="76">
                  <c:v>9.0032643110000006</c:v>
                </c:pt>
                <c:pt idx="77">
                  <c:v>8.9908344300000067</c:v>
                </c:pt>
                <c:pt idx="78">
                  <c:v>8.9784217089999991</c:v>
                </c:pt>
                <c:pt idx="79">
                  <c:v>8.9660261260000027</c:v>
                </c:pt>
                <c:pt idx="80">
                  <c:v>8.9536476550000526</c:v>
                </c:pt>
                <c:pt idx="81">
                  <c:v>8.9412862750000048</c:v>
                </c:pt>
                <c:pt idx="82">
                  <c:v>8.9289419609999889</c:v>
                </c:pt>
                <c:pt idx="83">
                  <c:v>8.9166146890000046</c:v>
                </c:pt>
                <c:pt idx="84">
                  <c:v>8.9043044360000003</c:v>
                </c:pt>
                <c:pt idx="85">
                  <c:v>8.8920111790000007</c:v>
                </c:pt>
                <c:pt idx="86">
                  <c:v>8.8797348930000712</c:v>
                </c:pt>
                <c:pt idx="87">
                  <c:v>8.867475557000045</c:v>
                </c:pt>
                <c:pt idx="88">
                  <c:v>8.8552331450000068</c:v>
                </c:pt>
                <c:pt idx="89">
                  <c:v>8.8430076350000046</c:v>
                </c:pt>
                <c:pt idx="90">
                  <c:v>8.8307990040000028</c:v>
                </c:pt>
                <c:pt idx="91">
                  <c:v>8.8186072280000047</c:v>
                </c:pt>
                <c:pt idx="92">
                  <c:v>8.8064322840000564</c:v>
                </c:pt>
                <c:pt idx="93">
                  <c:v>8.7942741489999889</c:v>
                </c:pt>
                <c:pt idx="94">
                  <c:v>8.7821327990000047</c:v>
                </c:pt>
                <c:pt idx="95">
                  <c:v>8.7700082110000004</c:v>
                </c:pt>
                <c:pt idx="96">
                  <c:v>8.7579003629999992</c:v>
                </c:pt>
                <c:pt idx="97">
                  <c:v>8.7458092310000008</c:v>
                </c:pt>
                <c:pt idx="98">
                  <c:v>8.7337347909999998</c:v>
                </c:pt>
                <c:pt idx="99">
                  <c:v>8.7216770219999979</c:v>
                </c:pt>
                <c:pt idx="100">
                  <c:v>8.7096359000000003</c:v>
                </c:pt>
                <c:pt idx="101">
                  <c:v>8.6976114009999979</c:v>
                </c:pt>
                <c:pt idx="102">
                  <c:v>8.6856035030000047</c:v>
                </c:pt>
                <c:pt idx="103">
                  <c:v>8.6736121839999996</c:v>
                </c:pt>
                <c:pt idx="104">
                  <c:v>8.6616374200000035</c:v>
                </c:pt>
                <c:pt idx="105">
                  <c:v>8.6496791879999986</c:v>
                </c:pt>
                <c:pt idx="106">
                  <c:v>8.6377374649999989</c:v>
                </c:pt>
                <c:pt idx="107">
                  <c:v>8.6258122300000046</c:v>
                </c:pt>
                <c:pt idx="108">
                  <c:v>8.6139034579999993</c:v>
                </c:pt>
                <c:pt idx="109">
                  <c:v>8.602011126999999</c:v>
                </c:pt>
                <c:pt idx="110">
                  <c:v>8.5901352150000267</c:v>
                </c:pt>
                <c:pt idx="111">
                  <c:v>8.5782756989999989</c:v>
                </c:pt>
                <c:pt idx="112">
                  <c:v>8.5664325560000734</c:v>
                </c:pt>
                <c:pt idx="113">
                  <c:v>8.5546057629999996</c:v>
                </c:pt>
                <c:pt idx="114">
                  <c:v>8.5427952990000247</c:v>
                </c:pt>
                <c:pt idx="115">
                  <c:v>8.5310011399999972</c:v>
                </c:pt>
                <c:pt idx="116">
                  <c:v>8.519223263999999</c:v>
                </c:pt>
                <c:pt idx="117">
                  <c:v>8.5074616489999997</c:v>
                </c:pt>
                <c:pt idx="118">
                  <c:v>8.4957162720000525</c:v>
                </c:pt>
                <c:pt idx="119">
                  <c:v>8.4839871100000028</c:v>
                </c:pt>
                <c:pt idx="120">
                  <c:v>8.4722741409999998</c:v>
                </c:pt>
                <c:pt idx="121">
                  <c:v>8.4605773440000007</c:v>
                </c:pt>
                <c:pt idx="122">
                  <c:v>8.4488966950000002</c:v>
                </c:pt>
                <c:pt idx="123">
                  <c:v>8.4372321720000016</c:v>
                </c:pt>
                <c:pt idx="124">
                  <c:v>8.4255837530000068</c:v>
                </c:pt>
                <c:pt idx="125">
                  <c:v>8.4139514159999997</c:v>
                </c:pt>
                <c:pt idx="126">
                  <c:v>8.4023351390000247</c:v>
                </c:pt>
                <c:pt idx="127">
                  <c:v>8.3907348990000692</c:v>
                </c:pt>
                <c:pt idx="128">
                  <c:v>8.3791506740000248</c:v>
                </c:pt>
                <c:pt idx="129">
                  <c:v>8.3675824430000247</c:v>
                </c:pt>
                <c:pt idx="130">
                  <c:v>8.3560301820000067</c:v>
                </c:pt>
                <c:pt idx="131">
                  <c:v>8.3444938710000027</c:v>
                </c:pt>
                <c:pt idx="132">
                  <c:v>8.3329734859999984</c:v>
                </c:pt>
                <c:pt idx="133">
                  <c:v>8.3214690070000028</c:v>
                </c:pt>
                <c:pt idx="134">
                  <c:v>8.3099804100000068</c:v>
                </c:pt>
                <c:pt idx="135">
                  <c:v>8.2985076749999998</c:v>
                </c:pt>
                <c:pt idx="136">
                  <c:v>8.2870507789999994</c:v>
                </c:pt>
                <c:pt idx="137">
                  <c:v>8.2756097000000004</c:v>
                </c:pt>
                <c:pt idx="138">
                  <c:v>8.2641844170000027</c:v>
                </c:pt>
                <c:pt idx="139">
                  <c:v>8.2527749080000028</c:v>
                </c:pt>
                <c:pt idx="140">
                  <c:v>8.2413811499999472</c:v>
                </c:pt>
                <c:pt idx="141">
                  <c:v>8.2300031229999959</c:v>
                </c:pt>
                <c:pt idx="142">
                  <c:v>8.2186408039999996</c:v>
                </c:pt>
                <c:pt idx="143">
                  <c:v>8.2072941719999992</c:v>
                </c:pt>
                <c:pt idx="144">
                  <c:v>8.195963205</c:v>
                </c:pt>
                <c:pt idx="145">
                  <c:v>8.1846478810000001</c:v>
                </c:pt>
                <c:pt idx="146">
                  <c:v>8.1733481799999996</c:v>
                </c:pt>
                <c:pt idx="147">
                  <c:v>8.1620640790000394</c:v>
                </c:pt>
                <c:pt idx="148">
                  <c:v>8.1507955560000376</c:v>
                </c:pt>
                <c:pt idx="149">
                  <c:v>8.1395425910000068</c:v>
                </c:pt>
                <c:pt idx="150">
                  <c:v>8.1283051619999451</c:v>
                </c:pt>
                <c:pt idx="151">
                  <c:v>8.1170832470000001</c:v>
                </c:pt>
                <c:pt idx="152">
                  <c:v>8.1058768250000028</c:v>
                </c:pt>
                <c:pt idx="153">
                  <c:v>8.0946858740000067</c:v>
                </c:pt>
                <c:pt idx="154">
                  <c:v>8.0835103740000047</c:v>
                </c:pt>
                <c:pt idx="155">
                  <c:v>8.0723503020000003</c:v>
                </c:pt>
                <c:pt idx="156">
                  <c:v>8.0612056390000006</c:v>
                </c:pt>
                <c:pt idx="157">
                  <c:v>8.0500763610000003</c:v>
                </c:pt>
                <c:pt idx="158">
                  <c:v>8.0389624489999889</c:v>
                </c:pt>
                <c:pt idx="159">
                  <c:v>8.0278638799999982</c:v>
                </c:pt>
                <c:pt idx="160">
                  <c:v>8.0167806340000247</c:v>
                </c:pt>
                <c:pt idx="161">
                  <c:v>8.0057126890000028</c:v>
                </c:pt>
                <c:pt idx="162">
                  <c:v>7.9946600249999999</c:v>
                </c:pt>
                <c:pt idx="163">
                  <c:v>7.983622620000018</c:v>
                </c:pt>
                <c:pt idx="164">
                  <c:v>7.9726004540000179</c:v>
                </c:pt>
                <c:pt idx="165">
                  <c:v>7.9615935039999997</c:v>
                </c:pt>
                <c:pt idx="166">
                  <c:v>7.9506017509999998</c:v>
                </c:pt>
                <c:pt idx="167">
                  <c:v>7.9396251730000236</c:v>
                </c:pt>
                <c:pt idx="168">
                  <c:v>7.9286637490000134</c:v>
                </c:pt>
                <c:pt idx="169">
                  <c:v>7.9177174579999798</c:v>
                </c:pt>
                <c:pt idx="170">
                  <c:v>7.9067862800000004</c:v>
                </c:pt>
                <c:pt idx="171">
                  <c:v>7.8958701930000004</c:v>
                </c:pt>
                <c:pt idx="172">
                  <c:v>7.8849691769999808</c:v>
                </c:pt>
                <c:pt idx="173">
                  <c:v>7.8740832109999799</c:v>
                </c:pt>
                <c:pt idx="174">
                  <c:v>7.8632122749999827</c:v>
                </c:pt>
                <c:pt idx="175">
                  <c:v>7.8523563459999846</c:v>
                </c:pt>
                <c:pt idx="176">
                  <c:v>7.841515405</c:v>
                </c:pt>
                <c:pt idx="177">
                  <c:v>7.8306894309999997</c:v>
                </c:pt>
                <c:pt idx="178">
                  <c:v>7.8198784039999998</c:v>
                </c:pt>
                <c:pt idx="179">
                  <c:v>7.8090823020000002</c:v>
                </c:pt>
                <c:pt idx="180">
                  <c:v>7.7983011050000179</c:v>
                </c:pt>
                <c:pt idx="181">
                  <c:v>7.7875347929999945</c:v>
                </c:pt>
                <c:pt idx="182">
                  <c:v>7.7767833450000134</c:v>
                </c:pt>
                <c:pt idx="183">
                  <c:v>7.7660467400000002</c:v>
                </c:pt>
                <c:pt idx="184">
                  <c:v>7.7553249579999779</c:v>
                </c:pt>
                <c:pt idx="185">
                  <c:v>7.744617977999976</c:v>
                </c:pt>
                <c:pt idx="186">
                  <c:v>7.7339257799999945</c:v>
                </c:pt>
                <c:pt idx="187">
                  <c:v>7.7232483450000124</c:v>
                </c:pt>
                <c:pt idx="188">
                  <c:v>7.7125856499999657</c:v>
                </c:pt>
                <c:pt idx="189">
                  <c:v>7.7019376759999965</c:v>
                </c:pt>
                <c:pt idx="190">
                  <c:v>7.6913044030000002</c:v>
                </c:pt>
                <c:pt idx="191">
                  <c:v>7.6806858099999751</c:v>
                </c:pt>
                <c:pt idx="192">
                  <c:v>7.6700818769999666</c:v>
                </c:pt>
                <c:pt idx="193">
                  <c:v>7.6594925839999997</c:v>
                </c:pt>
                <c:pt idx="194">
                  <c:v>7.6489179099999713</c:v>
                </c:pt>
                <c:pt idx="195">
                  <c:v>7.6383578359999955</c:v>
                </c:pt>
                <c:pt idx="196">
                  <c:v>7.6278123409999656</c:v>
                </c:pt>
                <c:pt idx="197">
                  <c:v>7.6172814049999955</c:v>
                </c:pt>
                <c:pt idx="198">
                  <c:v>7.606765008</c:v>
                </c:pt>
                <c:pt idx="199">
                  <c:v>7.5962631300000236</c:v>
                </c:pt>
                <c:pt idx="200">
                  <c:v>7.5857757499999945</c:v>
                </c:pt>
                <c:pt idx="201">
                  <c:v>7.5753028499999955</c:v>
                </c:pt>
                <c:pt idx="202">
                  <c:v>7.5648444079999742</c:v>
                </c:pt>
                <c:pt idx="203">
                  <c:v>7.5544004059999965</c:v>
                </c:pt>
                <c:pt idx="204">
                  <c:v>7.5439708219999826</c:v>
                </c:pt>
                <c:pt idx="205">
                  <c:v>7.533555636999977</c:v>
                </c:pt>
                <c:pt idx="206">
                  <c:v>7.5231548319999666</c:v>
                </c:pt>
                <c:pt idx="207">
                  <c:v>7.5127683860000003</c:v>
                </c:pt>
                <c:pt idx="208">
                  <c:v>7.502396278999977</c:v>
                </c:pt>
                <c:pt idx="209">
                  <c:v>7.4920384919999998</c:v>
                </c:pt>
                <c:pt idx="210">
                  <c:v>7.4816950050000255</c:v>
                </c:pt>
                <c:pt idx="211">
                  <c:v>7.4713657980000301</c:v>
                </c:pt>
                <c:pt idx="212">
                  <c:v>7.4610508519999845</c:v>
                </c:pt>
                <c:pt idx="213">
                  <c:v>7.4507501459999999</c:v>
                </c:pt>
                <c:pt idx="214">
                  <c:v>7.4404636620000124</c:v>
                </c:pt>
                <c:pt idx="215">
                  <c:v>7.430191379</c:v>
                </c:pt>
                <c:pt idx="216">
                  <c:v>7.4199332779999798</c:v>
                </c:pt>
                <c:pt idx="217">
                  <c:v>7.4096893389999998</c:v>
                </c:pt>
                <c:pt idx="218">
                  <c:v>7.3994595429999945</c:v>
                </c:pt>
                <c:pt idx="219">
                  <c:v>7.3892438699999996</c:v>
                </c:pt>
                <c:pt idx="220">
                  <c:v>7.3790423010000179</c:v>
                </c:pt>
                <c:pt idx="221">
                  <c:v>7.3688548159999741</c:v>
                </c:pt>
                <c:pt idx="222">
                  <c:v>7.3586813969999945</c:v>
                </c:pt>
                <c:pt idx="223">
                  <c:v>7.348522022</c:v>
                </c:pt>
                <c:pt idx="224">
                  <c:v>7.338376673</c:v>
                </c:pt>
                <c:pt idx="225">
                  <c:v>7.3282453309999855</c:v>
                </c:pt>
                <c:pt idx="226">
                  <c:v>7.3181279769999685</c:v>
                </c:pt>
                <c:pt idx="227">
                  <c:v>7.3080245899999845</c:v>
                </c:pt>
                <c:pt idx="228">
                  <c:v>7.297935151999976</c:v>
                </c:pt>
                <c:pt idx="229">
                  <c:v>7.2878596440000001</c:v>
                </c:pt>
                <c:pt idx="230">
                  <c:v>7.2777980449999999</c:v>
                </c:pt>
                <c:pt idx="231">
                  <c:v>7.2677503379999742</c:v>
                </c:pt>
                <c:pt idx="232">
                  <c:v>7.2577165029999788</c:v>
                </c:pt>
                <c:pt idx="233">
                  <c:v>7.2476965199999945</c:v>
                </c:pt>
                <c:pt idx="234">
                  <c:v>7.2376903710000002</c:v>
                </c:pt>
                <c:pt idx="235">
                  <c:v>7.2276980359999996</c:v>
                </c:pt>
                <c:pt idx="236">
                  <c:v>7.217719497</c:v>
                </c:pt>
                <c:pt idx="237">
                  <c:v>7.2077547339999946</c:v>
                </c:pt>
                <c:pt idx="238">
                  <c:v>7.1978037279999798</c:v>
                </c:pt>
                <c:pt idx="239">
                  <c:v>7.1878664609999845</c:v>
                </c:pt>
                <c:pt idx="240">
                  <c:v>7.1779429129999945</c:v>
                </c:pt>
                <c:pt idx="241">
                  <c:v>7.1680330649999826</c:v>
                </c:pt>
                <c:pt idx="242">
                  <c:v>7.1581368989999685</c:v>
                </c:pt>
                <c:pt idx="243">
                  <c:v>7.1482543959999996</c:v>
                </c:pt>
                <c:pt idx="244">
                  <c:v>7.1383855359999817</c:v>
                </c:pt>
                <c:pt idx="245">
                  <c:v>7.1285303009999685</c:v>
                </c:pt>
                <c:pt idx="246">
                  <c:v>7.1186886729999799</c:v>
                </c:pt>
                <c:pt idx="247">
                  <c:v>7.1088606309999856</c:v>
                </c:pt>
                <c:pt idx="248">
                  <c:v>7.0990461590000002</c:v>
                </c:pt>
                <c:pt idx="249">
                  <c:v>7.089245236</c:v>
                </c:pt>
                <c:pt idx="250">
                  <c:v>7.0794578440000002</c:v>
                </c:pt>
                <c:pt idx="251">
                  <c:v>7.0696839640000002</c:v>
                </c:pt>
                <c:pt idx="252">
                  <c:v>7.0599235789999817</c:v>
                </c:pt>
                <c:pt idx="253">
                  <c:v>7.0501766689999741</c:v>
                </c:pt>
                <c:pt idx="254">
                  <c:v>7.0404432149999998</c:v>
                </c:pt>
                <c:pt idx="255">
                  <c:v>7.0307231990000236</c:v>
                </c:pt>
                <c:pt idx="256">
                  <c:v>7.0210166019999845</c:v>
                </c:pt>
                <c:pt idx="257">
                  <c:v>7.0113234069999999</c:v>
                </c:pt>
                <c:pt idx="258">
                  <c:v>7.0016435940000328</c:v>
                </c:pt>
                <c:pt idx="259">
                  <c:v>6.9919771449999999</c:v>
                </c:pt>
                <c:pt idx="260">
                  <c:v>6.982324041</c:v>
                </c:pt>
                <c:pt idx="261">
                  <c:v>6.9726842639999855</c:v>
                </c:pt>
                <c:pt idx="262">
                  <c:v>6.9630577960000002</c:v>
                </c:pt>
                <c:pt idx="263">
                  <c:v>6.9534446179999945</c:v>
                </c:pt>
                <c:pt idx="264">
                  <c:v>6.9438447119999998</c:v>
                </c:pt>
                <c:pt idx="265">
                  <c:v>6.9342580600000003</c:v>
                </c:pt>
                <c:pt idx="266">
                  <c:v>6.924684642999976</c:v>
                </c:pt>
                <c:pt idx="267">
                  <c:v>6.9151244429999945</c:v>
                </c:pt>
                <c:pt idx="268">
                  <c:v>6.9055774420000002</c:v>
                </c:pt>
                <c:pt idx="269">
                  <c:v>6.8960436219999997</c:v>
                </c:pt>
                <c:pt idx="270">
                  <c:v>6.886522963</c:v>
                </c:pt>
                <c:pt idx="271">
                  <c:v>6.8770154489999751</c:v>
                </c:pt>
                <c:pt idx="272">
                  <c:v>6.8675210609999704</c:v>
                </c:pt>
                <c:pt idx="273">
                  <c:v>6.8580397809999996</c:v>
                </c:pt>
                <c:pt idx="274">
                  <c:v>6.8485715909999945</c:v>
                </c:pt>
                <c:pt idx="275">
                  <c:v>6.8391164729999945</c:v>
                </c:pt>
                <c:pt idx="276">
                  <c:v>6.8296744079999945</c:v>
                </c:pt>
                <c:pt idx="277">
                  <c:v>6.8202453789999788</c:v>
                </c:pt>
                <c:pt idx="278">
                  <c:v>6.8108293679999798</c:v>
                </c:pt>
                <c:pt idx="279">
                  <c:v>6.8014263559999995</c:v>
                </c:pt>
                <c:pt idx="280">
                  <c:v>6.7920363259999945</c:v>
                </c:pt>
                <c:pt idx="281">
                  <c:v>6.78265926</c:v>
                </c:pt>
                <c:pt idx="282">
                  <c:v>6.7732951400000134</c:v>
                </c:pt>
                <c:pt idx="283">
                  <c:v>6.7639439479999846</c:v>
                </c:pt>
                <c:pt idx="284">
                  <c:v>6.7546056659999945</c:v>
                </c:pt>
                <c:pt idx="285">
                  <c:v>6.745280276999976</c:v>
                </c:pt>
                <c:pt idx="286">
                  <c:v>6.7359677619999996</c:v>
                </c:pt>
                <c:pt idx="287">
                  <c:v>6.72666810400003</c:v>
                </c:pt>
                <c:pt idx="288">
                  <c:v>6.7173812850000001</c:v>
                </c:pt>
                <c:pt idx="289">
                  <c:v>6.7081072879999946</c:v>
                </c:pt>
                <c:pt idx="290">
                  <c:v>6.6988460940000003</c:v>
                </c:pt>
                <c:pt idx="291">
                  <c:v>6.6895976859999999</c:v>
                </c:pt>
                <c:pt idx="292">
                  <c:v>6.680362047</c:v>
                </c:pt>
                <c:pt idx="293">
                  <c:v>6.6711391579999955</c:v>
                </c:pt>
                <c:pt idx="294">
                  <c:v>6.6619290019999955</c:v>
                </c:pt>
                <c:pt idx="295">
                  <c:v>6.6527315619999685</c:v>
                </c:pt>
                <c:pt idx="296">
                  <c:v>6.643546819999977</c:v>
                </c:pt>
                <c:pt idx="297">
                  <c:v>6.6343747579999741</c:v>
                </c:pt>
                <c:pt idx="298">
                  <c:v>6.6252153589999656</c:v>
                </c:pt>
                <c:pt idx="299">
                  <c:v>6.6160686059999998</c:v>
                </c:pt>
                <c:pt idx="300">
                  <c:v>6.6069344799999685</c:v>
                </c:pt>
                <c:pt idx="301">
                  <c:v>6.5978129649999788</c:v>
                </c:pt>
                <c:pt idx="302">
                  <c:v>6.5887040429999955</c:v>
                </c:pt>
                <c:pt idx="303">
                  <c:v>6.5796076970000179</c:v>
                </c:pt>
                <c:pt idx="304">
                  <c:v>6.5705239100000004</c:v>
                </c:pt>
                <c:pt idx="305">
                  <c:v>6.5614526629999945</c:v>
                </c:pt>
                <c:pt idx="306">
                  <c:v>6.55239394</c:v>
                </c:pt>
                <c:pt idx="307">
                  <c:v>6.543347724000018</c:v>
                </c:pt>
                <c:pt idx="308">
                  <c:v>6.5343139959999998</c:v>
                </c:pt>
                <c:pt idx="309">
                  <c:v>6.5252927410000003</c:v>
                </c:pt>
                <c:pt idx="310">
                  <c:v>6.5162839410000002</c:v>
                </c:pt>
                <c:pt idx="311">
                  <c:v>6.5072875779999704</c:v>
                </c:pt>
                <c:pt idx="312">
                  <c:v>6.4983036350000134</c:v>
                </c:pt>
                <c:pt idx="313">
                  <c:v>6.4893320950000337</c:v>
                </c:pt>
                <c:pt idx="314">
                  <c:v>6.4803729419999998</c:v>
                </c:pt>
                <c:pt idx="315">
                  <c:v>6.4714261569999998</c:v>
                </c:pt>
                <c:pt idx="316">
                  <c:v>6.4624917249999996</c:v>
                </c:pt>
                <c:pt idx="317">
                  <c:v>6.4535696270000003</c:v>
                </c:pt>
                <c:pt idx="318">
                  <c:v>6.4446598469999845</c:v>
                </c:pt>
                <c:pt idx="319">
                  <c:v>6.4357623679999998</c:v>
                </c:pt>
                <c:pt idx="320">
                  <c:v>6.4268771730000003</c:v>
                </c:pt>
                <c:pt idx="321">
                  <c:v>6.4180042449999855</c:v>
                </c:pt>
                <c:pt idx="322">
                  <c:v>6.409143566</c:v>
                </c:pt>
                <c:pt idx="323">
                  <c:v>6.4002951210000134</c:v>
                </c:pt>
                <c:pt idx="324">
                  <c:v>6.3914588920000002</c:v>
                </c:pt>
                <c:pt idx="325">
                  <c:v>6.3826348619999713</c:v>
                </c:pt>
                <c:pt idx="326">
                  <c:v>6.3738230140000134</c:v>
                </c:pt>
                <c:pt idx="327">
                  <c:v>6.3650233319999945</c:v>
                </c:pt>
                <c:pt idx="328">
                  <c:v>6.3562357990000002</c:v>
                </c:pt>
                <c:pt idx="329">
                  <c:v>6.3474603979999955</c:v>
                </c:pt>
                <c:pt idx="330">
                  <c:v>6.3386971130000198</c:v>
                </c:pt>
                <c:pt idx="331">
                  <c:v>6.3299459249999845</c:v>
                </c:pt>
                <c:pt idx="332">
                  <c:v>6.3212068199999845</c:v>
                </c:pt>
                <c:pt idx="333">
                  <c:v>6.3124797800000003</c:v>
                </c:pt>
                <c:pt idx="334">
                  <c:v>6.3037647879999996</c:v>
                </c:pt>
                <c:pt idx="335">
                  <c:v>6.2950618289999865</c:v>
                </c:pt>
                <c:pt idx="336">
                  <c:v>6.2863708840000134</c:v>
                </c:pt>
                <c:pt idx="337">
                  <c:v>6.2776919380000002</c:v>
                </c:pt>
                <c:pt idx="338">
                  <c:v>6.2690249749999865</c:v>
                </c:pt>
                <c:pt idx="339">
                  <c:v>6.2603699769999945</c:v>
                </c:pt>
                <c:pt idx="340">
                  <c:v>6.2517269280000001</c:v>
                </c:pt>
                <c:pt idx="341">
                  <c:v>6.2430958109999946</c:v>
                </c:pt>
                <c:pt idx="342">
                  <c:v>6.2344766109999945</c:v>
                </c:pt>
                <c:pt idx="343">
                  <c:v>6.2258693100000002</c:v>
                </c:pt>
                <c:pt idx="344">
                  <c:v>6.2172738929999998</c:v>
                </c:pt>
                <c:pt idx="345">
                  <c:v>6.2086903419999997</c:v>
                </c:pt>
                <c:pt idx="346">
                  <c:v>6.2001186419999845</c:v>
                </c:pt>
                <c:pt idx="347">
                  <c:v>6.1915587759999955</c:v>
                </c:pt>
                <c:pt idx="348">
                  <c:v>6.1830107279999797</c:v>
                </c:pt>
                <c:pt idx="349">
                  <c:v>6.1744744809999945</c:v>
                </c:pt>
                <c:pt idx="350">
                  <c:v>6.1659500189999656</c:v>
                </c:pt>
                <c:pt idx="351">
                  <c:v>6.157437325999978</c:v>
                </c:pt>
                <c:pt idx="352">
                  <c:v>6.1489363849999945</c:v>
                </c:pt>
                <c:pt idx="353">
                  <c:v>6.1404471809999999</c:v>
                </c:pt>
                <c:pt idx="354">
                  <c:v>6.1319696969999997</c:v>
                </c:pt>
                <c:pt idx="355">
                  <c:v>6.1235039169999741</c:v>
                </c:pt>
                <c:pt idx="356">
                  <c:v>6.1150498249999945</c:v>
                </c:pt>
                <c:pt idx="357">
                  <c:v>6.1066074050000134</c:v>
                </c:pt>
                <c:pt idx="358">
                  <c:v>6.0981766399999788</c:v>
                </c:pt>
                <c:pt idx="359">
                  <c:v>6.0897575149999996</c:v>
                </c:pt>
                <c:pt idx="360">
                  <c:v>6.0813500129999998</c:v>
                </c:pt>
                <c:pt idx="361">
                  <c:v>6.0729541179999798</c:v>
                </c:pt>
                <c:pt idx="362">
                  <c:v>6.0645698149999845</c:v>
                </c:pt>
                <c:pt idx="363">
                  <c:v>6.0561970870000001</c:v>
                </c:pt>
                <c:pt idx="364">
                  <c:v>6.0478359189999713</c:v>
                </c:pt>
                <c:pt idx="365">
                  <c:v>6.0394862939999996</c:v>
                </c:pt>
                <c:pt idx="366">
                  <c:v>6.0311481960000179</c:v>
                </c:pt>
                <c:pt idx="367">
                  <c:v>6.0228216099999798</c:v>
                </c:pt>
                <c:pt idx="368">
                  <c:v>6.0145065199999657</c:v>
                </c:pt>
                <c:pt idx="369">
                  <c:v>6.0062029089999998</c:v>
                </c:pt>
                <c:pt idx="370">
                  <c:v>5.9979107629999788</c:v>
                </c:pt>
                <c:pt idx="371">
                  <c:v>5.9896300640000124</c:v>
                </c:pt>
                <c:pt idx="372">
                  <c:v>5.9813607980000301</c:v>
                </c:pt>
                <c:pt idx="373">
                  <c:v>5.9731029480000002</c:v>
                </c:pt>
                <c:pt idx="374">
                  <c:v>5.9648564989999855</c:v>
                </c:pt>
                <c:pt idx="375">
                  <c:v>5.9566214350000282</c:v>
                </c:pt>
                <c:pt idx="376">
                  <c:v>5.9483977410000124</c:v>
                </c:pt>
                <c:pt idx="377">
                  <c:v>5.9401853999999945</c:v>
                </c:pt>
                <c:pt idx="378">
                  <c:v>5.9319843969999955</c:v>
                </c:pt>
                <c:pt idx="379">
                  <c:v>5.9237947159999997</c:v>
                </c:pt>
                <c:pt idx="380">
                  <c:v>5.9156163419999945</c:v>
                </c:pt>
                <c:pt idx="381">
                  <c:v>5.9074492589999945</c:v>
                </c:pt>
                <c:pt idx="382">
                  <c:v>5.8992934510000179</c:v>
                </c:pt>
                <c:pt idx="383">
                  <c:v>5.8911489030000004</c:v>
                </c:pt>
                <c:pt idx="384">
                  <c:v>5.8830155999999798</c:v>
                </c:pt>
                <c:pt idx="385">
                  <c:v>5.8748935250000001</c:v>
                </c:pt>
                <c:pt idx="386">
                  <c:v>5.8667826639999845</c:v>
                </c:pt>
                <c:pt idx="387">
                  <c:v>5.8586830010000002</c:v>
                </c:pt>
                <c:pt idx="388">
                  <c:v>5.8505945199999685</c:v>
                </c:pt>
                <c:pt idx="389">
                  <c:v>5.842517204999977</c:v>
                </c:pt>
                <c:pt idx="390">
                  <c:v>5.8344510429999845</c:v>
                </c:pt>
                <c:pt idx="391">
                  <c:v>5.8263960159999995</c:v>
                </c:pt>
                <c:pt idx="392">
                  <c:v>5.8183521100000002</c:v>
                </c:pt>
                <c:pt idx="393">
                  <c:v>5.8103193099999855</c:v>
                </c:pt>
                <c:pt idx="394">
                  <c:v>5.8022976000000002</c:v>
                </c:pt>
                <c:pt idx="395">
                  <c:v>5.7942869639999799</c:v>
                </c:pt>
                <c:pt idx="396">
                  <c:v>5.7862873879999999</c:v>
                </c:pt>
                <c:pt idx="397">
                  <c:v>5.7782988560000001</c:v>
                </c:pt>
                <c:pt idx="398">
                  <c:v>5.7703213529999999</c:v>
                </c:pt>
                <c:pt idx="399">
                  <c:v>5.7623548639999713</c:v>
                </c:pt>
                <c:pt idx="400">
                  <c:v>5.754399373</c:v>
                </c:pt>
                <c:pt idx="401">
                  <c:v>5.7464548659999855</c:v>
                </c:pt>
                <c:pt idx="402">
                  <c:v>5.7385213269999955</c:v>
                </c:pt>
                <c:pt idx="403">
                  <c:v>5.7305987409999997</c:v>
                </c:pt>
                <c:pt idx="404">
                  <c:v>5.7226870920000001</c:v>
                </c:pt>
                <c:pt idx="405">
                  <c:v>5.7147863669999657</c:v>
                </c:pt>
                <c:pt idx="406">
                  <c:v>5.7068965489999846</c:v>
                </c:pt>
                <c:pt idx="407">
                  <c:v>5.6990176239999855</c:v>
                </c:pt>
                <c:pt idx="408">
                  <c:v>5.6911495759999955</c:v>
                </c:pt>
                <c:pt idx="409">
                  <c:v>5.6832923910000179</c:v>
                </c:pt>
                <c:pt idx="410">
                  <c:v>5.675446054</c:v>
                </c:pt>
                <c:pt idx="411">
                  <c:v>5.6676105489999609</c:v>
                </c:pt>
                <c:pt idx="412">
                  <c:v>5.6597858619999704</c:v>
                </c:pt>
                <c:pt idx="413">
                  <c:v>5.6519719779999713</c:v>
                </c:pt>
                <c:pt idx="414">
                  <c:v>5.6441688819999865</c:v>
                </c:pt>
                <c:pt idx="415">
                  <c:v>5.6363765579999798</c:v>
                </c:pt>
                <c:pt idx="416">
                  <c:v>5.6285949929999779</c:v>
                </c:pt>
                <c:pt idx="417">
                  <c:v>5.6208241709999713</c:v>
                </c:pt>
                <c:pt idx="418">
                  <c:v>5.6130640769999713</c:v>
                </c:pt>
                <c:pt idx="419">
                  <c:v>5.6053146959999856</c:v>
                </c:pt>
                <c:pt idx="420">
                  <c:v>5.5975760149999845</c:v>
                </c:pt>
                <c:pt idx="421">
                  <c:v>5.5898480169999996</c:v>
                </c:pt>
                <c:pt idx="422">
                  <c:v>5.5821306889999827</c:v>
                </c:pt>
                <c:pt idx="423">
                  <c:v>5.574424015</c:v>
                </c:pt>
                <c:pt idx="424">
                  <c:v>5.5667279819999997</c:v>
                </c:pt>
                <c:pt idx="425">
                  <c:v>5.5590425730000002</c:v>
                </c:pt>
                <c:pt idx="426">
                  <c:v>5.5513677740000134</c:v>
                </c:pt>
                <c:pt idx="427">
                  <c:v>5.5437035720000001</c:v>
                </c:pt>
                <c:pt idx="428">
                  <c:v>5.5360499499999998</c:v>
                </c:pt>
                <c:pt idx="429">
                  <c:v>5.5284068959999955</c:v>
                </c:pt>
                <c:pt idx="430">
                  <c:v>5.5207743929999955</c:v>
                </c:pt>
                <c:pt idx="431">
                  <c:v>5.5131524269999845</c:v>
                </c:pt>
                <c:pt idx="432">
                  <c:v>5.5055409849999997</c:v>
                </c:pt>
                <c:pt idx="433">
                  <c:v>5.4979400509999845</c:v>
                </c:pt>
                <c:pt idx="434">
                  <c:v>5.4903496100000124</c:v>
                </c:pt>
                <c:pt idx="435">
                  <c:v>5.4827696489999997</c:v>
                </c:pt>
                <c:pt idx="436">
                  <c:v>5.4752001530000198</c:v>
                </c:pt>
                <c:pt idx="437">
                  <c:v>5.4676411070000004</c:v>
                </c:pt>
                <c:pt idx="438">
                  <c:v>5.4600924979999998</c:v>
                </c:pt>
                <c:pt idx="439">
                  <c:v>5.4525543089999742</c:v>
                </c:pt>
                <c:pt idx="440">
                  <c:v>5.4450265279999845</c:v>
                </c:pt>
                <c:pt idx="441">
                  <c:v>5.4375091400000004</c:v>
                </c:pt>
                <c:pt idx="442">
                  <c:v>5.4300021310000179</c:v>
                </c:pt>
                <c:pt idx="443">
                  <c:v>5.4225054850000003</c:v>
                </c:pt>
                <c:pt idx="444">
                  <c:v>5.4150191899999998</c:v>
                </c:pt>
                <c:pt idx="445">
                  <c:v>5.4075432289999945</c:v>
                </c:pt>
                <c:pt idx="446">
                  <c:v>5.4000775909999996</c:v>
                </c:pt>
                <c:pt idx="447">
                  <c:v>5.3926222589999826</c:v>
                </c:pt>
                <c:pt idx="448">
                  <c:v>5.385177219999977</c:v>
                </c:pt>
                <c:pt idx="449">
                  <c:v>5.3777424600000003</c:v>
                </c:pt>
                <c:pt idx="450">
                  <c:v>5.3703179639999945</c:v>
                </c:pt>
                <c:pt idx="451">
                  <c:v>5.362903717999977</c:v>
                </c:pt>
                <c:pt idx="452">
                  <c:v>5.355499708</c:v>
                </c:pt>
                <c:pt idx="453">
                  <c:v>5.3481059209999788</c:v>
                </c:pt>
                <c:pt idx="454">
                  <c:v>5.3407223410000002</c:v>
                </c:pt>
                <c:pt idx="455">
                  <c:v>5.3333489549999999</c:v>
                </c:pt>
                <c:pt idx="456">
                  <c:v>5.3259857479999599</c:v>
                </c:pt>
                <c:pt idx="457">
                  <c:v>5.318632708</c:v>
                </c:pt>
                <c:pt idx="458">
                  <c:v>5.3112898189999855</c:v>
                </c:pt>
                <c:pt idx="459">
                  <c:v>5.303957066999974</c:v>
                </c:pt>
                <c:pt idx="460">
                  <c:v>5.296634439</c:v>
                </c:pt>
                <c:pt idx="461">
                  <c:v>5.2893219199999999</c:v>
                </c:pt>
                <c:pt idx="462">
                  <c:v>5.2820194980000004</c:v>
                </c:pt>
                <c:pt idx="463">
                  <c:v>5.2747271570000001</c:v>
                </c:pt>
                <c:pt idx="464">
                  <c:v>5.2674448829999845</c:v>
                </c:pt>
                <c:pt idx="465">
                  <c:v>5.2601726639999855</c:v>
                </c:pt>
                <c:pt idx="466">
                  <c:v>5.2529104850000001</c:v>
                </c:pt>
                <c:pt idx="467">
                  <c:v>5.2456583309999996</c:v>
                </c:pt>
                <c:pt idx="468">
                  <c:v>5.2384161899999997</c:v>
                </c:pt>
                <c:pt idx="469">
                  <c:v>5.2311840479999798</c:v>
                </c:pt>
                <c:pt idx="470">
                  <c:v>5.22396189</c:v>
                </c:pt>
                <c:pt idx="471">
                  <c:v>5.2167497030000236</c:v>
                </c:pt>
                <c:pt idx="472">
                  <c:v>5.2095474729999998</c:v>
                </c:pt>
                <c:pt idx="473">
                  <c:v>5.2023551870000002</c:v>
                </c:pt>
                <c:pt idx="474">
                  <c:v>5.1951728299999713</c:v>
                </c:pt>
                <c:pt idx="475">
                  <c:v>5.1880003889999955</c:v>
                </c:pt>
                <c:pt idx="476">
                  <c:v>5.1808378509999713</c:v>
                </c:pt>
                <c:pt idx="477">
                  <c:v>5.1736852009999845</c:v>
                </c:pt>
                <c:pt idx="478">
                  <c:v>5.1665424259999995</c:v>
                </c:pt>
                <c:pt idx="479">
                  <c:v>5.1594095119999945</c:v>
                </c:pt>
                <c:pt idx="480">
                  <c:v>5.1522864459999855</c:v>
                </c:pt>
                <c:pt idx="481">
                  <c:v>5.1451732139999855</c:v>
                </c:pt>
                <c:pt idx="482">
                  <c:v>5.1380698020000004</c:v>
                </c:pt>
                <c:pt idx="483">
                  <c:v>5.1309761979999955</c:v>
                </c:pt>
                <c:pt idx="484">
                  <c:v>5.1238923869999855</c:v>
                </c:pt>
                <c:pt idx="485">
                  <c:v>5.1168183549999826</c:v>
                </c:pt>
                <c:pt idx="486">
                  <c:v>5.1097540910000001</c:v>
                </c:pt>
                <c:pt idx="487">
                  <c:v>5.1026995789999798</c:v>
                </c:pt>
                <c:pt idx="488">
                  <c:v>5.0956548059999855</c:v>
                </c:pt>
                <c:pt idx="489">
                  <c:v>5.0886197600000003</c:v>
                </c:pt>
                <c:pt idx="490">
                  <c:v>5.0815944259999997</c:v>
                </c:pt>
                <c:pt idx="491">
                  <c:v>5.0745787910000004</c:v>
                </c:pt>
                <c:pt idx="492">
                  <c:v>5.0675728419999704</c:v>
                </c:pt>
                <c:pt idx="493">
                  <c:v>5.0605765649999741</c:v>
                </c:pt>
                <c:pt idx="494">
                  <c:v>5.0535899479999751</c:v>
                </c:pt>
                <c:pt idx="495">
                  <c:v>5.0466129759999996</c:v>
                </c:pt>
                <c:pt idx="496">
                  <c:v>5.0396456360000004</c:v>
                </c:pt>
                <c:pt idx="497">
                  <c:v>5.0326879159999995</c:v>
                </c:pt>
                <c:pt idx="498">
                  <c:v>5.0257398009999799</c:v>
                </c:pt>
                <c:pt idx="499">
                  <c:v>5.0188012789999741</c:v>
                </c:pt>
                <c:pt idx="500">
                  <c:v>5.0118723359999997</c:v>
                </c:pt>
                <c:pt idx="501">
                  <c:v>5.004952959999974</c:v>
                </c:pt>
                <c:pt idx="502">
                  <c:v>4.9980431360000024</c:v>
                </c:pt>
                <c:pt idx="503">
                  <c:v>4.9911428520000003</c:v>
                </c:pt>
                <c:pt idx="504">
                  <c:v>4.9842520940000199</c:v>
                </c:pt>
                <c:pt idx="505">
                  <c:v>4.9773708499999945</c:v>
                </c:pt>
                <c:pt idx="506">
                  <c:v>4.9704991060000134</c:v>
                </c:pt>
                <c:pt idx="507">
                  <c:v>4.9636368489999798</c:v>
                </c:pt>
                <c:pt idx="508">
                  <c:v>4.9567840659999955</c:v>
                </c:pt>
                <c:pt idx="509">
                  <c:v>4.9499407440000134</c:v>
                </c:pt>
                <c:pt idx="510">
                  <c:v>4.9431068699999798</c:v>
                </c:pt>
                <c:pt idx="511">
                  <c:v>4.9362824310000217</c:v>
                </c:pt>
                <c:pt idx="512">
                  <c:v>4.9294674130000198</c:v>
                </c:pt>
                <c:pt idx="513">
                  <c:v>4.9226618039999996</c:v>
                </c:pt>
                <c:pt idx="514">
                  <c:v>4.9158655920000003</c:v>
                </c:pt>
                <c:pt idx="515">
                  <c:v>4.9090787620000134</c:v>
                </c:pt>
                <c:pt idx="516">
                  <c:v>4.9023013009999996</c:v>
                </c:pt>
                <c:pt idx="517">
                  <c:v>4.8955331979999945</c:v>
                </c:pt>
                <c:pt idx="518">
                  <c:v>4.8887744389999845</c:v>
                </c:pt>
                <c:pt idx="519">
                  <c:v>4.8820250109999845</c:v>
                </c:pt>
                <c:pt idx="520">
                  <c:v>4.8752849009999855</c:v>
                </c:pt>
                <c:pt idx="521">
                  <c:v>4.8685540969999686</c:v>
                </c:pt>
                <c:pt idx="522">
                  <c:v>4.8618325850000002</c:v>
                </c:pt>
                <c:pt idx="523">
                  <c:v>4.8551203519999788</c:v>
                </c:pt>
                <c:pt idx="524">
                  <c:v>4.8484173869999845</c:v>
                </c:pt>
                <c:pt idx="525">
                  <c:v>4.841723676</c:v>
                </c:pt>
                <c:pt idx="526">
                  <c:v>4.8350392059999985</c:v>
                </c:pt>
                <c:pt idx="527">
                  <c:v>4.8283639650000003</c:v>
                </c:pt>
                <c:pt idx="528">
                  <c:v>4.8216979389999945</c:v>
                </c:pt>
                <c:pt idx="529">
                  <c:v>4.8150411169999945</c:v>
                </c:pt>
                <c:pt idx="530">
                  <c:v>4.8083934840000282</c:v>
                </c:pt>
                <c:pt idx="531">
                  <c:v>4.8017550299999945</c:v>
                </c:pt>
                <c:pt idx="532">
                  <c:v>4.7951257409999855</c:v>
                </c:pt>
                <c:pt idx="533">
                  <c:v>4.788505604</c:v>
                </c:pt>
                <c:pt idx="534">
                  <c:v>4.7818946069999955</c:v>
                </c:pt>
                <c:pt idx="535">
                  <c:v>4.7752927370000124</c:v>
                </c:pt>
                <c:pt idx="536">
                  <c:v>4.7686999810000179</c:v>
                </c:pt>
                <c:pt idx="537">
                  <c:v>4.7621163269999647</c:v>
                </c:pt>
                <c:pt idx="538">
                  <c:v>4.7555417630000001</c:v>
                </c:pt>
                <c:pt idx="539">
                  <c:v>4.7489762759999845</c:v>
                </c:pt>
                <c:pt idx="540">
                  <c:v>4.7424198529999826</c:v>
                </c:pt>
                <c:pt idx="541">
                  <c:v>4.7358724810000199</c:v>
                </c:pt>
                <c:pt idx="542">
                  <c:v>4.7293341489999845</c:v>
                </c:pt>
                <c:pt idx="543">
                  <c:v>4.7228048439999704</c:v>
                </c:pt>
                <c:pt idx="544">
                  <c:v>4.7162845529999826</c:v>
                </c:pt>
                <c:pt idx="545">
                  <c:v>4.7097732639999998</c:v>
                </c:pt>
                <c:pt idx="546">
                  <c:v>4.7032709639999997</c:v>
                </c:pt>
                <c:pt idx="547">
                  <c:v>4.6967776419999945</c:v>
                </c:pt>
                <c:pt idx="548">
                  <c:v>4.6902932840000124</c:v>
                </c:pt>
                <c:pt idx="549">
                  <c:v>4.6838178789999656</c:v>
                </c:pt>
                <c:pt idx="550">
                  <c:v>4.6773514130000002</c:v>
                </c:pt>
                <c:pt idx="551">
                  <c:v>4.670893875</c:v>
                </c:pt>
                <c:pt idx="552">
                  <c:v>4.6644452519999637</c:v>
                </c:pt>
                <c:pt idx="553">
                  <c:v>4.658005531999974</c:v>
                </c:pt>
                <c:pt idx="554">
                  <c:v>4.6515747029999845</c:v>
                </c:pt>
                <c:pt idx="555">
                  <c:v>4.6451527519999845</c:v>
                </c:pt>
                <c:pt idx="556">
                  <c:v>4.6387396679999826</c:v>
                </c:pt>
                <c:pt idx="557">
                  <c:v>4.632335436999977</c:v>
                </c:pt>
                <c:pt idx="558">
                  <c:v>4.6259400479999666</c:v>
                </c:pt>
                <c:pt idx="559">
                  <c:v>4.6195534880000002</c:v>
                </c:pt>
                <c:pt idx="560">
                  <c:v>4.6131757459999845</c:v>
                </c:pt>
                <c:pt idx="561">
                  <c:v>4.606806807999976</c:v>
                </c:pt>
                <c:pt idx="562">
                  <c:v>4.6004466639999855</c:v>
                </c:pt>
                <c:pt idx="563">
                  <c:v>4.5940952999999798</c:v>
                </c:pt>
                <c:pt idx="564">
                  <c:v>4.5877527049999998</c:v>
                </c:pt>
                <c:pt idx="565">
                  <c:v>4.5814188669999769</c:v>
                </c:pt>
                <c:pt idx="566">
                  <c:v>4.5750937729999999</c:v>
                </c:pt>
                <c:pt idx="567">
                  <c:v>4.5687774120000002</c:v>
                </c:pt>
                <c:pt idx="568">
                  <c:v>4.562469771</c:v>
                </c:pt>
                <c:pt idx="569">
                  <c:v>4.5561708379999741</c:v>
                </c:pt>
                <c:pt idx="570">
                  <c:v>4.549880602</c:v>
                </c:pt>
                <c:pt idx="571">
                  <c:v>4.543599049</c:v>
                </c:pt>
                <c:pt idx="572">
                  <c:v>4.537326169</c:v>
                </c:pt>
                <c:pt idx="573">
                  <c:v>4.5310619499999998</c:v>
                </c:pt>
                <c:pt idx="574">
                  <c:v>4.5248063789999637</c:v>
                </c:pt>
                <c:pt idx="575">
                  <c:v>4.5185594440000001</c:v>
                </c:pt>
                <c:pt idx="576">
                  <c:v>4.5123211330000004</c:v>
                </c:pt>
                <c:pt idx="577">
                  <c:v>4.5060914360000002</c:v>
                </c:pt>
                <c:pt idx="578">
                  <c:v>4.4998703390000001</c:v>
                </c:pt>
                <c:pt idx="579">
                  <c:v>4.4936578310000002</c:v>
                </c:pt>
                <c:pt idx="580">
                  <c:v>4.4874538990000001</c:v>
                </c:pt>
                <c:pt idx="581">
                  <c:v>4.4812585330000134</c:v>
                </c:pt>
                <c:pt idx="582">
                  <c:v>4.4750717199999999</c:v>
                </c:pt>
                <c:pt idx="583">
                  <c:v>4.4688934490000003</c:v>
                </c:pt>
                <c:pt idx="584">
                  <c:v>4.4627237080000004</c:v>
                </c:pt>
                <c:pt idx="585">
                  <c:v>4.4565624840000337</c:v>
                </c:pt>
                <c:pt idx="586">
                  <c:v>4.4504097659999999</c:v>
                </c:pt>
                <c:pt idx="587">
                  <c:v>4.4442655430000002</c:v>
                </c:pt>
                <c:pt idx="588">
                  <c:v>4.4381298029999998</c:v>
                </c:pt>
                <c:pt idx="589">
                  <c:v>4.4320025340000004</c:v>
                </c:pt>
                <c:pt idx="590">
                  <c:v>4.4258837240000002</c:v>
                </c:pt>
                <c:pt idx="591">
                  <c:v>4.4197733609999998</c:v>
                </c:pt>
                <c:pt idx="592">
                  <c:v>4.4136714350000199</c:v>
                </c:pt>
                <c:pt idx="593">
                  <c:v>4.4075779319999855</c:v>
                </c:pt>
                <c:pt idx="594">
                  <c:v>4.4014928429999998</c:v>
                </c:pt>
                <c:pt idx="595">
                  <c:v>4.3954161539999799</c:v>
                </c:pt>
                <c:pt idx="596">
                  <c:v>4.3893478549999996</c:v>
                </c:pt>
                <c:pt idx="597">
                  <c:v>4.3832879340000002</c:v>
                </c:pt>
                <c:pt idx="598">
                  <c:v>4.3772363789999797</c:v>
                </c:pt>
                <c:pt idx="599">
                  <c:v>4.3711931789999996</c:v>
                </c:pt>
                <c:pt idx="600">
                  <c:v>4.365158321999977</c:v>
                </c:pt>
                <c:pt idx="601">
                  <c:v>4.3591317969999945</c:v>
                </c:pt>
                <c:pt idx="602">
                  <c:v>4.3531135919999855</c:v>
                </c:pt>
                <c:pt idx="603">
                  <c:v>4.3471036959999996</c:v>
                </c:pt>
                <c:pt idx="604">
                  <c:v>4.3411020970000003</c:v>
                </c:pt>
                <c:pt idx="605">
                  <c:v>4.3351087840000124</c:v>
                </c:pt>
                <c:pt idx="606">
                  <c:v>4.3291237450000004</c:v>
                </c:pt>
                <c:pt idx="607">
                  <c:v>4.3231469689999713</c:v>
                </c:pt>
                <c:pt idx="608">
                  <c:v>4.3171784449999855</c:v>
                </c:pt>
                <c:pt idx="609">
                  <c:v>4.3112181600000001</c:v>
                </c:pt>
                <c:pt idx="610">
                  <c:v>4.3052661050000198</c:v>
                </c:pt>
                <c:pt idx="611">
                  <c:v>4.299322267</c:v>
                </c:pt>
                <c:pt idx="612">
                  <c:v>4.2933866350000001</c:v>
                </c:pt>
                <c:pt idx="613">
                  <c:v>4.2874591970000004</c:v>
                </c:pt>
                <c:pt idx="614">
                  <c:v>4.2815399430000003</c:v>
                </c:pt>
                <c:pt idx="615">
                  <c:v>4.2756288619999996</c:v>
                </c:pt>
                <c:pt idx="616">
                  <c:v>4.2697259399999945</c:v>
                </c:pt>
                <c:pt idx="617">
                  <c:v>4.2638311689999826</c:v>
                </c:pt>
                <c:pt idx="618">
                  <c:v>4.2579445359999779</c:v>
                </c:pt>
                <c:pt idx="619">
                  <c:v>4.2520660299999955</c:v>
                </c:pt>
                <c:pt idx="620">
                  <c:v>4.2461956389999855</c:v>
                </c:pt>
                <c:pt idx="621">
                  <c:v>4.2403333539999997</c:v>
                </c:pt>
                <c:pt idx="622">
                  <c:v>4.2344791620000004</c:v>
                </c:pt>
                <c:pt idx="623">
                  <c:v>4.2286330520000002</c:v>
                </c:pt>
                <c:pt idx="624">
                  <c:v>4.2227950129999945</c:v>
                </c:pt>
                <c:pt idx="625">
                  <c:v>4.2169650340000002</c:v>
                </c:pt>
                <c:pt idx="626">
                  <c:v>4.2111431040000236</c:v>
                </c:pt>
                <c:pt idx="627">
                  <c:v>4.2053292119999997</c:v>
                </c:pt>
                <c:pt idx="628">
                  <c:v>4.1995233469999826</c:v>
                </c:pt>
                <c:pt idx="629">
                  <c:v>4.193725497</c:v>
                </c:pt>
                <c:pt idx="630">
                  <c:v>4.1879356509999637</c:v>
                </c:pt>
                <c:pt idx="631">
                  <c:v>4.1821537989999955</c:v>
                </c:pt>
                <c:pt idx="632">
                  <c:v>4.1763799300000004</c:v>
                </c:pt>
                <c:pt idx="633">
                  <c:v>4.1706140309999826</c:v>
                </c:pt>
                <c:pt idx="634">
                  <c:v>4.1648560929999769</c:v>
                </c:pt>
                <c:pt idx="635">
                  <c:v>4.1591061050000002</c:v>
                </c:pt>
                <c:pt idx="636">
                  <c:v>4.1533640549999955</c:v>
                </c:pt>
                <c:pt idx="637">
                  <c:v>4.1476299320000001</c:v>
                </c:pt>
                <c:pt idx="638">
                  <c:v>4.1419037259999998</c:v>
                </c:pt>
                <c:pt idx="639">
                  <c:v>4.1361854259999955</c:v>
                </c:pt>
                <c:pt idx="640">
                  <c:v>4.1304750199999845</c:v>
                </c:pt>
                <c:pt idx="641">
                  <c:v>4.1247724979999845</c:v>
                </c:pt>
                <c:pt idx="642">
                  <c:v>4.119077848999976</c:v>
                </c:pt>
                <c:pt idx="643">
                  <c:v>4.1133910619999945</c:v>
                </c:pt>
                <c:pt idx="644">
                  <c:v>4.1077121259999965</c:v>
                </c:pt>
                <c:pt idx="645">
                  <c:v>4.1020410299999845</c:v>
                </c:pt>
                <c:pt idx="646">
                  <c:v>4.0963777639999996</c:v>
                </c:pt>
                <c:pt idx="647">
                  <c:v>4.0907223159999999</c:v>
                </c:pt>
                <c:pt idx="648">
                  <c:v>4.0850746769999713</c:v>
                </c:pt>
                <c:pt idx="649">
                  <c:v>4.0794348339999855</c:v>
                </c:pt>
                <c:pt idx="650">
                  <c:v>4.0738027780000001</c:v>
                </c:pt>
                <c:pt idx="651">
                  <c:v>4.068178498</c:v>
                </c:pt>
                <c:pt idx="652">
                  <c:v>4.0625619820000001</c:v>
                </c:pt>
                <c:pt idx="653">
                  <c:v>4.0569532199999845</c:v>
                </c:pt>
                <c:pt idx="654">
                  <c:v>4.0513522020000003</c:v>
                </c:pt>
                <c:pt idx="655">
                  <c:v>4.0457589169999855</c:v>
                </c:pt>
                <c:pt idx="656">
                  <c:v>4.0401733540000002</c:v>
                </c:pt>
                <c:pt idx="657">
                  <c:v>4.0345955019999789</c:v>
                </c:pt>
                <c:pt idx="658">
                  <c:v>4.0290253509999845</c:v>
                </c:pt>
                <c:pt idx="659">
                  <c:v>4.0234628900000002</c:v>
                </c:pt>
                <c:pt idx="660">
                  <c:v>4.0179081079999799</c:v>
                </c:pt>
                <c:pt idx="661">
                  <c:v>4.012360996</c:v>
                </c:pt>
                <c:pt idx="662">
                  <c:v>4.006821542</c:v>
                </c:pt>
                <c:pt idx="663">
                  <c:v>4.0012897350000198</c:v>
                </c:pt>
                <c:pt idx="664">
                  <c:v>3.9957655659999998</c:v>
                </c:pt>
                <c:pt idx="665">
                  <c:v>3.9902490239999913</c:v>
                </c:pt>
                <c:pt idx="666">
                  <c:v>3.984740097</c:v>
                </c:pt>
                <c:pt idx="667">
                  <c:v>3.9792387759999999</c:v>
                </c:pt>
                <c:pt idx="668">
                  <c:v>3.9737450509999999</c:v>
                </c:pt>
                <c:pt idx="669">
                  <c:v>3.9682589099999968</c:v>
                </c:pt>
                <c:pt idx="670">
                  <c:v>3.9627803430000004</c:v>
                </c:pt>
                <c:pt idx="671">
                  <c:v>3.9573093389999996</c:v>
                </c:pt>
                <c:pt idx="672">
                  <c:v>3.9518458889999977</c:v>
                </c:pt>
                <c:pt idx="673">
                  <c:v>3.9463899819999999</c:v>
                </c:pt>
                <c:pt idx="674">
                  <c:v>3.9409416070000001</c:v>
                </c:pt>
                <c:pt idx="675">
                  <c:v>3.9355007550000001</c:v>
                </c:pt>
                <c:pt idx="676">
                  <c:v>3.9300674129999993</c:v>
                </c:pt>
                <c:pt idx="677">
                  <c:v>3.9246415739999998</c:v>
                </c:pt>
                <c:pt idx="678">
                  <c:v>3.9192232249999988</c:v>
                </c:pt>
                <c:pt idx="679">
                  <c:v>3.9138123559999998</c:v>
                </c:pt>
                <c:pt idx="680">
                  <c:v>3.9084089579999999</c:v>
                </c:pt>
                <c:pt idx="681">
                  <c:v>3.9030130199999999</c:v>
                </c:pt>
                <c:pt idx="682">
                  <c:v>3.8976245309999999</c:v>
                </c:pt>
                <c:pt idx="683">
                  <c:v>3.8922434819999898</c:v>
                </c:pt>
                <c:pt idx="684">
                  <c:v>3.8868698609999988</c:v>
                </c:pt>
                <c:pt idx="685">
                  <c:v>3.8815036599999999</c:v>
                </c:pt>
                <c:pt idx="686">
                  <c:v>3.8761448669999998</c:v>
                </c:pt>
                <c:pt idx="687">
                  <c:v>3.8707934719999999</c:v>
                </c:pt>
                <c:pt idx="688">
                  <c:v>3.8654494659999967</c:v>
                </c:pt>
                <c:pt idx="689">
                  <c:v>3.860112837</c:v>
                </c:pt>
                <c:pt idx="690">
                  <c:v>3.8547835770000001</c:v>
                </c:pt>
                <c:pt idx="691">
                  <c:v>3.8494616729999995</c:v>
                </c:pt>
                <c:pt idx="692">
                  <c:v>3.844147118</c:v>
                </c:pt>
                <c:pt idx="693">
                  <c:v>3.8388398989999999</c:v>
                </c:pt>
                <c:pt idx="694">
                  <c:v>3.8335400079999999</c:v>
                </c:pt>
                <c:pt idx="695">
                  <c:v>3.8282474329999987</c:v>
                </c:pt>
                <c:pt idx="696">
                  <c:v>3.8229621659999977</c:v>
                </c:pt>
                <c:pt idx="697">
                  <c:v>3.8176841949999987</c:v>
                </c:pt>
                <c:pt idx="698">
                  <c:v>3.8124135109999977</c:v>
                </c:pt>
                <c:pt idx="699">
                  <c:v>3.8071501039999998</c:v>
                </c:pt>
                <c:pt idx="700">
                  <c:v>3.8018939629999999</c:v>
                </c:pt>
                <c:pt idx="701">
                  <c:v>3.7966450789999993</c:v>
                </c:pt>
                <c:pt idx="702">
                  <c:v>3.791403442</c:v>
                </c:pt>
                <c:pt idx="703">
                  <c:v>3.7861690410000084</c:v>
                </c:pt>
                <c:pt idx="704">
                  <c:v>3.7809418670000103</c:v>
                </c:pt>
                <c:pt idx="705">
                  <c:v>3.775721909</c:v>
                </c:pt>
                <c:pt idx="706">
                  <c:v>3.7705091580000012</c:v>
                </c:pt>
                <c:pt idx="707">
                  <c:v>3.7653036040000001</c:v>
                </c:pt>
                <c:pt idx="708">
                  <c:v>3.7601052370000012</c:v>
                </c:pt>
                <c:pt idx="709">
                  <c:v>3.7549140460000103</c:v>
                </c:pt>
                <c:pt idx="710">
                  <c:v>3.7497300220000094</c:v>
                </c:pt>
                <c:pt idx="711">
                  <c:v>3.7445531560000012</c:v>
                </c:pt>
                <c:pt idx="712">
                  <c:v>3.7393834359999998</c:v>
                </c:pt>
                <c:pt idx="713">
                  <c:v>3.7342208540000001</c:v>
                </c:pt>
                <c:pt idx="714">
                  <c:v>3.7290653999999988</c:v>
                </c:pt>
                <c:pt idx="715">
                  <c:v>3.7239170630000094</c:v>
                </c:pt>
                <c:pt idx="716">
                  <c:v>3.7187758329999996</c:v>
                </c:pt>
                <c:pt idx="717">
                  <c:v>3.7136417020000012</c:v>
                </c:pt>
                <c:pt idx="718">
                  <c:v>3.7085146590000093</c:v>
                </c:pt>
                <c:pt idx="719">
                  <c:v>3.7033946940000089</c:v>
                </c:pt>
                <c:pt idx="720">
                  <c:v>3.6982817980000093</c:v>
                </c:pt>
                <c:pt idx="721">
                  <c:v>3.69317596</c:v>
                </c:pt>
                <c:pt idx="722">
                  <c:v>3.6880771720000012</c:v>
                </c:pt>
                <c:pt idx="723">
                  <c:v>3.6829854229999999</c:v>
                </c:pt>
                <c:pt idx="724">
                  <c:v>3.6779007040000002</c:v>
                </c:pt>
                <c:pt idx="725">
                  <c:v>3.6728230049999997</c:v>
                </c:pt>
                <c:pt idx="726">
                  <c:v>3.6677523160000001</c:v>
                </c:pt>
                <c:pt idx="727">
                  <c:v>3.6626886279999997</c:v>
                </c:pt>
                <c:pt idx="728">
                  <c:v>3.65763193</c:v>
                </c:pt>
                <c:pt idx="729">
                  <c:v>3.6525822139999997</c:v>
                </c:pt>
                <c:pt idx="730">
                  <c:v>3.6475394690000011</c:v>
                </c:pt>
                <c:pt idx="731">
                  <c:v>3.642503687</c:v>
                </c:pt>
                <c:pt idx="732">
                  <c:v>3.6374748560000012</c:v>
                </c:pt>
                <c:pt idx="733">
                  <c:v>3.6324529689999987</c:v>
                </c:pt>
                <c:pt idx="734">
                  <c:v>3.6274380150000001</c:v>
                </c:pt>
                <c:pt idx="735">
                  <c:v>3.6224299839999987</c:v>
                </c:pt>
                <c:pt idx="736">
                  <c:v>3.6174288680000002</c:v>
                </c:pt>
                <c:pt idx="737">
                  <c:v>3.612434656</c:v>
                </c:pt>
                <c:pt idx="738">
                  <c:v>3.6074473389999997</c:v>
                </c:pt>
                <c:pt idx="739">
                  <c:v>3.6024669069999997</c:v>
                </c:pt>
                <c:pt idx="740">
                  <c:v>3.5974933520000012</c:v>
                </c:pt>
                <c:pt idx="741">
                  <c:v>3.592526662</c:v>
                </c:pt>
                <c:pt idx="742">
                  <c:v>3.5875668300000001</c:v>
                </c:pt>
                <c:pt idx="743">
                  <c:v>3.5826138460000001</c:v>
                </c:pt>
                <c:pt idx="744">
                  <c:v>3.5776676989999996</c:v>
                </c:pt>
                <c:pt idx="745">
                  <c:v>3.5727283819999998</c:v>
                </c:pt>
                <c:pt idx="746">
                  <c:v>3.5677958830000001</c:v>
                </c:pt>
                <c:pt idx="747">
                  <c:v>3.5628701939999967</c:v>
                </c:pt>
                <c:pt idx="748">
                  <c:v>3.5579513060000001</c:v>
                </c:pt>
                <c:pt idx="749">
                  <c:v>3.5530392080000084</c:v>
                </c:pt>
                <c:pt idx="750">
                  <c:v>3.5481338920000094</c:v>
                </c:pt>
                <c:pt idx="751">
                  <c:v>3.5432353490000001</c:v>
                </c:pt>
                <c:pt idx="752">
                  <c:v>3.5383435680000002</c:v>
                </c:pt>
                <c:pt idx="753">
                  <c:v>3.5334585409999999</c:v>
                </c:pt>
                <c:pt idx="754">
                  <c:v>3.5285802580000158</c:v>
                </c:pt>
                <c:pt idx="755">
                  <c:v>3.5237087100000002</c:v>
                </c:pt>
                <c:pt idx="756">
                  <c:v>3.5188438879999997</c:v>
                </c:pt>
                <c:pt idx="757">
                  <c:v>3.5139857820000002</c:v>
                </c:pt>
                <c:pt idx="758">
                  <c:v>3.5091343840000002</c:v>
                </c:pt>
                <c:pt idx="759">
                  <c:v>3.5042896829999997</c:v>
                </c:pt>
                <c:pt idx="760">
                  <c:v>3.4994516699999987</c:v>
                </c:pt>
                <c:pt idx="761">
                  <c:v>3.4946203369999997</c:v>
                </c:pt>
                <c:pt idx="762">
                  <c:v>3.4897956739999998</c:v>
                </c:pt>
                <c:pt idx="763">
                  <c:v>3.4849776720000012</c:v>
                </c:pt>
                <c:pt idx="764">
                  <c:v>3.4801663220000001</c:v>
                </c:pt>
                <c:pt idx="765">
                  <c:v>3.4753616139999997</c:v>
                </c:pt>
                <c:pt idx="766">
                  <c:v>3.4705635400000001</c:v>
                </c:pt>
                <c:pt idx="767">
                  <c:v>3.4657720899999997</c:v>
                </c:pt>
                <c:pt idx="768">
                  <c:v>3.4609872550000094</c:v>
                </c:pt>
                <c:pt idx="769">
                  <c:v>3.4562090259999967</c:v>
                </c:pt>
                <c:pt idx="770">
                  <c:v>3.4514373929999995</c:v>
                </c:pt>
                <c:pt idx="771">
                  <c:v>3.4466723489999995</c:v>
                </c:pt>
                <c:pt idx="772">
                  <c:v>3.4419138830000002</c:v>
                </c:pt>
                <c:pt idx="773">
                  <c:v>3.437161986</c:v>
                </c:pt>
                <c:pt idx="774">
                  <c:v>3.4324166499999977</c:v>
                </c:pt>
                <c:pt idx="775">
                  <c:v>3.4276778650000002</c:v>
                </c:pt>
                <c:pt idx="776">
                  <c:v>3.4229456229999977</c:v>
                </c:pt>
                <c:pt idx="777">
                  <c:v>3.4182199139999967</c:v>
                </c:pt>
                <c:pt idx="778">
                  <c:v>3.4135007290000003</c:v>
                </c:pt>
                <c:pt idx="779">
                  <c:v>3.40878806</c:v>
                </c:pt>
                <c:pt idx="780">
                  <c:v>3.4040818970000002</c:v>
                </c:pt>
                <c:pt idx="781">
                  <c:v>3.3993822309999997</c:v>
                </c:pt>
                <c:pt idx="782">
                  <c:v>3.3946890539999997</c:v>
                </c:pt>
                <c:pt idx="783">
                  <c:v>3.3900023559999997</c:v>
                </c:pt>
                <c:pt idx="784">
                  <c:v>3.3853221279999999</c:v>
                </c:pt>
                <c:pt idx="785">
                  <c:v>3.3806483619999987</c:v>
                </c:pt>
                <c:pt idx="786">
                  <c:v>3.375981049</c:v>
                </c:pt>
                <c:pt idx="787">
                  <c:v>3.3713201789999996</c:v>
                </c:pt>
                <c:pt idx="788">
                  <c:v>3.3666657439999987</c:v>
                </c:pt>
                <c:pt idx="789">
                  <c:v>3.3620177349999998</c:v>
                </c:pt>
                <c:pt idx="790">
                  <c:v>3.3573761420000001</c:v>
                </c:pt>
                <c:pt idx="791">
                  <c:v>3.3527409579999987</c:v>
                </c:pt>
                <c:pt idx="792">
                  <c:v>3.3481121739999997</c:v>
                </c:pt>
                <c:pt idx="793">
                  <c:v>3.3434897800000001</c:v>
                </c:pt>
                <c:pt idx="794">
                  <c:v>3.3388737669999999</c:v>
                </c:pt>
                <c:pt idx="795">
                  <c:v>3.3342641279999987</c:v>
                </c:pt>
                <c:pt idx="796">
                  <c:v>3.3296608519999999</c:v>
                </c:pt>
                <c:pt idx="797">
                  <c:v>3.3250639319999977</c:v>
                </c:pt>
                <c:pt idx="798">
                  <c:v>3.3204733580000001</c:v>
                </c:pt>
                <c:pt idx="799">
                  <c:v>3.3158891219999913</c:v>
                </c:pt>
                <c:pt idx="800">
                  <c:v>3.3113112149999999</c:v>
                </c:pt>
                <c:pt idx="801">
                  <c:v>3.3067396279999999</c:v>
                </c:pt>
                <c:pt idx="802">
                  <c:v>3.3021743530000003</c:v>
                </c:pt>
                <c:pt idx="803">
                  <c:v>3.2976153799999999</c:v>
                </c:pt>
                <c:pt idx="804">
                  <c:v>3.2930627020000012</c:v>
                </c:pt>
                <c:pt idx="805">
                  <c:v>3.2885163090000011</c:v>
                </c:pt>
                <c:pt idx="806">
                  <c:v>3.283976193</c:v>
                </c:pt>
                <c:pt idx="807">
                  <c:v>3.2794423439999987</c:v>
                </c:pt>
                <c:pt idx="808">
                  <c:v>3.2749147560000158</c:v>
                </c:pt>
                <c:pt idx="809">
                  <c:v>3.2703934180000012</c:v>
                </c:pt>
                <c:pt idx="810">
                  <c:v>3.2658783219999998</c:v>
                </c:pt>
                <c:pt idx="811">
                  <c:v>3.261369459</c:v>
                </c:pt>
                <c:pt idx="812">
                  <c:v>3.2568668219999997</c:v>
                </c:pt>
                <c:pt idx="813">
                  <c:v>3.2523704009999999</c:v>
                </c:pt>
                <c:pt idx="814">
                  <c:v>3.2478801880000012</c:v>
                </c:pt>
                <c:pt idx="815">
                  <c:v>3.2433961730000012</c:v>
                </c:pt>
                <c:pt idx="816">
                  <c:v>3.2389183500000001</c:v>
                </c:pt>
                <c:pt idx="817">
                  <c:v>3.2344467089999998</c:v>
                </c:pt>
                <c:pt idx="818">
                  <c:v>3.2299812410000182</c:v>
                </c:pt>
                <c:pt idx="819">
                  <c:v>3.2255219380000084</c:v>
                </c:pt>
                <c:pt idx="820">
                  <c:v>3.221068791</c:v>
                </c:pt>
                <c:pt idx="821">
                  <c:v>3.2166217930000003</c:v>
                </c:pt>
                <c:pt idx="822">
                  <c:v>3.2121809339999987</c:v>
                </c:pt>
                <c:pt idx="823">
                  <c:v>3.2077462060000084</c:v>
                </c:pt>
                <c:pt idx="824">
                  <c:v>3.2033176010000126</c:v>
                </c:pt>
                <c:pt idx="825">
                  <c:v>3.1988951099999987</c:v>
                </c:pt>
                <c:pt idx="826">
                  <c:v>3.1944787239999997</c:v>
                </c:pt>
                <c:pt idx="827">
                  <c:v>3.1900684359999967</c:v>
                </c:pt>
                <c:pt idx="828">
                  <c:v>3.1856642370000001</c:v>
                </c:pt>
                <c:pt idx="829">
                  <c:v>3.1812661179999999</c:v>
                </c:pt>
                <c:pt idx="830">
                  <c:v>3.1768740709999999</c:v>
                </c:pt>
                <c:pt idx="831">
                  <c:v>3.1724880869999987</c:v>
                </c:pt>
                <c:pt idx="832">
                  <c:v>3.168108159</c:v>
                </c:pt>
                <c:pt idx="833">
                  <c:v>3.1637342780000219</c:v>
                </c:pt>
                <c:pt idx="834">
                  <c:v>3.1593664359999987</c:v>
                </c:pt>
                <c:pt idx="835">
                  <c:v>3.1550046229999995</c:v>
                </c:pt>
                <c:pt idx="836">
                  <c:v>3.1506488329999978</c:v>
                </c:pt>
                <c:pt idx="837">
                  <c:v>3.1462990560000001</c:v>
                </c:pt>
                <c:pt idx="838">
                  <c:v>3.1419552849999999</c:v>
                </c:pt>
                <c:pt idx="839">
                  <c:v>3.1376175100000001</c:v>
                </c:pt>
                <c:pt idx="840">
                  <c:v>3.1332857239999998</c:v>
                </c:pt>
                <c:pt idx="841">
                  <c:v>3.1289599189999997</c:v>
                </c:pt>
                <c:pt idx="842">
                  <c:v>3.1246400859999999</c:v>
                </c:pt>
                <c:pt idx="843">
                  <c:v>3.1203262170000103</c:v>
                </c:pt>
                <c:pt idx="844">
                  <c:v>3.1160183029999993</c:v>
                </c:pt>
                <c:pt idx="845">
                  <c:v>3.1117163369999998</c:v>
                </c:pt>
                <c:pt idx="846">
                  <c:v>3.1074203100000002</c:v>
                </c:pt>
                <c:pt idx="847">
                  <c:v>3.1031302150000126</c:v>
                </c:pt>
                <c:pt idx="848">
                  <c:v>3.0988460419999999</c:v>
                </c:pt>
                <c:pt idx="849">
                  <c:v>3.0945677840000001</c:v>
                </c:pt>
                <c:pt idx="850">
                  <c:v>3.0902954329999988</c:v>
                </c:pt>
                <c:pt idx="851">
                  <c:v>3.0860289789999999</c:v>
                </c:pt>
                <c:pt idx="852">
                  <c:v>3.0817684169999997</c:v>
                </c:pt>
                <c:pt idx="853">
                  <c:v>3.0775137360000002</c:v>
                </c:pt>
                <c:pt idx="854">
                  <c:v>3.0732649289999996</c:v>
                </c:pt>
                <c:pt idx="855">
                  <c:v>3.0690219880000011</c:v>
                </c:pt>
                <c:pt idx="856">
                  <c:v>3.0647849050000002</c:v>
                </c:pt>
                <c:pt idx="857">
                  <c:v>3.0605536720000002</c:v>
                </c:pt>
                <c:pt idx="858">
                  <c:v>3.0563282799999998</c:v>
                </c:pt>
                <c:pt idx="859">
                  <c:v>3.0521087219999998</c:v>
                </c:pt>
                <c:pt idx="860">
                  <c:v>3.0478949900000001</c:v>
                </c:pt>
                <c:pt idx="861">
                  <c:v>3.0436870740000002</c:v>
                </c:pt>
                <c:pt idx="862">
                  <c:v>3.0394849689999996</c:v>
                </c:pt>
                <c:pt idx="863">
                  <c:v>3.0352886639999967</c:v>
                </c:pt>
                <c:pt idx="864">
                  <c:v>3.0310981539999977</c:v>
                </c:pt>
                <c:pt idx="865">
                  <c:v>3.0269134279999999</c:v>
                </c:pt>
                <c:pt idx="866">
                  <c:v>3.02273448</c:v>
                </c:pt>
                <c:pt idx="867">
                  <c:v>3.0185613010000001</c:v>
                </c:pt>
                <c:pt idx="868">
                  <c:v>3.014393884</c:v>
                </c:pt>
                <c:pt idx="869">
                  <c:v>3.0102322209999999</c:v>
                </c:pt>
                <c:pt idx="870">
                  <c:v>3.0060763029999999</c:v>
                </c:pt>
                <c:pt idx="871">
                  <c:v>3.001926122</c:v>
                </c:pt>
                <c:pt idx="872">
                  <c:v>2.9977816720000012</c:v>
                </c:pt>
                <c:pt idx="873">
                  <c:v>2.9936429429999998</c:v>
                </c:pt>
                <c:pt idx="874">
                  <c:v>2.9895099279999999</c:v>
                </c:pt>
                <c:pt idx="875">
                  <c:v>2.9853826189999997</c:v>
                </c:pt>
                <c:pt idx="876">
                  <c:v>2.9812610080000002</c:v>
                </c:pt>
                <c:pt idx="877">
                  <c:v>2.9771450879999999</c:v>
                </c:pt>
                <c:pt idx="878">
                  <c:v>2.9730348500000012</c:v>
                </c:pt>
                <c:pt idx="879">
                  <c:v>2.9689302860000084</c:v>
                </c:pt>
                <c:pt idx="880">
                  <c:v>2.9648313900000001</c:v>
                </c:pt>
                <c:pt idx="881">
                  <c:v>2.9607381520000002</c:v>
                </c:pt>
                <c:pt idx="882">
                  <c:v>2.9566505649999977</c:v>
                </c:pt>
                <c:pt idx="883">
                  <c:v>2.9525686219999967</c:v>
                </c:pt>
                <c:pt idx="884">
                  <c:v>2.9484923139999997</c:v>
                </c:pt>
                <c:pt idx="885">
                  <c:v>2.9444216339999998</c:v>
                </c:pt>
                <c:pt idx="886">
                  <c:v>2.9403565739999999</c:v>
                </c:pt>
                <c:pt idx="887">
                  <c:v>2.9362971259999977</c:v>
                </c:pt>
                <c:pt idx="888">
                  <c:v>2.9322432819999977</c:v>
                </c:pt>
                <c:pt idx="889">
                  <c:v>2.928195036</c:v>
                </c:pt>
                <c:pt idx="890">
                  <c:v>2.9241523780000001</c:v>
                </c:pt>
                <c:pt idx="891">
                  <c:v>2.9201153010000001</c:v>
                </c:pt>
                <c:pt idx="892">
                  <c:v>2.9160837989999999</c:v>
                </c:pt>
                <c:pt idx="893">
                  <c:v>2.9120578619999997</c:v>
                </c:pt>
                <c:pt idx="894">
                  <c:v>2.9080374829999998</c:v>
                </c:pt>
                <c:pt idx="895">
                  <c:v>2.9040226539999998</c:v>
                </c:pt>
                <c:pt idx="896">
                  <c:v>2.9000133690000003</c:v>
                </c:pt>
                <c:pt idx="897">
                  <c:v>2.8960096189999978</c:v>
                </c:pt>
                <c:pt idx="898">
                  <c:v>2.8920113959999987</c:v>
                </c:pt>
                <c:pt idx="899">
                  <c:v>2.8880186939999977</c:v>
                </c:pt>
                <c:pt idx="900">
                  <c:v>2.8840315030000001</c:v>
                </c:pt>
                <c:pt idx="901">
                  <c:v>2.8800498169999997</c:v>
                </c:pt>
                <c:pt idx="902">
                  <c:v>2.8760736289999977</c:v>
                </c:pt>
                <c:pt idx="903">
                  <c:v>2.8721029299999898</c:v>
                </c:pt>
                <c:pt idx="904">
                  <c:v>2.8681377130000012</c:v>
                </c:pt>
                <c:pt idx="905">
                  <c:v>2.8641779700000001</c:v>
                </c:pt>
                <c:pt idx="906">
                  <c:v>2.8602236939999997</c:v>
                </c:pt>
                <c:pt idx="907">
                  <c:v>2.8562748769999997</c:v>
                </c:pt>
                <c:pt idx="908">
                  <c:v>2.8523315120000001</c:v>
                </c:pt>
                <c:pt idx="909">
                  <c:v>2.8483935920000012</c:v>
                </c:pt>
                <c:pt idx="910">
                  <c:v>2.8444611069999999</c:v>
                </c:pt>
                <c:pt idx="911">
                  <c:v>2.8405340530000012</c:v>
                </c:pt>
                <c:pt idx="912">
                  <c:v>2.8366124189999908</c:v>
                </c:pt>
                <c:pt idx="913">
                  <c:v>2.8326961999999885</c:v>
                </c:pt>
                <c:pt idx="914">
                  <c:v>2.828785388</c:v>
                </c:pt>
                <c:pt idx="915">
                  <c:v>2.8248799749999987</c:v>
                </c:pt>
                <c:pt idx="916">
                  <c:v>2.8209799539999998</c:v>
                </c:pt>
                <c:pt idx="917">
                  <c:v>2.8170853169999988</c:v>
                </c:pt>
                <c:pt idx="918">
                  <c:v>2.8131960570000012</c:v>
                </c:pt>
                <c:pt idx="919">
                  <c:v>2.8093121659999998</c:v>
                </c:pt>
                <c:pt idx="920">
                  <c:v>2.8054336379999998</c:v>
                </c:pt>
                <c:pt idx="921">
                  <c:v>2.8015604639999987</c:v>
                </c:pt>
                <c:pt idx="922">
                  <c:v>2.797692638</c:v>
                </c:pt>
                <c:pt idx="923">
                  <c:v>2.7938301510000012</c:v>
                </c:pt>
                <c:pt idx="924">
                  <c:v>2.789972997</c:v>
                </c:pt>
                <c:pt idx="925">
                  <c:v>2.7861211690000012</c:v>
                </c:pt>
                <c:pt idx="926">
                  <c:v>2.7822746580000084</c:v>
                </c:pt>
                <c:pt idx="927">
                  <c:v>2.7784334570000002</c:v>
                </c:pt>
                <c:pt idx="928">
                  <c:v>2.7745975600000103</c:v>
                </c:pt>
                <c:pt idx="929">
                  <c:v>2.7707669580000012</c:v>
                </c:pt>
                <c:pt idx="930">
                  <c:v>2.7669416450000002</c:v>
                </c:pt>
                <c:pt idx="931">
                  <c:v>2.7631216140000103</c:v>
                </c:pt>
                <c:pt idx="932">
                  <c:v>2.7593068560000011</c:v>
                </c:pt>
                <c:pt idx="933">
                  <c:v>2.7554973650000001</c:v>
                </c:pt>
                <c:pt idx="934">
                  <c:v>2.7516931329999998</c:v>
                </c:pt>
                <c:pt idx="935">
                  <c:v>2.7478941530000012</c:v>
                </c:pt>
                <c:pt idx="936">
                  <c:v>2.7441004180000084</c:v>
                </c:pt>
                <c:pt idx="937">
                  <c:v>2.7403119210000084</c:v>
                </c:pt>
                <c:pt idx="938">
                  <c:v>2.7365286539999998</c:v>
                </c:pt>
                <c:pt idx="939">
                  <c:v>2.7327506109999997</c:v>
                </c:pt>
                <c:pt idx="940">
                  <c:v>2.7289777830000088</c:v>
                </c:pt>
                <c:pt idx="941">
                  <c:v>2.7252101639999999</c:v>
                </c:pt>
                <c:pt idx="942">
                  <c:v>2.7214477460000084</c:v>
                </c:pt>
                <c:pt idx="943">
                  <c:v>2.7176905230000004</c:v>
                </c:pt>
                <c:pt idx="944">
                  <c:v>2.7139384880000001</c:v>
                </c:pt>
                <c:pt idx="945">
                  <c:v>2.7101916320000012</c:v>
                </c:pt>
                <c:pt idx="946">
                  <c:v>2.7064499489999996</c:v>
                </c:pt>
                <c:pt idx="947">
                  <c:v>2.7027134319999999</c:v>
                </c:pt>
                <c:pt idx="948">
                  <c:v>2.6989820730000003</c:v>
                </c:pt>
                <c:pt idx="949">
                  <c:v>2.6952558669999997</c:v>
                </c:pt>
                <c:pt idx="950">
                  <c:v>2.6915348040000002</c:v>
                </c:pt>
                <c:pt idx="951">
                  <c:v>2.6878188790000004</c:v>
                </c:pt>
                <c:pt idx="952">
                  <c:v>2.684108084</c:v>
                </c:pt>
                <c:pt idx="953">
                  <c:v>2.6804024119999998</c:v>
                </c:pt>
                <c:pt idx="954">
                  <c:v>2.6767018560000002</c:v>
                </c:pt>
                <c:pt idx="955">
                  <c:v>2.6730064089999996</c:v>
                </c:pt>
                <c:pt idx="956">
                  <c:v>2.6693160640000002</c:v>
                </c:pt>
                <c:pt idx="957">
                  <c:v>2.6656308130000004</c:v>
                </c:pt>
                <c:pt idx="958">
                  <c:v>2.6619506510000002</c:v>
                </c:pt>
                <c:pt idx="959">
                  <c:v>2.6582755699999998</c:v>
                </c:pt>
                <c:pt idx="960">
                  <c:v>2.654605562</c:v>
                </c:pt>
                <c:pt idx="961">
                  <c:v>2.6509406209999997</c:v>
                </c:pt>
                <c:pt idx="962">
                  <c:v>2.6472807400000149</c:v>
                </c:pt>
                <c:pt idx="963">
                  <c:v>2.6436259120000001</c:v>
                </c:pt>
                <c:pt idx="964">
                  <c:v>2.6399761289999999</c:v>
                </c:pt>
                <c:pt idx="965">
                  <c:v>2.6363313860000002</c:v>
                </c:pt>
                <c:pt idx="966">
                  <c:v>2.6326916739999997</c:v>
                </c:pt>
                <c:pt idx="967">
                  <c:v>2.6290569879999999</c:v>
                </c:pt>
                <c:pt idx="968">
                  <c:v>2.6254273190000004</c:v>
                </c:pt>
                <c:pt idx="969">
                  <c:v>2.6218026619999999</c:v>
                </c:pt>
                <c:pt idx="970">
                  <c:v>2.6181830080000084</c:v>
                </c:pt>
                <c:pt idx="971">
                  <c:v>2.614568352</c:v>
                </c:pt>
                <c:pt idx="972">
                  <c:v>2.6109586869999997</c:v>
                </c:pt>
                <c:pt idx="973">
                  <c:v>2.6073540040000012</c:v>
                </c:pt>
                <c:pt idx="974">
                  <c:v>2.6037542990000002</c:v>
                </c:pt>
                <c:pt idx="975">
                  <c:v>2.6001595630000001</c:v>
                </c:pt>
                <c:pt idx="976">
                  <c:v>2.5965697899999998</c:v>
                </c:pt>
                <c:pt idx="977">
                  <c:v>2.5929849729999996</c:v>
                </c:pt>
                <c:pt idx="978">
                  <c:v>2.5894051059999987</c:v>
                </c:pt>
                <c:pt idx="979">
                  <c:v>2.5858301799999999</c:v>
                </c:pt>
                <c:pt idx="980">
                  <c:v>2.5822601909999987</c:v>
                </c:pt>
                <c:pt idx="981">
                  <c:v>2.5786951299999967</c:v>
                </c:pt>
                <c:pt idx="982">
                  <c:v>2.57513499</c:v>
                </c:pt>
                <c:pt idx="983">
                  <c:v>2.5715797660000002</c:v>
                </c:pt>
                <c:pt idx="984">
                  <c:v>2.5680294510000001</c:v>
                </c:pt>
                <c:pt idx="985">
                  <c:v>2.5644840370000002</c:v>
                </c:pt>
                <c:pt idx="986">
                  <c:v>2.5609435170000001</c:v>
                </c:pt>
                <c:pt idx="987">
                  <c:v>2.557407886</c:v>
                </c:pt>
                <c:pt idx="988">
                  <c:v>2.5538771359999997</c:v>
                </c:pt>
                <c:pt idx="989">
                  <c:v>2.5503512600000002</c:v>
                </c:pt>
                <c:pt idx="990">
                  <c:v>2.546830253</c:v>
                </c:pt>
                <c:pt idx="991">
                  <c:v>2.5433141060000084</c:v>
                </c:pt>
                <c:pt idx="992">
                  <c:v>2.5398028139999913</c:v>
                </c:pt>
                <c:pt idx="993">
                  <c:v>2.5362963689999996</c:v>
                </c:pt>
                <c:pt idx="994">
                  <c:v>2.5327947660000012</c:v>
                </c:pt>
                <c:pt idx="995">
                  <c:v>2.5292979959999999</c:v>
                </c:pt>
                <c:pt idx="996">
                  <c:v>2.5258060549999999</c:v>
                </c:pt>
                <c:pt idx="997">
                  <c:v>2.5223189339999967</c:v>
                </c:pt>
                <c:pt idx="998">
                  <c:v>2.5188366279999999</c:v>
                </c:pt>
                <c:pt idx="999">
                  <c:v>2.5153591289999988</c:v>
                </c:pt>
                <c:pt idx="1000">
                  <c:v>2.5118864319999967</c:v>
                </c:pt>
                <c:pt idx="1001">
                  <c:v>2.508418528</c:v>
                </c:pt>
                <c:pt idx="1002">
                  <c:v>2.5049554129999998</c:v>
                </c:pt>
                <c:pt idx="1003">
                  <c:v>2.5014970780000012</c:v>
                </c:pt>
                <c:pt idx="1004">
                  <c:v>2.4980435189999999</c:v>
                </c:pt>
                <c:pt idx="1005">
                  <c:v>2.4945947270000084</c:v>
                </c:pt>
                <c:pt idx="1006">
                  <c:v>2.4911506969999997</c:v>
                </c:pt>
                <c:pt idx="1007">
                  <c:v>2.4877114210000002</c:v>
                </c:pt>
                <c:pt idx="1008">
                  <c:v>2.4842768939999997</c:v>
                </c:pt>
                <c:pt idx="1009">
                  <c:v>2.4808471079999999</c:v>
                </c:pt>
                <c:pt idx="1010">
                  <c:v>2.4774220580000001</c:v>
                </c:pt>
                <c:pt idx="1011">
                  <c:v>2.474001736</c:v>
                </c:pt>
                <c:pt idx="1012">
                  <c:v>2.4705861359999997</c:v>
                </c:pt>
                <c:pt idx="1013">
                  <c:v>2.4671752520000094</c:v>
                </c:pt>
                <c:pt idx="1014">
                  <c:v>2.4637690770000011</c:v>
                </c:pt>
                <c:pt idx="1015">
                  <c:v>2.460367604</c:v>
                </c:pt>
                <c:pt idx="1016">
                  <c:v>2.4569708279999998</c:v>
                </c:pt>
                <c:pt idx="1017">
                  <c:v>2.4535787410000012</c:v>
                </c:pt>
                <c:pt idx="1018">
                  <c:v>2.4501913370000001</c:v>
                </c:pt>
                <c:pt idx="1019">
                  <c:v>2.4468086099999913</c:v>
                </c:pt>
                <c:pt idx="1020">
                  <c:v>2.4434305530000011</c:v>
                </c:pt>
                <c:pt idx="1021">
                  <c:v>2.4400571589999998</c:v>
                </c:pt>
                <c:pt idx="1022">
                  <c:v>2.4366884229999899</c:v>
                </c:pt>
                <c:pt idx="1023">
                  <c:v>2.4333243380000011</c:v>
                </c:pt>
                <c:pt idx="1024">
                  <c:v>2.4299648980000002</c:v>
                </c:pt>
                <c:pt idx="1025">
                  <c:v>2.4266100949999987</c:v>
                </c:pt>
                <c:pt idx="1026">
                  <c:v>2.4232599239999977</c:v>
                </c:pt>
                <c:pt idx="1027">
                  <c:v>2.4199143780000001</c:v>
                </c:pt>
                <c:pt idx="1028">
                  <c:v>2.4165734509999997</c:v>
                </c:pt>
                <c:pt idx="1029">
                  <c:v>2.4132371369999999</c:v>
                </c:pt>
                <c:pt idx="1030">
                  <c:v>2.4099054289999993</c:v>
                </c:pt>
                <c:pt idx="1031">
                  <c:v>2.4065783199999977</c:v>
                </c:pt>
                <c:pt idx="1032">
                  <c:v>2.4032558049999997</c:v>
                </c:pt>
                <c:pt idx="1033">
                  <c:v>2.3999378770000002</c:v>
                </c:pt>
                <c:pt idx="1034">
                  <c:v>2.3966245289999999</c:v>
                </c:pt>
                <c:pt idx="1035">
                  <c:v>2.3933157560000002</c:v>
                </c:pt>
                <c:pt idx="1036">
                  <c:v>2.3900115510000002</c:v>
                </c:pt>
                <c:pt idx="1037">
                  <c:v>2.3867119080000001</c:v>
                </c:pt>
                <c:pt idx="1038">
                  <c:v>2.383416821</c:v>
                </c:pt>
                <c:pt idx="1039">
                  <c:v>2.3801262820000084</c:v>
                </c:pt>
                <c:pt idx="1040">
                  <c:v>2.3768402869999967</c:v>
                </c:pt>
                <c:pt idx="1041">
                  <c:v>2.3735588279999997</c:v>
                </c:pt>
                <c:pt idx="1042">
                  <c:v>2.3702818989999996</c:v>
                </c:pt>
                <c:pt idx="1043">
                  <c:v>2.3670094949999987</c:v>
                </c:pt>
                <c:pt idx="1044">
                  <c:v>2.3637416080000002</c:v>
                </c:pt>
                <c:pt idx="1045">
                  <c:v>2.3604782329999998</c:v>
                </c:pt>
                <c:pt idx="1046">
                  <c:v>2.3572193639999997</c:v>
                </c:pt>
                <c:pt idx="1047">
                  <c:v>2.3539649929999995</c:v>
                </c:pt>
                <c:pt idx="1048">
                  <c:v>2.3507151159999977</c:v>
                </c:pt>
                <c:pt idx="1049">
                  <c:v>2.3474697249999998</c:v>
                </c:pt>
                <c:pt idx="1050">
                  <c:v>2.3442288149999997</c:v>
                </c:pt>
                <c:pt idx="1051">
                  <c:v>2.3409923799999999</c:v>
                </c:pt>
                <c:pt idx="1052">
                  <c:v>2.3377604119999997</c:v>
                </c:pt>
                <c:pt idx="1053">
                  <c:v>2.3345329069999998</c:v>
                </c:pt>
                <c:pt idx="1054">
                  <c:v>2.3313098569999999</c:v>
                </c:pt>
                <c:pt idx="1055">
                  <c:v>2.3280912580000104</c:v>
                </c:pt>
                <c:pt idx="1056">
                  <c:v>2.3248771019999999</c:v>
                </c:pt>
                <c:pt idx="1057">
                  <c:v>2.3216673829999999</c:v>
                </c:pt>
                <c:pt idx="1058">
                  <c:v>2.3184620949999899</c:v>
                </c:pt>
                <c:pt idx="1059">
                  <c:v>2.3152612329999993</c:v>
                </c:pt>
                <c:pt idx="1060">
                  <c:v>2.3120647899999978</c:v>
                </c:pt>
                <c:pt idx="1061">
                  <c:v>2.3088727599999999</c:v>
                </c:pt>
                <c:pt idx="1062">
                  <c:v>2.3056851369999967</c:v>
                </c:pt>
                <c:pt idx="1063">
                  <c:v>2.3025019149999997</c:v>
                </c:pt>
                <c:pt idx="1064">
                  <c:v>2.2993230870000012</c:v>
                </c:pt>
                <c:pt idx="1065">
                  <c:v>2.296148648</c:v>
                </c:pt>
                <c:pt idx="1066">
                  <c:v>2.2929785919999999</c:v>
                </c:pt>
                <c:pt idx="1067">
                  <c:v>2.2898129119999999</c:v>
                </c:pt>
                <c:pt idx="1068">
                  <c:v>2.2866516029999997</c:v>
                </c:pt>
                <c:pt idx="1069">
                  <c:v>2.2834946580000182</c:v>
                </c:pt>
                <c:pt idx="1070">
                  <c:v>2.2803420720000012</c:v>
                </c:pt>
                <c:pt idx="1071">
                  <c:v>2.2771938380000094</c:v>
                </c:pt>
                <c:pt idx="1072">
                  <c:v>2.2740499509999998</c:v>
                </c:pt>
                <c:pt idx="1073">
                  <c:v>2.2709104039999999</c:v>
                </c:pt>
                <c:pt idx="1074">
                  <c:v>2.2677751920000002</c:v>
                </c:pt>
                <c:pt idx="1075">
                  <c:v>2.2646443080000012</c:v>
                </c:pt>
                <c:pt idx="1076">
                  <c:v>2.2615177460000204</c:v>
                </c:pt>
                <c:pt idx="1077">
                  <c:v>2.2583955010000012</c:v>
                </c:pt>
                <c:pt idx="1078">
                  <c:v>2.2552775670000011</c:v>
                </c:pt>
                <c:pt idx="1079">
                  <c:v>2.2521639369999997</c:v>
                </c:pt>
                <c:pt idx="1080">
                  <c:v>2.2490546060000001</c:v>
                </c:pt>
                <c:pt idx="1081">
                  <c:v>2.2459495670000011</c:v>
                </c:pt>
                <c:pt idx="1082">
                  <c:v>2.2428488159999977</c:v>
                </c:pt>
                <c:pt idx="1083">
                  <c:v>2.2397523449999999</c:v>
                </c:pt>
                <c:pt idx="1084">
                  <c:v>2.2366601489999995</c:v>
                </c:pt>
                <c:pt idx="1085">
                  <c:v>2.2335722230000004</c:v>
                </c:pt>
                <c:pt idx="1086">
                  <c:v>2.2304885590000003</c:v>
                </c:pt>
                <c:pt idx="1087">
                  <c:v>2.227409153</c:v>
                </c:pt>
                <c:pt idx="1088">
                  <c:v>2.2243339980000094</c:v>
                </c:pt>
                <c:pt idx="1089">
                  <c:v>2.2212630890000002</c:v>
                </c:pt>
                <c:pt idx="1090">
                  <c:v>2.2181964199999999</c:v>
                </c:pt>
                <c:pt idx="1091">
                  <c:v>2.2151339839999999</c:v>
                </c:pt>
                <c:pt idx="1092">
                  <c:v>2.2120757759999998</c:v>
                </c:pt>
                <c:pt idx="1093">
                  <c:v>2.2090217910000094</c:v>
                </c:pt>
                <c:pt idx="1094">
                  <c:v>2.2059720220000001</c:v>
                </c:pt>
                <c:pt idx="1095">
                  <c:v>2.2029264630000003</c:v>
                </c:pt>
                <c:pt idx="1096">
                  <c:v>2.1998851089999998</c:v>
                </c:pt>
                <c:pt idx="1097">
                  <c:v>2.1968479539999977</c:v>
                </c:pt>
                <c:pt idx="1098">
                  <c:v>2.1938149920000001</c:v>
                </c:pt>
                <c:pt idx="1099">
                  <c:v>2.1907862170000012</c:v>
                </c:pt>
                <c:pt idx="1100">
                  <c:v>2.1877616240000002</c:v>
                </c:pt>
                <c:pt idx="1101">
                  <c:v>2.1847412060000093</c:v>
                </c:pt>
                <c:pt idx="1102">
                  <c:v>2.1817249590000012</c:v>
                </c:pt>
                <c:pt idx="1103">
                  <c:v>2.1787128760000001</c:v>
                </c:pt>
                <c:pt idx="1104">
                  <c:v>2.1757049510000002</c:v>
                </c:pt>
                <c:pt idx="1105">
                  <c:v>2.1727011789999997</c:v>
                </c:pt>
                <c:pt idx="1106">
                  <c:v>2.1697015540000084</c:v>
                </c:pt>
                <c:pt idx="1107">
                  <c:v>2.16670607</c:v>
                </c:pt>
                <c:pt idx="1108">
                  <c:v>2.1637147220000181</c:v>
                </c:pt>
                <c:pt idx="1109">
                  <c:v>2.1607275030000088</c:v>
                </c:pt>
                <c:pt idx="1110">
                  <c:v>2.1577444089999998</c:v>
                </c:pt>
                <c:pt idx="1111">
                  <c:v>2.1547654329999988</c:v>
                </c:pt>
                <c:pt idx="1112">
                  <c:v>2.1517905700000002</c:v>
                </c:pt>
                <c:pt idx="1113">
                  <c:v>2.1488198139999999</c:v>
                </c:pt>
                <c:pt idx="1114">
                  <c:v>2.1458531599999997</c:v>
                </c:pt>
                <c:pt idx="1115">
                  <c:v>2.142890601</c:v>
                </c:pt>
                <c:pt idx="1116">
                  <c:v>2.1399321319999998</c:v>
                </c:pt>
                <c:pt idx="1117">
                  <c:v>2.1369777480000094</c:v>
                </c:pt>
                <c:pt idx="1118">
                  <c:v>2.1340274430000004</c:v>
                </c:pt>
                <c:pt idx="1119">
                  <c:v>2.1310812110000001</c:v>
                </c:pt>
                <c:pt idx="1120">
                  <c:v>2.1281390460000158</c:v>
                </c:pt>
                <c:pt idx="1121">
                  <c:v>2.1252009430000003</c:v>
                </c:pt>
                <c:pt idx="1122">
                  <c:v>2.1222668969999998</c:v>
                </c:pt>
                <c:pt idx="1123">
                  <c:v>2.1193369010000001</c:v>
                </c:pt>
                <c:pt idx="1124">
                  <c:v>2.1164109509999998</c:v>
                </c:pt>
                <c:pt idx="1125">
                  <c:v>2.1134890400000002</c:v>
                </c:pt>
                <c:pt idx="1126">
                  <c:v>2.1105711630000004</c:v>
                </c:pt>
                <c:pt idx="1127">
                  <c:v>2.1076573139999999</c:v>
                </c:pt>
                <c:pt idx="1128">
                  <c:v>2.1047474889999997</c:v>
                </c:pt>
                <c:pt idx="1129">
                  <c:v>2.1018416799999997</c:v>
                </c:pt>
                <c:pt idx="1130">
                  <c:v>2.098939884</c:v>
                </c:pt>
                <c:pt idx="1131">
                  <c:v>2.0960420929999977</c:v>
                </c:pt>
                <c:pt idx="1132">
                  <c:v>2.0931483029999995</c:v>
                </c:pt>
                <c:pt idx="1133">
                  <c:v>2.0902585089999999</c:v>
                </c:pt>
                <c:pt idx="1134">
                  <c:v>2.0873727040000012</c:v>
                </c:pt>
                <c:pt idx="1135">
                  <c:v>2.084490883</c:v>
                </c:pt>
                <c:pt idx="1136">
                  <c:v>2.0816130410000002</c:v>
                </c:pt>
                <c:pt idx="1137">
                  <c:v>2.0787391720000001</c:v>
                </c:pt>
                <c:pt idx="1138">
                  <c:v>2.0758692699999997</c:v>
                </c:pt>
                <c:pt idx="1139">
                  <c:v>2.0730033309999998</c:v>
                </c:pt>
                <c:pt idx="1140">
                  <c:v>2.070141349</c:v>
                </c:pt>
                <c:pt idx="1141">
                  <c:v>2.0672833180000012</c:v>
                </c:pt>
                <c:pt idx="1142">
                  <c:v>2.0644292320000002</c:v>
                </c:pt>
                <c:pt idx="1143">
                  <c:v>2.0615790870000001</c:v>
                </c:pt>
                <c:pt idx="1144">
                  <c:v>2.0587328770000002</c:v>
                </c:pt>
                <c:pt idx="1145">
                  <c:v>2.0558905959999998</c:v>
                </c:pt>
                <c:pt idx="1146">
                  <c:v>2.0530522389999999</c:v>
                </c:pt>
                <c:pt idx="1147">
                  <c:v>2.0502178010000001</c:v>
                </c:pt>
                <c:pt idx="1148">
                  <c:v>2.0473872760000158</c:v>
                </c:pt>
                <c:pt idx="1149">
                  <c:v>2.0445606590000001</c:v>
                </c:pt>
                <c:pt idx="1150">
                  <c:v>2.0417379450000084</c:v>
                </c:pt>
                <c:pt idx="1151">
                  <c:v>2.0389191269999998</c:v>
                </c:pt>
                <c:pt idx="1152">
                  <c:v>2.0361042010000001</c:v>
                </c:pt>
                <c:pt idx="1153">
                  <c:v>2.033293161</c:v>
                </c:pt>
                <c:pt idx="1154">
                  <c:v>2.0304860029999996</c:v>
                </c:pt>
                <c:pt idx="1155">
                  <c:v>2.02768272</c:v>
                </c:pt>
                <c:pt idx="1156">
                  <c:v>2.0248833070000001</c:v>
                </c:pt>
                <c:pt idx="1157">
                  <c:v>2.0220877580000094</c:v>
                </c:pt>
                <c:pt idx="1158">
                  <c:v>2.0192960699999998</c:v>
                </c:pt>
                <c:pt idx="1159">
                  <c:v>2.0165082349999977</c:v>
                </c:pt>
                <c:pt idx="1160">
                  <c:v>2.0137242500000103</c:v>
                </c:pt>
                <c:pt idx="1161">
                  <c:v>2.0109441079999999</c:v>
                </c:pt>
                <c:pt idx="1162">
                  <c:v>2.0081678040000002</c:v>
                </c:pt>
                <c:pt idx="1163">
                  <c:v>2.0053953329999996</c:v>
                </c:pt>
                <c:pt idx="1164">
                  <c:v>2.0026266899999987</c:v>
                </c:pt>
                <c:pt idx="1165">
                  <c:v>1.9998618699999962</c:v>
                </c:pt>
                <c:pt idx="1166">
                  <c:v>1.9971008660000005</c:v>
                </c:pt>
                <c:pt idx="1167">
                  <c:v>1.9943436740000005</c:v>
                </c:pt>
                <c:pt idx="1168">
                  <c:v>1.9915902889999915</c:v>
                </c:pt>
                <c:pt idx="1169">
                  <c:v>1.9888407049999999</c:v>
                </c:pt>
                <c:pt idx="1170">
                  <c:v>1.9860949169999962</c:v>
                </c:pt>
                <c:pt idx="1171">
                  <c:v>1.9833529200000046</c:v>
                </c:pt>
                <c:pt idx="1172">
                  <c:v>1.9806147089999957</c:v>
                </c:pt>
                <c:pt idx="1173">
                  <c:v>1.9778802779999936</c:v>
                </c:pt>
                <c:pt idx="1174">
                  <c:v>1.9751496219999998</c:v>
                </c:pt>
                <c:pt idx="1175">
                  <c:v>1.9724227360000004</c:v>
                </c:pt>
                <c:pt idx="1176">
                  <c:v>1.9696996149999915</c:v>
                </c:pt>
                <c:pt idx="1177">
                  <c:v>1.9669802529999936</c:v>
                </c:pt>
                <c:pt idx="1178">
                  <c:v>1.964264645999992</c:v>
                </c:pt>
                <c:pt idx="1179">
                  <c:v>1.9615527879999954</c:v>
                </c:pt>
                <c:pt idx="1180">
                  <c:v>1.9588446739999952</c:v>
                </c:pt>
                <c:pt idx="1181">
                  <c:v>1.9561402979999936</c:v>
                </c:pt>
                <c:pt idx="1182">
                  <c:v>1.9534396559999896</c:v>
                </c:pt>
                <c:pt idx="1183">
                  <c:v>1.9507427429999962</c:v>
                </c:pt>
                <c:pt idx="1184">
                  <c:v>1.9480495529999962</c:v>
                </c:pt>
                <c:pt idx="1185">
                  <c:v>1.9453600819999952</c:v>
                </c:pt>
                <c:pt idx="1186">
                  <c:v>1.9426743229999954</c:v>
                </c:pt>
                <c:pt idx="1187">
                  <c:v>1.9399922719999942</c:v>
                </c:pt>
                <c:pt idx="1188">
                  <c:v>1.9373139250000004</c:v>
                </c:pt>
                <c:pt idx="1189">
                  <c:v>1.9346392739999947</c:v>
                </c:pt>
                <c:pt idx="1190">
                  <c:v>1.9319683169999919</c:v>
                </c:pt>
                <c:pt idx="1191">
                  <c:v>1.9293010469999945</c:v>
                </c:pt>
                <c:pt idx="1192">
                  <c:v>1.9266374600000005</c:v>
                </c:pt>
                <c:pt idx="1193">
                  <c:v>1.9239775490000004</c:v>
                </c:pt>
                <c:pt idx="1194">
                  <c:v>1.9213213109999896</c:v>
                </c:pt>
                <c:pt idx="1195">
                  <c:v>1.9186687409999952</c:v>
                </c:pt>
                <c:pt idx="1196">
                  <c:v>1.9160198319999999</c:v>
                </c:pt>
                <c:pt idx="1197">
                  <c:v>1.9133745809999947</c:v>
                </c:pt>
                <c:pt idx="1198">
                  <c:v>1.9107329810000004</c:v>
                </c:pt>
                <c:pt idx="1199">
                  <c:v>1.9080950290000005</c:v>
                </c:pt>
                <c:pt idx="1200">
                  <c:v>1.9054607179999901</c:v>
                </c:pt>
                <c:pt idx="1201">
                  <c:v>1.9028300439999959</c:v>
                </c:pt>
                <c:pt idx="1202">
                  <c:v>1.9002030029999957</c:v>
                </c:pt>
                <c:pt idx="1203">
                  <c:v>1.8975795879999957</c:v>
                </c:pt>
                <c:pt idx="1204">
                  <c:v>1.8949597949999999</c:v>
                </c:pt>
                <c:pt idx="1205">
                  <c:v>1.892343619</c:v>
                </c:pt>
                <c:pt idx="1206">
                  <c:v>1.889731053999995</c:v>
                </c:pt>
                <c:pt idx="1207">
                  <c:v>1.8871220969999998</c:v>
                </c:pt>
                <c:pt idx="1208">
                  <c:v>1.884516742</c:v>
                </c:pt>
                <c:pt idx="1209">
                  <c:v>1.8819149829999957</c:v>
                </c:pt>
                <c:pt idx="1210">
                  <c:v>1.8793168169999999</c:v>
                </c:pt>
                <c:pt idx="1211">
                  <c:v>1.8767222369999998</c:v>
                </c:pt>
                <c:pt idx="1212">
                  <c:v>1.8741312399999999</c:v>
                </c:pt>
                <c:pt idx="1213">
                  <c:v>1.8715438200000001</c:v>
                </c:pt>
                <c:pt idx="1214">
                  <c:v>1.8689599720000001</c:v>
                </c:pt>
                <c:pt idx="1215">
                  <c:v>1.8663796909999952</c:v>
                </c:pt>
                <c:pt idx="1216">
                  <c:v>1.863802972</c:v>
                </c:pt>
                <c:pt idx="1217">
                  <c:v>1.861229810999995</c:v>
                </c:pt>
                <c:pt idx="1218">
                  <c:v>1.8586602029999952</c:v>
                </c:pt>
                <c:pt idx="1219">
                  <c:v>1.8560941419999999</c:v>
                </c:pt>
                <c:pt idx="1220">
                  <c:v>1.853531622999995</c:v>
                </c:pt>
                <c:pt idx="1221">
                  <c:v>1.850972643</c:v>
                </c:pt>
                <c:pt idx="1222">
                  <c:v>1.8484171950000001</c:v>
                </c:pt>
                <c:pt idx="1223">
                  <c:v>1.8458652759999941</c:v>
                </c:pt>
                <c:pt idx="1224">
                  <c:v>1.8433168799999999</c:v>
                </c:pt>
                <c:pt idx="1225">
                  <c:v>1.8407720009999999</c:v>
                </c:pt>
                <c:pt idx="1226">
                  <c:v>1.8382306369999999</c:v>
                </c:pt>
                <c:pt idx="1227">
                  <c:v>1.8356927809999954</c:v>
                </c:pt>
                <c:pt idx="1228">
                  <c:v>1.8331584290000051</c:v>
                </c:pt>
                <c:pt idx="1229">
                  <c:v>1.8306275750000001</c:v>
                </c:pt>
                <c:pt idx="1230">
                  <c:v>1.8281002159999957</c:v>
                </c:pt>
                <c:pt idx="1231">
                  <c:v>1.825576345999995</c:v>
                </c:pt>
                <c:pt idx="1232">
                  <c:v>1.823055961000007</c:v>
                </c:pt>
                <c:pt idx="1233">
                  <c:v>1.8205390549999998</c:v>
                </c:pt>
                <c:pt idx="1234">
                  <c:v>1.8180256239999999</c:v>
                </c:pt>
                <c:pt idx="1235">
                  <c:v>1.815515663</c:v>
                </c:pt>
                <c:pt idx="1236">
                  <c:v>1.8130091669999999</c:v>
                </c:pt>
                <c:pt idx="1237">
                  <c:v>1.810506132</c:v>
                </c:pt>
                <c:pt idx="1238">
                  <c:v>1.8080065519999999</c:v>
                </c:pt>
                <c:pt idx="1239">
                  <c:v>1.8055104230000001</c:v>
                </c:pt>
                <c:pt idx="1240">
                  <c:v>1.8030177409999999</c:v>
                </c:pt>
                <c:pt idx="1241">
                  <c:v>1.8005285</c:v>
                </c:pt>
                <c:pt idx="1242">
                  <c:v>1.7980426950000001</c:v>
                </c:pt>
                <c:pt idx="1243">
                  <c:v>1.7955603229999995</c:v>
                </c:pt>
                <c:pt idx="1244">
                  <c:v>1.793081377</c:v>
                </c:pt>
                <c:pt idx="1245">
                  <c:v>1.7906058540000049</c:v>
                </c:pt>
                <c:pt idx="1246">
                  <c:v>1.7881337490000042</c:v>
                </c:pt>
                <c:pt idx="1247">
                  <c:v>1.7856650559999996</c:v>
                </c:pt>
                <c:pt idx="1248">
                  <c:v>1.7831997719999995</c:v>
                </c:pt>
                <c:pt idx="1249">
                  <c:v>1.7807378920000001</c:v>
                </c:pt>
                <c:pt idx="1250">
                  <c:v>1.7782794100000001</c:v>
                </c:pt>
                <c:pt idx="1251">
                  <c:v>1.7758243229999953</c:v>
                </c:pt>
                <c:pt idx="1252">
                  <c:v>1.7733726250000001</c:v>
                </c:pt>
                <c:pt idx="1253">
                  <c:v>1.770924310999995</c:v>
                </c:pt>
                <c:pt idx="1254">
                  <c:v>1.7684793779999997</c:v>
                </c:pt>
                <c:pt idx="1255">
                  <c:v>1.7660378210000094</c:v>
                </c:pt>
                <c:pt idx="1256">
                  <c:v>1.7635996339999966</c:v>
                </c:pt>
                <c:pt idx="1257">
                  <c:v>1.7611648129999953</c:v>
                </c:pt>
                <c:pt idx="1258">
                  <c:v>1.7587333539999996</c:v>
                </c:pt>
                <c:pt idx="1259">
                  <c:v>1.756305252</c:v>
                </c:pt>
                <c:pt idx="1260">
                  <c:v>1.7538805020000001</c:v>
                </c:pt>
                <c:pt idx="1261">
                  <c:v>1.7514590989999996</c:v>
                </c:pt>
                <c:pt idx="1262">
                  <c:v>1.74904104</c:v>
                </c:pt>
                <c:pt idx="1263">
                  <c:v>1.7466263189999987</c:v>
                </c:pt>
                <c:pt idx="1264">
                  <c:v>1.7442149320000042</c:v>
                </c:pt>
                <c:pt idx="1265">
                  <c:v>1.7418068729999996</c:v>
                </c:pt>
                <c:pt idx="1266">
                  <c:v>1.7394021400000037</c:v>
                </c:pt>
                <c:pt idx="1267">
                  <c:v>1.7370007260000042</c:v>
                </c:pt>
                <c:pt idx="1268">
                  <c:v>1.7346026280000042</c:v>
                </c:pt>
                <c:pt idx="1269">
                  <c:v>1.7322078400000049</c:v>
                </c:pt>
                <c:pt idx="1270">
                  <c:v>1.7298163589999958</c:v>
                </c:pt>
                <c:pt idx="1271">
                  <c:v>1.72742818</c:v>
                </c:pt>
                <c:pt idx="1272">
                  <c:v>1.7250432969999994</c:v>
                </c:pt>
                <c:pt idx="1273">
                  <c:v>1.7226617069999994</c:v>
                </c:pt>
                <c:pt idx="1274">
                  <c:v>1.7202834060000054</c:v>
                </c:pt>
                <c:pt idx="1275">
                  <c:v>1.7179083869999994</c:v>
                </c:pt>
                <c:pt idx="1276">
                  <c:v>1.7155366479999934</c:v>
                </c:pt>
                <c:pt idx="1277">
                  <c:v>1.7131681829999996</c:v>
                </c:pt>
                <c:pt idx="1278">
                  <c:v>1.7108029880000037</c:v>
                </c:pt>
                <c:pt idx="1279">
                  <c:v>1.7084410579999996</c:v>
                </c:pt>
                <c:pt idx="1280">
                  <c:v>1.7060823890000056</c:v>
                </c:pt>
                <c:pt idx="1281">
                  <c:v>1.7037269769999994</c:v>
                </c:pt>
                <c:pt idx="1282">
                  <c:v>1.7013748159999957</c:v>
                </c:pt>
                <c:pt idx="1283">
                  <c:v>1.6990259029999999</c:v>
                </c:pt>
                <c:pt idx="1284">
                  <c:v>1.6966802320000001</c:v>
                </c:pt>
                <c:pt idx="1285">
                  <c:v>1.6943378000000047</c:v>
                </c:pt>
                <c:pt idx="1286">
                  <c:v>1.6919986029999941</c:v>
                </c:pt>
                <c:pt idx="1287">
                  <c:v>1.6896626340000001</c:v>
                </c:pt>
                <c:pt idx="1288">
                  <c:v>1.687329890999995</c:v>
                </c:pt>
                <c:pt idx="1289">
                  <c:v>1.6850003680000001</c:v>
                </c:pt>
                <c:pt idx="1290">
                  <c:v>1.6826740609999999</c:v>
                </c:pt>
                <c:pt idx="1291">
                  <c:v>1.6803509660000093</c:v>
                </c:pt>
                <c:pt idx="1292">
                  <c:v>1.6780310780000001</c:v>
                </c:pt>
                <c:pt idx="1293">
                  <c:v>1.6757143929999938</c:v>
                </c:pt>
                <c:pt idx="1294">
                  <c:v>1.673400907</c:v>
                </c:pt>
                <c:pt idx="1295">
                  <c:v>1.6710906139999953</c:v>
                </c:pt>
                <c:pt idx="1296">
                  <c:v>1.6687835110000047</c:v>
                </c:pt>
                <c:pt idx="1297">
                  <c:v>1.6664795939999999</c:v>
                </c:pt>
                <c:pt idx="1298">
                  <c:v>1.664178857</c:v>
                </c:pt>
                <c:pt idx="1299">
                  <c:v>1.6618812959999929</c:v>
                </c:pt>
                <c:pt idx="1300">
                  <c:v>1.659586907</c:v>
                </c:pt>
                <c:pt idx="1301">
                  <c:v>1.657295685999995</c:v>
                </c:pt>
                <c:pt idx="1302">
                  <c:v>1.6550076290000046</c:v>
                </c:pt>
                <c:pt idx="1303">
                  <c:v>1.65272273</c:v>
                </c:pt>
                <c:pt idx="1304">
                  <c:v>1.6504409860000047</c:v>
                </c:pt>
                <c:pt idx="1305">
                  <c:v>1.6481623919999999</c:v>
                </c:pt>
                <c:pt idx="1306">
                  <c:v>1.645886943</c:v>
                </c:pt>
                <c:pt idx="1307">
                  <c:v>1.6436146359999952</c:v>
                </c:pt>
                <c:pt idx="1308">
                  <c:v>1.6413454670000001</c:v>
                </c:pt>
                <c:pt idx="1309">
                  <c:v>1.63907943</c:v>
                </c:pt>
                <c:pt idx="1310">
                  <c:v>1.6368165210000063</c:v>
                </c:pt>
                <c:pt idx="1311">
                  <c:v>1.634556737</c:v>
                </c:pt>
                <c:pt idx="1312">
                  <c:v>1.6323000729999999</c:v>
                </c:pt>
                <c:pt idx="1313">
                  <c:v>1.6300465240000082</c:v>
                </c:pt>
                <c:pt idx="1314">
                  <c:v>1.6277960859999938</c:v>
                </c:pt>
                <c:pt idx="1315">
                  <c:v>1.6255487559999957</c:v>
                </c:pt>
                <c:pt idx="1316">
                  <c:v>1.623304528</c:v>
                </c:pt>
                <c:pt idx="1317">
                  <c:v>1.6210633979999927</c:v>
                </c:pt>
                <c:pt idx="1318">
                  <c:v>1.618825363</c:v>
                </c:pt>
                <c:pt idx="1319">
                  <c:v>1.6165904169999998</c:v>
                </c:pt>
                <c:pt idx="1320">
                  <c:v>1.6143585570000001</c:v>
                </c:pt>
                <c:pt idx="1321">
                  <c:v>1.6121297779999952</c:v>
                </c:pt>
                <c:pt idx="1322">
                  <c:v>1.609904075999995</c:v>
                </c:pt>
                <c:pt idx="1323">
                  <c:v>1.6076814469999998</c:v>
                </c:pt>
                <c:pt idx="1324">
                  <c:v>1.6054618869999953</c:v>
                </c:pt>
                <c:pt idx="1325">
                  <c:v>1.603245391</c:v>
                </c:pt>
                <c:pt idx="1326">
                  <c:v>1.6010319549999998</c:v>
                </c:pt>
                <c:pt idx="1327">
                  <c:v>1.5988215749999999</c:v>
                </c:pt>
                <c:pt idx="1328">
                  <c:v>1.5966142459999952</c:v>
                </c:pt>
                <c:pt idx="1329">
                  <c:v>1.5944099650000001</c:v>
                </c:pt>
                <c:pt idx="1330">
                  <c:v>1.592208727</c:v>
                </c:pt>
                <c:pt idx="1331">
                  <c:v>1.5900105280000063</c:v>
                </c:pt>
                <c:pt idx="1332">
                  <c:v>1.5878153639999999</c:v>
                </c:pt>
                <c:pt idx="1333">
                  <c:v>1.5856232309999938</c:v>
                </c:pt>
                <c:pt idx="1334">
                  <c:v>1.5834341240000001</c:v>
                </c:pt>
                <c:pt idx="1335">
                  <c:v>1.5812480390000001</c:v>
                </c:pt>
                <c:pt idx="1336">
                  <c:v>1.5790649729999957</c:v>
                </c:pt>
                <c:pt idx="1337">
                  <c:v>1.5768849199999999</c:v>
                </c:pt>
                <c:pt idx="1338">
                  <c:v>1.574707877</c:v>
                </c:pt>
                <c:pt idx="1339">
                  <c:v>1.57253384</c:v>
                </c:pt>
                <c:pt idx="1340">
                  <c:v>1.5703628039999999</c:v>
                </c:pt>
                <c:pt idx="1341">
                  <c:v>1.568194766</c:v>
                </c:pt>
                <c:pt idx="1342">
                  <c:v>1.566029721</c:v>
                </c:pt>
                <c:pt idx="1343">
                  <c:v>1.5638676649999999</c:v>
                </c:pt>
                <c:pt idx="1344">
                  <c:v>1.561708592999995</c:v>
                </c:pt>
                <c:pt idx="1345">
                  <c:v>1.5595525029999999</c:v>
                </c:pt>
                <c:pt idx="1346">
                  <c:v>1.5573993889999918</c:v>
                </c:pt>
                <c:pt idx="1347">
                  <c:v>1.5552492479999926</c:v>
                </c:pt>
                <c:pt idx="1348">
                  <c:v>1.553102075</c:v>
                </c:pt>
                <c:pt idx="1349">
                  <c:v>1.5509578670000042</c:v>
                </c:pt>
                <c:pt idx="1350">
                  <c:v>1.5488166189999952</c:v>
                </c:pt>
                <c:pt idx="1351">
                  <c:v>1.546678327</c:v>
                </c:pt>
                <c:pt idx="1352">
                  <c:v>1.544542987</c:v>
                </c:pt>
                <c:pt idx="1353">
                  <c:v>1.5424105960000001</c:v>
                </c:pt>
                <c:pt idx="1354">
                  <c:v>1.540281148</c:v>
                </c:pt>
                <c:pt idx="1355">
                  <c:v>1.5381546399999999</c:v>
                </c:pt>
                <c:pt idx="1356">
                  <c:v>1.536031068</c:v>
                </c:pt>
                <c:pt idx="1357">
                  <c:v>1.533910428</c:v>
                </c:pt>
                <c:pt idx="1358">
                  <c:v>1.5317927159999929</c:v>
                </c:pt>
                <c:pt idx="1359">
                  <c:v>1.529677927</c:v>
                </c:pt>
                <c:pt idx="1360">
                  <c:v>1.5275660579999906</c:v>
                </c:pt>
                <c:pt idx="1361">
                  <c:v>1.5254571050000001</c:v>
                </c:pt>
                <c:pt idx="1362">
                  <c:v>1.523351063</c:v>
                </c:pt>
                <c:pt idx="1363">
                  <c:v>1.5212479290000052</c:v>
                </c:pt>
                <c:pt idx="1364">
                  <c:v>1.5191476979999941</c:v>
                </c:pt>
                <c:pt idx="1365">
                  <c:v>1.517050367</c:v>
                </c:pt>
                <c:pt idx="1366">
                  <c:v>1.5149559320000001</c:v>
                </c:pt>
                <c:pt idx="1367">
                  <c:v>1.5128643879999906</c:v>
                </c:pt>
                <c:pt idx="1368">
                  <c:v>1.5107757319999999</c:v>
                </c:pt>
                <c:pt idx="1369">
                  <c:v>1.508689959</c:v>
                </c:pt>
                <c:pt idx="1370">
                  <c:v>1.5066070659999999</c:v>
                </c:pt>
                <c:pt idx="1371">
                  <c:v>1.504527049</c:v>
                </c:pt>
                <c:pt idx="1372">
                  <c:v>1.502449903</c:v>
                </c:pt>
                <c:pt idx="1373">
                  <c:v>1.500375625</c:v>
                </c:pt>
                <c:pt idx="1374">
                  <c:v>1.4983042109999929</c:v>
                </c:pt>
                <c:pt idx="1375">
                  <c:v>1.496235655999995</c:v>
                </c:pt>
                <c:pt idx="1376">
                  <c:v>1.4941699569999998</c:v>
                </c:pt>
                <c:pt idx="1377">
                  <c:v>1.4921071109999999</c:v>
                </c:pt>
                <c:pt idx="1378">
                  <c:v>1.4900471120000001</c:v>
                </c:pt>
                <c:pt idx="1379">
                  <c:v>1.4879899569999953</c:v>
                </c:pt>
                <c:pt idx="1380">
                  <c:v>1.4859356419999936</c:v>
                </c:pt>
                <c:pt idx="1381">
                  <c:v>1.483884164</c:v>
                </c:pt>
                <c:pt idx="1382">
                  <c:v>1.4818355179999938</c:v>
                </c:pt>
                <c:pt idx="1383">
                  <c:v>1.4797896999999927</c:v>
                </c:pt>
                <c:pt idx="1384">
                  <c:v>1.4777467059999938</c:v>
                </c:pt>
                <c:pt idx="1385">
                  <c:v>1.475706532999995</c:v>
                </c:pt>
                <c:pt idx="1386">
                  <c:v>1.4736691769999952</c:v>
                </c:pt>
                <c:pt idx="1387">
                  <c:v>1.4716346339999915</c:v>
                </c:pt>
                <c:pt idx="1388">
                  <c:v>1.469602898999995</c:v>
                </c:pt>
                <c:pt idx="1389">
                  <c:v>1.467573969</c:v>
                </c:pt>
                <c:pt idx="1390">
                  <c:v>1.465547841</c:v>
                </c:pt>
                <c:pt idx="1391">
                  <c:v>1.4635245099999936</c:v>
                </c:pt>
                <c:pt idx="1392">
                  <c:v>1.4615039719999998</c:v>
                </c:pt>
                <c:pt idx="1393">
                  <c:v>1.4594862239999957</c:v>
                </c:pt>
                <c:pt idx="1394">
                  <c:v>1.4574712609999938</c:v>
                </c:pt>
                <c:pt idx="1395">
                  <c:v>1.455459080999995</c:v>
                </c:pt>
                <c:pt idx="1396">
                  <c:v>1.4534496779999906</c:v>
                </c:pt>
                <c:pt idx="1397">
                  <c:v>1.451443048999995</c:v>
                </c:pt>
                <c:pt idx="1398">
                  <c:v>1.4494391909999917</c:v>
                </c:pt>
                <c:pt idx="1399">
                  <c:v>1.447438099999995</c:v>
                </c:pt>
                <c:pt idx="1400">
                  <c:v>1.4454397709999927</c:v>
                </c:pt>
                <c:pt idx="1401">
                  <c:v>1.4434442009999915</c:v>
                </c:pt>
                <c:pt idx="1402">
                  <c:v>1.4414513859999929</c:v>
                </c:pt>
                <c:pt idx="1403">
                  <c:v>1.4394613219999948</c:v>
                </c:pt>
                <c:pt idx="1404">
                  <c:v>1.4374740059999922</c:v>
                </c:pt>
                <c:pt idx="1405">
                  <c:v>1.435489432999995</c:v>
                </c:pt>
                <c:pt idx="1406">
                  <c:v>1.433507600999995</c:v>
                </c:pt>
                <c:pt idx="1407">
                  <c:v>1.431528503999995</c:v>
                </c:pt>
                <c:pt idx="1408">
                  <c:v>1.42955214</c:v>
                </c:pt>
                <c:pt idx="1409">
                  <c:v>1.427578504</c:v>
                </c:pt>
                <c:pt idx="1410">
                  <c:v>1.4256075939999953</c:v>
                </c:pt>
                <c:pt idx="1411">
                  <c:v>1.4236394039999929</c:v>
                </c:pt>
                <c:pt idx="1412">
                  <c:v>1.4216739309999957</c:v>
                </c:pt>
                <c:pt idx="1413">
                  <c:v>1.4197111719999957</c:v>
                </c:pt>
                <c:pt idx="1414">
                  <c:v>1.4177511229999957</c:v>
                </c:pt>
                <c:pt idx="1415">
                  <c:v>1.4157937799999925</c:v>
                </c:pt>
                <c:pt idx="1416">
                  <c:v>1.4138391389999938</c:v>
                </c:pt>
                <c:pt idx="1417">
                  <c:v>1.4118871969999998</c:v>
                </c:pt>
                <c:pt idx="1418">
                  <c:v>1.4099379489999952</c:v>
                </c:pt>
                <c:pt idx="1419">
                  <c:v>1.4079913929999861</c:v>
                </c:pt>
                <c:pt idx="1420">
                  <c:v>1.4060475240000063</c:v>
                </c:pt>
                <c:pt idx="1421">
                  <c:v>1.4041063389999955</c:v>
                </c:pt>
                <c:pt idx="1422">
                  <c:v>1.4021678339999999</c:v>
                </c:pt>
                <c:pt idx="1423">
                  <c:v>1.4002320049999999</c:v>
                </c:pt>
                <c:pt idx="1424">
                  <c:v>1.398298848</c:v>
                </c:pt>
                <c:pt idx="1425">
                  <c:v>1.3963683609999999</c:v>
                </c:pt>
                <c:pt idx="1426">
                  <c:v>1.3944405390000063</c:v>
                </c:pt>
                <c:pt idx="1427">
                  <c:v>1.3925153779999999</c:v>
                </c:pt>
                <c:pt idx="1428">
                  <c:v>1.3905928750000001</c:v>
                </c:pt>
                <c:pt idx="1429">
                  <c:v>1.3886730270000001</c:v>
                </c:pt>
                <c:pt idx="1430">
                  <c:v>1.3867558290000082</c:v>
                </c:pt>
                <c:pt idx="1431">
                  <c:v>1.3848412779999952</c:v>
                </c:pt>
                <c:pt idx="1432">
                  <c:v>1.3829293699999998</c:v>
                </c:pt>
                <c:pt idx="1433">
                  <c:v>1.3810201010000001</c:v>
                </c:pt>
                <c:pt idx="1434">
                  <c:v>1.3791134690000046</c:v>
                </c:pt>
                <c:pt idx="1435">
                  <c:v>1.3772094690000001</c:v>
                </c:pt>
                <c:pt idx="1436">
                  <c:v>1.3753080969999998</c:v>
                </c:pt>
                <c:pt idx="1437">
                  <c:v>1.3734093509999941</c:v>
                </c:pt>
                <c:pt idx="1438">
                  <c:v>1.371513226</c:v>
                </c:pt>
                <c:pt idx="1439">
                  <c:v>1.3696197189999952</c:v>
                </c:pt>
                <c:pt idx="1440">
                  <c:v>1.367728826</c:v>
                </c:pt>
                <c:pt idx="1441">
                  <c:v>1.365840543</c:v>
                </c:pt>
                <c:pt idx="1442">
                  <c:v>1.363954868</c:v>
                </c:pt>
                <c:pt idx="1443">
                  <c:v>1.3620717949999999</c:v>
                </c:pt>
                <c:pt idx="1444">
                  <c:v>1.360191323</c:v>
                </c:pt>
                <c:pt idx="1445">
                  <c:v>1.358313447</c:v>
                </c:pt>
                <c:pt idx="1446">
                  <c:v>1.3564381630000044</c:v>
                </c:pt>
                <c:pt idx="1447">
                  <c:v>1.3545654680000001</c:v>
                </c:pt>
                <c:pt idx="1448">
                  <c:v>1.3526953589999957</c:v>
                </c:pt>
                <c:pt idx="1449">
                  <c:v>1.350827832</c:v>
                </c:pt>
                <c:pt idx="1450">
                  <c:v>1.348962883</c:v>
                </c:pt>
                <c:pt idx="1451">
                  <c:v>1.347100508</c:v>
                </c:pt>
                <c:pt idx="1452">
                  <c:v>1.3452407049999999</c:v>
                </c:pt>
                <c:pt idx="1453">
                  <c:v>1.34338347</c:v>
                </c:pt>
                <c:pt idx="1454">
                  <c:v>1.3415287979999906</c:v>
                </c:pt>
                <c:pt idx="1455">
                  <c:v>1.3396766869999948</c:v>
                </c:pt>
                <c:pt idx="1456">
                  <c:v>1.3378271340000001</c:v>
                </c:pt>
                <c:pt idx="1457">
                  <c:v>1.3359801330000001</c:v>
                </c:pt>
                <c:pt idx="1458">
                  <c:v>1.334135683</c:v>
                </c:pt>
                <c:pt idx="1459">
                  <c:v>1.332293779</c:v>
                </c:pt>
                <c:pt idx="1460">
                  <c:v>1.330454418</c:v>
                </c:pt>
                <c:pt idx="1461">
                  <c:v>1.3286175960000042</c:v>
                </c:pt>
                <c:pt idx="1462">
                  <c:v>1.326783311</c:v>
                </c:pt>
                <c:pt idx="1463">
                  <c:v>1.3249515569999999</c:v>
                </c:pt>
                <c:pt idx="1464">
                  <c:v>1.3231223329999957</c:v>
                </c:pt>
                <c:pt idx="1465">
                  <c:v>1.3212956339999957</c:v>
                </c:pt>
                <c:pt idx="1466">
                  <c:v>1.3194714569999952</c:v>
                </c:pt>
                <c:pt idx="1467">
                  <c:v>1.3176497989999929</c:v>
                </c:pt>
                <c:pt idx="1468">
                  <c:v>1.3158306549999947</c:v>
                </c:pt>
                <c:pt idx="1469">
                  <c:v>1.3140140229999999</c:v>
                </c:pt>
                <c:pt idx="1470">
                  <c:v>1.3121998989999952</c:v>
                </c:pt>
                <c:pt idx="1471">
                  <c:v>1.31038828</c:v>
                </c:pt>
                <c:pt idx="1472">
                  <c:v>1.3085791609999999</c:v>
                </c:pt>
                <c:pt idx="1473">
                  <c:v>1.3067725410000042</c:v>
                </c:pt>
                <c:pt idx="1474">
                  <c:v>1.304968414</c:v>
                </c:pt>
                <c:pt idx="1475">
                  <c:v>1.3031667779999938</c:v>
                </c:pt>
                <c:pt idx="1476">
                  <c:v>1.3013676299999999</c:v>
                </c:pt>
                <c:pt idx="1477">
                  <c:v>1.2995709660000001</c:v>
                </c:pt>
                <c:pt idx="1478">
                  <c:v>1.2977767819999952</c:v>
                </c:pt>
                <c:pt idx="1479">
                  <c:v>1.2959850749999999</c:v>
                </c:pt>
                <c:pt idx="1480">
                  <c:v>1.2941958410000001</c:v>
                </c:pt>
                <c:pt idx="1481">
                  <c:v>1.2924090779999957</c:v>
                </c:pt>
                <c:pt idx="1482">
                  <c:v>1.2906247819999948</c:v>
                </c:pt>
                <c:pt idx="1483">
                  <c:v>1.2888429490000042</c:v>
                </c:pt>
                <c:pt idx="1484">
                  <c:v>1.287063576</c:v>
                </c:pt>
                <c:pt idx="1485">
                  <c:v>1.2852866599999953</c:v>
                </c:pt>
                <c:pt idx="1486">
                  <c:v>1.2835121969999999</c:v>
                </c:pt>
                <c:pt idx="1487">
                  <c:v>1.281740184</c:v>
                </c:pt>
                <c:pt idx="1488">
                  <c:v>1.2799706169999936</c:v>
                </c:pt>
                <c:pt idx="1489">
                  <c:v>1.2782034929999952</c:v>
                </c:pt>
                <c:pt idx="1490">
                  <c:v>1.2764388090000001</c:v>
                </c:pt>
                <c:pt idx="1491">
                  <c:v>1.2746765609999999</c:v>
                </c:pt>
                <c:pt idx="1492">
                  <c:v>1.2729167459999957</c:v>
                </c:pt>
                <c:pt idx="1493">
                  <c:v>1.271159361</c:v>
                </c:pt>
                <c:pt idx="1494">
                  <c:v>1.2694044019999957</c:v>
                </c:pt>
                <c:pt idx="1495">
                  <c:v>1.267651866</c:v>
                </c:pt>
                <c:pt idx="1496">
                  <c:v>1.2659017489999917</c:v>
                </c:pt>
                <c:pt idx="1497">
                  <c:v>1.2641540490000001</c:v>
                </c:pt>
                <c:pt idx="1498">
                  <c:v>1.2624087610000001</c:v>
                </c:pt>
                <c:pt idx="1499">
                  <c:v>1.260665884</c:v>
                </c:pt>
                <c:pt idx="1500">
                  <c:v>1.2589254119999957</c:v>
                </c:pt>
                <c:pt idx="1501">
                  <c:v>1.257187343</c:v>
                </c:pt>
                <c:pt idx="1502">
                  <c:v>1.2554516739999952</c:v>
                </c:pt>
                <c:pt idx="1503">
                  <c:v>1.253718401</c:v>
                </c:pt>
                <c:pt idx="1504">
                  <c:v>1.2519875210000047</c:v>
                </c:pt>
                <c:pt idx="1505">
                  <c:v>1.25025903</c:v>
                </c:pt>
                <c:pt idx="1506">
                  <c:v>1.2485329260000047</c:v>
                </c:pt>
                <c:pt idx="1507">
                  <c:v>1.2468092049999953</c:v>
                </c:pt>
                <c:pt idx="1508">
                  <c:v>1.2450878640000052</c:v>
                </c:pt>
                <c:pt idx="1509">
                  <c:v>1.2433688989999938</c:v>
                </c:pt>
                <c:pt idx="1510">
                  <c:v>1.2416523079999957</c:v>
                </c:pt>
                <c:pt idx="1511">
                  <c:v>1.2399380859999929</c:v>
                </c:pt>
                <c:pt idx="1512">
                  <c:v>1.238226230999995</c:v>
                </c:pt>
                <c:pt idx="1513">
                  <c:v>1.236516739</c:v>
                </c:pt>
                <c:pt idx="1514">
                  <c:v>1.2348096079999915</c:v>
                </c:pt>
                <c:pt idx="1515">
                  <c:v>1.233104832999995</c:v>
                </c:pt>
                <c:pt idx="1516">
                  <c:v>1.2314024119999998</c:v>
                </c:pt>
                <c:pt idx="1517">
                  <c:v>1.2297023419999957</c:v>
                </c:pt>
                <c:pt idx="1518">
                  <c:v>1.2280046179999915</c:v>
                </c:pt>
                <c:pt idx="1519">
                  <c:v>1.2263092379999938</c:v>
                </c:pt>
                <c:pt idx="1520">
                  <c:v>1.224616199</c:v>
                </c:pt>
                <c:pt idx="1521">
                  <c:v>1.2229254979999915</c:v>
                </c:pt>
                <c:pt idx="1522">
                  <c:v>1.22123713</c:v>
                </c:pt>
                <c:pt idx="1523">
                  <c:v>1.2195510939999943</c:v>
                </c:pt>
                <c:pt idx="1524">
                  <c:v>1.2178673849999953</c:v>
                </c:pt>
                <c:pt idx="1525">
                  <c:v>1.2161860010000001</c:v>
                </c:pt>
                <c:pt idx="1526">
                  <c:v>1.214506938</c:v>
                </c:pt>
                <c:pt idx="1527">
                  <c:v>1.2128301929999941</c:v>
                </c:pt>
                <c:pt idx="1528">
                  <c:v>1.2111557630000001</c:v>
                </c:pt>
                <c:pt idx="1529">
                  <c:v>1.2094836449999957</c:v>
                </c:pt>
                <c:pt idx="1530">
                  <c:v>1.2078138349999998</c:v>
                </c:pt>
                <c:pt idx="1531">
                  <c:v>1.206146331</c:v>
                </c:pt>
                <c:pt idx="1532">
                  <c:v>1.2044811289999999</c:v>
                </c:pt>
                <c:pt idx="1533">
                  <c:v>1.2028182249999999</c:v>
                </c:pt>
                <c:pt idx="1534">
                  <c:v>1.201157617999995</c:v>
                </c:pt>
                <c:pt idx="1535">
                  <c:v>1.199499302999995</c:v>
                </c:pt>
                <c:pt idx="1536">
                  <c:v>1.1978432779999952</c:v>
                </c:pt>
                <c:pt idx="1537">
                  <c:v>1.1961895390000072</c:v>
                </c:pt>
                <c:pt idx="1538">
                  <c:v>1.1945380830000001</c:v>
                </c:pt>
                <c:pt idx="1539">
                  <c:v>1.1928889070000042</c:v>
                </c:pt>
                <c:pt idx="1540">
                  <c:v>1.1912420079999999</c:v>
                </c:pt>
                <c:pt idx="1541">
                  <c:v>1.189597383</c:v>
                </c:pt>
                <c:pt idx="1542">
                  <c:v>1.1879550280000042</c:v>
                </c:pt>
                <c:pt idx="1543">
                  <c:v>1.1863149410000047</c:v>
                </c:pt>
                <c:pt idx="1544">
                  <c:v>1.1846771180000042</c:v>
                </c:pt>
                <c:pt idx="1545">
                  <c:v>1.183041556</c:v>
                </c:pt>
                <c:pt idx="1546">
                  <c:v>1.1814082519999998</c:v>
                </c:pt>
                <c:pt idx="1547">
                  <c:v>1.179777203</c:v>
                </c:pt>
                <c:pt idx="1548">
                  <c:v>1.1781484060000051</c:v>
                </c:pt>
                <c:pt idx="1549">
                  <c:v>1.176521857999995</c:v>
                </c:pt>
                <c:pt idx="1550">
                  <c:v>1.174897555</c:v>
                </c:pt>
                <c:pt idx="1551">
                  <c:v>1.1732754949999999</c:v>
                </c:pt>
                <c:pt idx="1552">
                  <c:v>1.1716556739999999</c:v>
                </c:pt>
                <c:pt idx="1553">
                  <c:v>1.1700380889999999</c:v>
                </c:pt>
                <c:pt idx="1554">
                  <c:v>1.1684227380000001</c:v>
                </c:pt>
                <c:pt idx="1555">
                  <c:v>1.1668096169999957</c:v>
                </c:pt>
                <c:pt idx="1556">
                  <c:v>1.165198723</c:v>
                </c:pt>
                <c:pt idx="1557">
                  <c:v>1.163590052999995</c:v>
                </c:pt>
                <c:pt idx="1558">
                  <c:v>1.161983604</c:v>
                </c:pt>
                <c:pt idx="1559">
                  <c:v>1.160379373</c:v>
                </c:pt>
                <c:pt idx="1560">
                  <c:v>1.1587773560000001</c:v>
                </c:pt>
                <c:pt idx="1561">
                  <c:v>1.1571775510000042</c:v>
                </c:pt>
                <c:pt idx="1562">
                  <c:v>1.1555799549999999</c:v>
                </c:pt>
                <c:pt idx="1563">
                  <c:v>1.153984565</c:v>
                </c:pt>
                <c:pt idx="1564">
                  <c:v>1.1523913769999998</c:v>
                </c:pt>
                <c:pt idx="1565">
                  <c:v>1.150800389</c:v>
                </c:pt>
                <c:pt idx="1566">
                  <c:v>1.1492115969999999</c:v>
                </c:pt>
                <c:pt idx="1567">
                  <c:v>1.1476249989999938</c:v>
                </c:pt>
                <c:pt idx="1568">
                  <c:v>1.1460405910000047</c:v>
                </c:pt>
                <c:pt idx="1569">
                  <c:v>1.1444583710000051</c:v>
                </c:pt>
                <c:pt idx="1570">
                  <c:v>1.142878335</c:v>
                </c:pt>
                <c:pt idx="1571">
                  <c:v>1.14130048</c:v>
                </c:pt>
                <c:pt idx="1572">
                  <c:v>1.139724803999995</c:v>
                </c:pt>
                <c:pt idx="1573">
                  <c:v>1.1381513029999999</c:v>
                </c:pt>
                <c:pt idx="1574">
                  <c:v>1.1365799750000001</c:v>
                </c:pt>
                <c:pt idx="1575">
                  <c:v>1.1350108160000001</c:v>
                </c:pt>
                <c:pt idx="1576">
                  <c:v>1.1334438229999999</c:v>
                </c:pt>
                <c:pt idx="1577">
                  <c:v>1.131878994</c:v>
                </c:pt>
                <c:pt idx="1578">
                  <c:v>1.1303163250000001</c:v>
                </c:pt>
                <c:pt idx="1579">
                  <c:v>1.1287558129999999</c:v>
                </c:pt>
                <c:pt idx="1580">
                  <c:v>1.127197456</c:v>
                </c:pt>
                <c:pt idx="1581">
                  <c:v>1.1256412509999929</c:v>
                </c:pt>
                <c:pt idx="1582">
                  <c:v>1.1240871930000051</c:v>
                </c:pt>
                <c:pt idx="1583">
                  <c:v>1.1225352819999999</c:v>
                </c:pt>
                <c:pt idx="1584">
                  <c:v>1.1209855129999999</c:v>
                </c:pt>
                <c:pt idx="1585">
                  <c:v>1.119437883</c:v>
                </c:pt>
                <c:pt idx="1586">
                  <c:v>1.117892390999994</c:v>
                </c:pt>
                <c:pt idx="1587">
                  <c:v>1.116349032</c:v>
                </c:pt>
                <c:pt idx="1588">
                  <c:v>1.1148078029999999</c:v>
                </c:pt>
                <c:pt idx="1589">
                  <c:v>1.1132687029999953</c:v>
                </c:pt>
                <c:pt idx="1590">
                  <c:v>1.1117317269999998</c:v>
                </c:pt>
                <c:pt idx="1591">
                  <c:v>1.1101968739999999</c:v>
                </c:pt>
                <c:pt idx="1592">
                  <c:v>1.108664139</c:v>
                </c:pt>
                <c:pt idx="1593">
                  <c:v>1.1071335200000001</c:v>
                </c:pt>
                <c:pt idx="1594">
                  <c:v>1.1056050149999999</c:v>
                </c:pt>
                <c:pt idx="1595">
                  <c:v>1.1040786199999999</c:v>
                </c:pt>
                <c:pt idx="1596">
                  <c:v>1.102554332</c:v>
                </c:pt>
                <c:pt idx="1597">
                  <c:v>1.1010321489999999</c:v>
                </c:pt>
                <c:pt idx="1598">
                  <c:v>1.099512067</c:v>
                </c:pt>
                <c:pt idx="1599">
                  <c:v>1.0979940839999927</c:v>
                </c:pt>
                <c:pt idx="1600">
                  <c:v>1.0964781960000001</c:v>
                </c:pt>
                <c:pt idx="1601">
                  <c:v>1.0949644009999953</c:v>
                </c:pt>
                <c:pt idx="1602">
                  <c:v>1.0934526969999998</c:v>
                </c:pt>
                <c:pt idx="1603">
                  <c:v>1.091943079</c:v>
                </c:pt>
                <c:pt idx="1604">
                  <c:v>1.0904355459999999</c:v>
                </c:pt>
                <c:pt idx="1605">
                  <c:v>1.088930092999995</c:v>
                </c:pt>
                <c:pt idx="1606">
                  <c:v>1.087426719999995</c:v>
                </c:pt>
                <c:pt idx="1607">
                  <c:v>1.085925421</c:v>
                </c:pt>
                <c:pt idx="1608">
                  <c:v>1.0844261959999952</c:v>
                </c:pt>
                <c:pt idx="1609">
                  <c:v>1.0829290399999998</c:v>
                </c:pt>
                <c:pt idx="1610">
                  <c:v>1.0814339509999957</c:v>
                </c:pt>
                <c:pt idx="1611">
                  <c:v>1.079940927</c:v>
                </c:pt>
                <c:pt idx="1612">
                  <c:v>1.0784499630000042</c:v>
                </c:pt>
                <c:pt idx="1613">
                  <c:v>1.0769610579999922</c:v>
                </c:pt>
                <c:pt idx="1614">
                  <c:v>1.0754742089999934</c:v>
                </c:pt>
                <c:pt idx="1615">
                  <c:v>1.0739894119999998</c:v>
                </c:pt>
                <c:pt idx="1616">
                  <c:v>1.072506666</c:v>
                </c:pt>
                <c:pt idx="1617">
                  <c:v>1.0710259660000001</c:v>
                </c:pt>
                <c:pt idx="1618">
                  <c:v>1.069547311</c:v>
                </c:pt>
                <c:pt idx="1619">
                  <c:v>1.0680706969999998</c:v>
                </c:pt>
                <c:pt idx="1620">
                  <c:v>1.0665961209999999</c:v>
                </c:pt>
                <c:pt idx="1621">
                  <c:v>1.0651235819999998</c:v>
                </c:pt>
                <c:pt idx="1622">
                  <c:v>1.0636530749999999</c:v>
                </c:pt>
                <c:pt idx="1623">
                  <c:v>1.0621845990000001</c:v>
                </c:pt>
                <c:pt idx="1624">
                  <c:v>1.06071815</c:v>
                </c:pt>
                <c:pt idx="1625">
                  <c:v>1.059253725</c:v>
                </c:pt>
                <c:pt idx="1626">
                  <c:v>1.0577913219999953</c:v>
                </c:pt>
                <c:pt idx="1627">
                  <c:v>1.0563309390000042</c:v>
                </c:pt>
                <c:pt idx="1628">
                  <c:v>1.0548725710000046</c:v>
                </c:pt>
                <c:pt idx="1629">
                  <c:v>1.0534162169999948</c:v>
                </c:pt>
                <c:pt idx="1630">
                  <c:v>1.051961873999995</c:v>
                </c:pt>
                <c:pt idx="1631">
                  <c:v>1.050509538</c:v>
                </c:pt>
                <c:pt idx="1632">
                  <c:v>1.049059207999995</c:v>
                </c:pt>
                <c:pt idx="1633">
                  <c:v>1.0476108799999999</c:v>
                </c:pt>
                <c:pt idx="1634">
                  <c:v>1.0461645509999957</c:v>
                </c:pt>
                <c:pt idx="1635">
                  <c:v>1.0447202189999929</c:v>
                </c:pt>
                <c:pt idx="1636">
                  <c:v>1.0432778810000001</c:v>
                </c:pt>
                <c:pt idx="1637">
                  <c:v>1.041837535</c:v>
                </c:pt>
                <c:pt idx="1638">
                  <c:v>1.0403991769999998</c:v>
                </c:pt>
                <c:pt idx="1639">
                  <c:v>1.0389628049999999</c:v>
                </c:pt>
                <c:pt idx="1640">
                  <c:v>1.0375284159999929</c:v>
                </c:pt>
                <c:pt idx="1641">
                  <c:v>1.0360960069999998</c:v>
                </c:pt>
                <c:pt idx="1642">
                  <c:v>1.0346655760000001</c:v>
                </c:pt>
                <c:pt idx="1643">
                  <c:v>1.033237119</c:v>
                </c:pt>
                <c:pt idx="1644">
                  <c:v>1.0318106349999998</c:v>
                </c:pt>
                <c:pt idx="1645">
                  <c:v>1.0303861200000042</c:v>
                </c:pt>
                <c:pt idx="1646">
                  <c:v>1.0289635719999999</c:v>
                </c:pt>
                <c:pt idx="1647">
                  <c:v>1.027542988</c:v>
                </c:pt>
                <c:pt idx="1648">
                  <c:v>1.0261243649999998</c:v>
                </c:pt>
                <c:pt idx="1649">
                  <c:v>1.0247077010000001</c:v>
                </c:pt>
                <c:pt idx="1650">
                  <c:v>1.0232929919999998</c:v>
                </c:pt>
                <c:pt idx="1651">
                  <c:v>1.0218802369999958</c:v>
                </c:pt>
                <c:pt idx="1652">
                  <c:v>1.0204694319999998</c:v>
                </c:pt>
                <c:pt idx="1653">
                  <c:v>1.0190605749999999</c:v>
                </c:pt>
                <c:pt idx="1654">
                  <c:v>1.0176536629999957</c:v>
                </c:pt>
                <c:pt idx="1655">
                  <c:v>1.016248692999995</c:v>
                </c:pt>
                <c:pt idx="1656">
                  <c:v>1.014845663</c:v>
                </c:pt>
                <c:pt idx="1657">
                  <c:v>1.0134445699999999</c:v>
                </c:pt>
                <c:pt idx="1658">
                  <c:v>1.0120454109999999</c:v>
                </c:pt>
                <c:pt idx="1659">
                  <c:v>1.0106481839999999</c:v>
                </c:pt>
                <c:pt idx="1660">
                  <c:v>1.0092528860000001</c:v>
                </c:pt>
                <c:pt idx="1661">
                  <c:v>1.007859514</c:v>
                </c:pt>
                <c:pt idx="1662">
                  <c:v>1.0064680660000001</c:v>
                </c:pt>
                <c:pt idx="1663">
                  <c:v>1.0050785390000001</c:v>
                </c:pt>
                <c:pt idx="1664">
                  <c:v>1.003690931</c:v>
                </c:pt>
                <c:pt idx="1665">
                  <c:v>1.0023052379999957</c:v>
                </c:pt>
                <c:pt idx="1666">
                  <c:v>1.0009214579999908</c:v>
                </c:pt>
                <c:pt idx="1667">
                  <c:v>0.99953958899999718</c:v>
                </c:pt>
                <c:pt idx="1668">
                  <c:v>0.99815962700000005</c:v>
                </c:pt>
                <c:pt idx="1669">
                  <c:v>0.99678157099999998</c:v>
                </c:pt>
                <c:pt idx="1670">
                  <c:v>0.99540541700000063</c:v>
                </c:pt>
                <c:pt idx="1671">
                  <c:v>0.9940311629999995</c:v>
                </c:pt>
                <c:pt idx="1672">
                  <c:v>0.99265880700000064</c:v>
                </c:pt>
                <c:pt idx="1673">
                  <c:v>0.99128834499999718</c:v>
                </c:pt>
                <c:pt idx="1674">
                  <c:v>0.9899197749999995</c:v>
                </c:pt>
                <c:pt idx="1675">
                  <c:v>0.98855309499999788</c:v>
                </c:pt>
                <c:pt idx="1676">
                  <c:v>0.98718830099999788</c:v>
                </c:pt>
                <c:pt idx="1677">
                  <c:v>0.98582539199999997</c:v>
                </c:pt>
                <c:pt idx="1678">
                  <c:v>0.98446436399999693</c:v>
                </c:pt>
                <c:pt idx="1679">
                  <c:v>0.98310521500000003</c:v>
                </c:pt>
                <c:pt idx="1680">
                  <c:v>0.98174794300000001</c:v>
                </c:pt>
                <c:pt idx="1681">
                  <c:v>0.98039254499999717</c:v>
                </c:pt>
                <c:pt idx="1682">
                  <c:v>0.97903901700000073</c:v>
                </c:pt>
                <c:pt idx="1683">
                  <c:v>0.97768735899999959</c:v>
                </c:pt>
                <c:pt idx="1684">
                  <c:v>0.97633756699999741</c:v>
                </c:pt>
                <c:pt idx="1685">
                  <c:v>0.97498963800000071</c:v>
                </c:pt>
                <c:pt idx="1686">
                  <c:v>0.97364357000000024</c:v>
                </c:pt>
                <c:pt idx="1687">
                  <c:v>0.9722993599999995</c:v>
                </c:pt>
                <c:pt idx="1688">
                  <c:v>0.97095700700000021</c:v>
                </c:pt>
                <c:pt idx="1689">
                  <c:v>0.96961650600000004</c:v>
                </c:pt>
                <c:pt idx="1690">
                  <c:v>0.96827785600000282</c:v>
                </c:pt>
                <c:pt idx="1691">
                  <c:v>0.96694105500000282</c:v>
                </c:pt>
                <c:pt idx="1692">
                  <c:v>0.96560609900000005</c:v>
                </c:pt>
                <c:pt idx="1693">
                  <c:v>0.964272986</c:v>
                </c:pt>
                <c:pt idx="1694">
                  <c:v>0.96294171300000375</c:v>
                </c:pt>
                <c:pt idx="1695">
                  <c:v>0.96161227800000004</c:v>
                </c:pt>
                <c:pt idx="1696">
                  <c:v>0.96028467900000003</c:v>
                </c:pt>
                <c:pt idx="1697">
                  <c:v>0.9589589130000028</c:v>
                </c:pt>
                <c:pt idx="1698">
                  <c:v>0.95763497700000211</c:v>
                </c:pt>
                <c:pt idx="1699">
                  <c:v>0.95631286899999957</c:v>
                </c:pt>
                <c:pt idx="1700">
                  <c:v>0.95499258600000003</c:v>
                </c:pt>
                <c:pt idx="1701">
                  <c:v>0.95367412600000234</c:v>
                </c:pt>
                <c:pt idx="1702">
                  <c:v>0.95235748600000003</c:v>
                </c:pt>
                <c:pt idx="1703">
                  <c:v>0.95104266400000004</c:v>
                </c:pt>
                <c:pt idx="1704">
                  <c:v>0.94972965700000456</c:v>
                </c:pt>
                <c:pt idx="1705">
                  <c:v>0.94841846299999999</c:v>
                </c:pt>
                <c:pt idx="1706">
                  <c:v>0.94710907900000063</c:v>
                </c:pt>
                <c:pt idx="1707">
                  <c:v>0.94580150300000065</c:v>
                </c:pt>
                <c:pt idx="1708">
                  <c:v>0.94449573300000234</c:v>
                </c:pt>
                <c:pt idx="1709">
                  <c:v>0.94319176400000004</c:v>
                </c:pt>
                <c:pt idx="1710">
                  <c:v>0.94188959700000063</c:v>
                </c:pt>
                <c:pt idx="1711">
                  <c:v>0.9405892259999995</c:v>
                </c:pt>
                <c:pt idx="1712">
                  <c:v>0.93929065199999995</c:v>
                </c:pt>
                <c:pt idx="1713">
                  <c:v>0.93799387000000234</c:v>
                </c:pt>
                <c:pt idx="1714">
                  <c:v>0.93669887800000307</c:v>
                </c:pt>
                <c:pt idx="1715">
                  <c:v>0.93540567400000063</c:v>
                </c:pt>
                <c:pt idx="1716">
                  <c:v>0.93411425599999998</c:v>
                </c:pt>
                <c:pt idx="1717">
                  <c:v>0.9328246200000021</c:v>
                </c:pt>
                <c:pt idx="1718">
                  <c:v>0.93153676499999682</c:v>
                </c:pt>
                <c:pt idx="1719">
                  <c:v>0.93025068799999999</c:v>
                </c:pt>
                <c:pt idx="1720">
                  <c:v>0.92896638699999956</c:v>
                </c:pt>
                <c:pt idx="1721">
                  <c:v>0.92768385800000064</c:v>
                </c:pt>
                <c:pt idx="1722">
                  <c:v>0.92640310099999956</c:v>
                </c:pt>
                <c:pt idx="1723">
                  <c:v>0.92512411100000003</c:v>
                </c:pt>
                <c:pt idx="1724">
                  <c:v>0.92384688800000003</c:v>
                </c:pt>
                <c:pt idx="1725">
                  <c:v>0.92257142700000005</c:v>
                </c:pt>
                <c:pt idx="1726">
                  <c:v>0.92129772799999998</c:v>
                </c:pt>
                <c:pt idx="1727">
                  <c:v>0.92002578700000004</c:v>
                </c:pt>
                <c:pt idx="1728">
                  <c:v>0.91875560199999995</c:v>
                </c:pt>
                <c:pt idx="1729">
                  <c:v>0.91748716999999635</c:v>
                </c:pt>
                <c:pt idx="1730">
                  <c:v>0.91622049000000005</c:v>
                </c:pt>
                <c:pt idx="1731">
                  <c:v>0.91495555900000003</c:v>
                </c:pt>
                <c:pt idx="1732">
                  <c:v>0.91369237400000003</c:v>
                </c:pt>
                <c:pt idx="1733">
                  <c:v>0.912430933</c:v>
                </c:pt>
                <c:pt idx="1734">
                  <c:v>0.9111712330000028</c:v>
                </c:pt>
                <c:pt idx="1735">
                  <c:v>0.90991327300000002</c:v>
                </c:pt>
                <c:pt idx="1736">
                  <c:v>0.90865704899999999</c:v>
                </c:pt>
                <c:pt idx="1737">
                  <c:v>0.90740255999999753</c:v>
                </c:pt>
                <c:pt idx="1738">
                  <c:v>0.90614980199999995</c:v>
                </c:pt>
                <c:pt idx="1739">
                  <c:v>0.90489877400000063</c:v>
                </c:pt>
                <c:pt idx="1740">
                  <c:v>0.90364947400000306</c:v>
                </c:pt>
                <c:pt idx="1741">
                  <c:v>0.90240189800000004</c:v>
                </c:pt>
                <c:pt idx="1742">
                  <c:v>0.90115604399999949</c:v>
                </c:pt>
                <c:pt idx="1743">
                  <c:v>0.89991191100000212</c:v>
                </c:pt>
                <c:pt idx="1744">
                  <c:v>0.89866949500000248</c:v>
                </c:pt>
                <c:pt idx="1745">
                  <c:v>0.89742879499999972</c:v>
                </c:pt>
                <c:pt idx="1746">
                  <c:v>0.89618980700000284</c:v>
                </c:pt>
                <c:pt idx="1747">
                  <c:v>0.89495252999999952</c:v>
                </c:pt>
                <c:pt idx="1748">
                  <c:v>0.89371696099999953</c:v>
                </c:pt>
                <c:pt idx="1749">
                  <c:v>0.89248309799999981</c:v>
                </c:pt>
                <c:pt idx="1750">
                  <c:v>0.89125093800000188</c:v>
                </c:pt>
                <c:pt idx="1751">
                  <c:v>0.89002048000000211</c:v>
                </c:pt>
                <c:pt idx="1752">
                  <c:v>0.88879172000000284</c:v>
                </c:pt>
                <c:pt idx="1753">
                  <c:v>0.88756465700000065</c:v>
                </c:pt>
                <c:pt idx="1754">
                  <c:v>0.88633928700000064</c:v>
                </c:pt>
                <c:pt idx="1755">
                  <c:v>0.88511561000000272</c:v>
                </c:pt>
                <c:pt idx="1756">
                  <c:v>0.88389362200000376</c:v>
                </c:pt>
                <c:pt idx="1757">
                  <c:v>0.88267332100000062</c:v>
                </c:pt>
                <c:pt idx="1758">
                  <c:v>0.88145470399999981</c:v>
                </c:pt>
                <c:pt idx="1759">
                  <c:v>0.88023777099999978</c:v>
                </c:pt>
                <c:pt idx="1760">
                  <c:v>0.87902251700000233</c:v>
                </c:pt>
                <c:pt idx="1761">
                  <c:v>0.87780894099999995</c:v>
                </c:pt>
                <c:pt idx="1762">
                  <c:v>0.87659704000000005</c:v>
                </c:pt>
                <c:pt idx="1763">
                  <c:v>0.87538681300000065</c:v>
                </c:pt>
                <c:pt idx="1764">
                  <c:v>0.87417825600000376</c:v>
                </c:pt>
                <c:pt idx="1765">
                  <c:v>0.87297136800000064</c:v>
                </c:pt>
                <c:pt idx="1766">
                  <c:v>0.87176614699999999</c:v>
                </c:pt>
                <c:pt idx="1767">
                  <c:v>0.87056258899999694</c:v>
                </c:pt>
                <c:pt idx="1768">
                  <c:v>0.86936069300000063</c:v>
                </c:pt>
                <c:pt idx="1769">
                  <c:v>0.8681604560000028</c:v>
                </c:pt>
                <c:pt idx="1770">
                  <c:v>0.86696187600000318</c:v>
                </c:pt>
                <c:pt idx="1771">
                  <c:v>0.86576495099999995</c:v>
                </c:pt>
                <c:pt idx="1772">
                  <c:v>0.86456967799999995</c:v>
                </c:pt>
                <c:pt idx="1773">
                  <c:v>0.86337605600000233</c:v>
                </c:pt>
                <c:pt idx="1774">
                  <c:v>0.86218408099999999</c:v>
                </c:pt>
                <c:pt idx="1775">
                  <c:v>0.86099375199999995</c:v>
                </c:pt>
                <c:pt idx="1776">
                  <c:v>0.85980506700000281</c:v>
                </c:pt>
                <c:pt idx="1777">
                  <c:v>0.85861802200000281</c:v>
                </c:pt>
                <c:pt idx="1778">
                  <c:v>0.85743261699999995</c:v>
                </c:pt>
                <c:pt idx="1779">
                  <c:v>0.85624884800000234</c:v>
                </c:pt>
                <c:pt idx="1780">
                  <c:v>0.85506671300000003</c:v>
                </c:pt>
                <c:pt idx="1781">
                  <c:v>0.85388620999999998</c:v>
                </c:pt>
                <c:pt idx="1782">
                  <c:v>0.85270733700000234</c:v>
                </c:pt>
                <c:pt idx="1783">
                  <c:v>0.85153009199999996</c:v>
                </c:pt>
                <c:pt idx="1784">
                  <c:v>0.8503544720000028</c:v>
                </c:pt>
                <c:pt idx="1785">
                  <c:v>0.84918047500000005</c:v>
                </c:pt>
                <c:pt idx="1786">
                  <c:v>0.84800809900000063</c:v>
                </c:pt>
                <c:pt idx="1787">
                  <c:v>0.84683734099999997</c:v>
                </c:pt>
                <c:pt idx="1788">
                  <c:v>0.84566819999999998</c:v>
                </c:pt>
                <c:pt idx="1789">
                  <c:v>0.84450067300000065</c:v>
                </c:pt>
                <c:pt idx="1790">
                  <c:v>0.84333475800000002</c:v>
                </c:pt>
                <c:pt idx="1791">
                  <c:v>0.84217045200000318</c:v>
                </c:pt>
                <c:pt idx="1792">
                  <c:v>0.84100775400000005</c:v>
                </c:pt>
                <c:pt idx="1793">
                  <c:v>0.83984666100000005</c:v>
                </c:pt>
                <c:pt idx="1794">
                  <c:v>0.83868717100000001</c:v>
                </c:pt>
                <c:pt idx="1795">
                  <c:v>0.83752928199999999</c:v>
                </c:pt>
                <c:pt idx="1796">
                  <c:v>0.83637299200000004</c:v>
                </c:pt>
                <c:pt idx="1797">
                  <c:v>0.83521829700000005</c:v>
                </c:pt>
                <c:pt idx="1798">
                  <c:v>0.83406519700000004</c:v>
                </c:pt>
                <c:pt idx="1799">
                  <c:v>0.83291368899999996</c:v>
                </c:pt>
                <c:pt idx="1800">
                  <c:v>0.83176377099999999</c:v>
                </c:pt>
                <c:pt idx="1801">
                  <c:v>0.83061544000000065</c:v>
                </c:pt>
                <c:pt idx="1802">
                  <c:v>0.82946869499999998</c:v>
                </c:pt>
                <c:pt idx="1803">
                  <c:v>0.82832353299999995</c:v>
                </c:pt>
                <c:pt idx="1804">
                  <c:v>0.82717995200000283</c:v>
                </c:pt>
                <c:pt idx="1805">
                  <c:v>0.82603795000000002</c:v>
                </c:pt>
                <c:pt idx="1806">
                  <c:v>0.82489752400000005</c:v>
                </c:pt>
                <c:pt idx="1807">
                  <c:v>0.82375867300000283</c:v>
                </c:pt>
                <c:pt idx="1808">
                  <c:v>0.82262139400000234</c:v>
                </c:pt>
                <c:pt idx="1809">
                  <c:v>0.82148568499999997</c:v>
                </c:pt>
                <c:pt idx="1810">
                  <c:v>0.82035154399999999</c:v>
                </c:pt>
                <c:pt idx="1811">
                  <c:v>0.81921896899999957</c:v>
                </c:pt>
                <c:pt idx="1812">
                  <c:v>0.818087958</c:v>
                </c:pt>
                <c:pt idx="1813">
                  <c:v>0.81695850800000003</c:v>
                </c:pt>
                <c:pt idx="1814">
                  <c:v>0.81583061700000281</c:v>
                </c:pt>
                <c:pt idx="1815">
                  <c:v>0.81470428399999995</c:v>
                </c:pt>
                <c:pt idx="1816">
                  <c:v>0.81357950599999951</c:v>
                </c:pt>
                <c:pt idx="1817">
                  <c:v>0.81245627999999959</c:v>
                </c:pt>
                <c:pt idx="1818">
                  <c:v>0.81133460499999999</c:v>
                </c:pt>
                <c:pt idx="1819">
                  <c:v>0.81021447899999999</c:v>
                </c:pt>
                <c:pt idx="1820">
                  <c:v>0.80909589900000234</c:v>
                </c:pt>
                <c:pt idx="1821">
                  <c:v>0.80797886400000063</c:v>
                </c:pt>
                <c:pt idx="1822">
                  <c:v>0.80686336999999753</c:v>
                </c:pt>
                <c:pt idx="1823">
                  <c:v>0.8057494170000048</c:v>
                </c:pt>
                <c:pt idx="1824">
                  <c:v>0.80463700199999999</c:v>
                </c:pt>
                <c:pt idx="1825">
                  <c:v>0.80352612199999718</c:v>
                </c:pt>
                <c:pt idx="1826">
                  <c:v>0.80241677599999717</c:v>
                </c:pt>
                <c:pt idx="1827">
                  <c:v>0.80130896200000001</c:v>
                </c:pt>
                <c:pt idx="1828">
                  <c:v>0.80020267700000003</c:v>
                </c:pt>
                <c:pt idx="1829">
                  <c:v>0.79909792000000002</c:v>
                </c:pt>
                <c:pt idx="1830">
                  <c:v>0.79799468700000065</c:v>
                </c:pt>
                <c:pt idx="1831">
                  <c:v>0.79689297800000003</c:v>
                </c:pt>
                <c:pt idx="1832">
                  <c:v>0.79579279000000003</c:v>
                </c:pt>
                <c:pt idx="1833">
                  <c:v>0.79469412100000003</c:v>
                </c:pt>
                <c:pt idx="1834">
                  <c:v>0.79359696799999957</c:v>
                </c:pt>
                <c:pt idx="1835">
                  <c:v>0.79250133</c:v>
                </c:pt>
                <c:pt idx="1836">
                  <c:v>0.7914072049999995</c:v>
                </c:pt>
                <c:pt idx="1837">
                  <c:v>0.79031459099999957</c:v>
                </c:pt>
                <c:pt idx="1838">
                  <c:v>0.7892234849999995</c:v>
                </c:pt>
                <c:pt idx="1839">
                  <c:v>0.78813388499999959</c:v>
                </c:pt>
                <c:pt idx="1840">
                  <c:v>0.78704578999999997</c:v>
                </c:pt>
                <c:pt idx="1841">
                  <c:v>0.78595919700000005</c:v>
                </c:pt>
                <c:pt idx="1842">
                  <c:v>0.78487410300000005</c:v>
                </c:pt>
                <c:pt idx="1843">
                  <c:v>0.78379050900000002</c:v>
                </c:pt>
                <c:pt idx="1844">
                  <c:v>0.78270841000000235</c:v>
                </c:pt>
                <c:pt idx="1845">
                  <c:v>0.78162780499999995</c:v>
                </c:pt>
                <c:pt idx="1846">
                  <c:v>0.78054869100000002</c:v>
                </c:pt>
                <c:pt idx="1847">
                  <c:v>0.77947106800000021</c:v>
                </c:pt>
                <c:pt idx="1848">
                  <c:v>0.77839493300000073</c:v>
                </c:pt>
                <c:pt idx="1849">
                  <c:v>0.77732028300000022</c:v>
                </c:pt>
                <c:pt idx="1850">
                  <c:v>0.7762471170000006</c:v>
                </c:pt>
                <c:pt idx="1851">
                  <c:v>0.77517543200000305</c:v>
                </c:pt>
                <c:pt idx="1852">
                  <c:v>0.77410522700000073</c:v>
                </c:pt>
                <c:pt idx="1853">
                  <c:v>0.77303649999999957</c:v>
                </c:pt>
                <c:pt idx="1854">
                  <c:v>0.77196924800000022</c:v>
                </c:pt>
                <c:pt idx="1855">
                  <c:v>0.77090346899999951</c:v>
                </c:pt>
                <c:pt idx="1856">
                  <c:v>0.76983916200000235</c:v>
                </c:pt>
                <c:pt idx="1857">
                  <c:v>0.76877632400000062</c:v>
                </c:pt>
                <c:pt idx="1858">
                  <c:v>0.76771495400000234</c:v>
                </c:pt>
                <c:pt idx="1859">
                  <c:v>0.76665504900000281</c:v>
                </c:pt>
                <c:pt idx="1860">
                  <c:v>0.76559660700000065</c:v>
                </c:pt>
                <c:pt idx="1861">
                  <c:v>0.7645396260000028</c:v>
                </c:pt>
                <c:pt idx="1862">
                  <c:v>0.76348410499999997</c:v>
                </c:pt>
                <c:pt idx="1863">
                  <c:v>0.762430041</c:v>
                </c:pt>
                <c:pt idx="1864">
                  <c:v>0.76137743200000318</c:v>
                </c:pt>
                <c:pt idx="1865">
                  <c:v>0.7603262770000021</c:v>
                </c:pt>
                <c:pt idx="1866">
                  <c:v>0.75927657299999995</c:v>
                </c:pt>
                <c:pt idx="1867">
                  <c:v>0.75822831800000234</c:v>
                </c:pt>
                <c:pt idx="1868">
                  <c:v>0.75718151000000233</c:v>
                </c:pt>
                <c:pt idx="1869">
                  <c:v>0.75613614699999998</c:v>
                </c:pt>
                <c:pt idx="1870">
                  <c:v>0.75509222800000064</c:v>
                </c:pt>
                <c:pt idx="1871">
                  <c:v>0.7540497490000021</c:v>
                </c:pt>
                <c:pt idx="1872">
                  <c:v>0.75300871100000211</c:v>
                </c:pt>
                <c:pt idx="1873">
                  <c:v>0.75196910900000002</c:v>
                </c:pt>
                <c:pt idx="1874">
                  <c:v>0.75093094199999999</c:v>
                </c:pt>
                <c:pt idx="1875">
                  <c:v>0.74989420900000281</c:v>
                </c:pt>
                <c:pt idx="1876">
                  <c:v>0.7488589080000021</c:v>
                </c:pt>
                <c:pt idx="1877">
                  <c:v>0.74782503500000375</c:v>
                </c:pt>
                <c:pt idx="1878">
                  <c:v>0.74679258999999998</c:v>
                </c:pt>
                <c:pt idx="1879">
                  <c:v>0.74576156999999998</c:v>
                </c:pt>
                <c:pt idx="1880">
                  <c:v>0.74473197400000235</c:v>
                </c:pt>
                <c:pt idx="1881">
                  <c:v>0.74370379900000005</c:v>
                </c:pt>
                <c:pt idx="1882">
                  <c:v>0.74267704400000234</c:v>
                </c:pt>
                <c:pt idx="1883">
                  <c:v>0.74165170600000319</c:v>
                </c:pt>
                <c:pt idx="1884">
                  <c:v>0.74062778400000062</c:v>
                </c:pt>
                <c:pt idx="1885">
                  <c:v>0.73960527500000306</c:v>
                </c:pt>
                <c:pt idx="1886">
                  <c:v>0.73858417799999998</c:v>
                </c:pt>
                <c:pt idx="1887">
                  <c:v>0.73756449099999999</c:v>
                </c:pt>
                <c:pt idx="1888">
                  <c:v>0.73654621099999995</c:v>
                </c:pt>
                <c:pt idx="1889">
                  <c:v>0.73552933800000064</c:v>
                </c:pt>
                <c:pt idx="1890">
                  <c:v>0.73451386799999996</c:v>
                </c:pt>
                <c:pt idx="1891">
                  <c:v>0.73349980000000281</c:v>
                </c:pt>
                <c:pt idx="1892">
                  <c:v>0.73248713300000001</c:v>
                </c:pt>
                <c:pt idx="1893">
                  <c:v>0.73147586300000234</c:v>
                </c:pt>
                <c:pt idx="1894">
                  <c:v>0.73046599000000001</c:v>
                </c:pt>
                <c:pt idx="1895">
                  <c:v>0.72945751000000003</c:v>
                </c:pt>
                <c:pt idx="1896">
                  <c:v>0.72845042300000062</c:v>
                </c:pt>
                <c:pt idx="1897">
                  <c:v>0.72744472700000062</c:v>
                </c:pt>
                <c:pt idx="1898">
                  <c:v>0.72644041900000234</c:v>
                </c:pt>
                <c:pt idx="1899">
                  <c:v>0.72543749700000004</c:v>
                </c:pt>
                <c:pt idx="1900">
                  <c:v>0.72443595999999999</c:v>
                </c:pt>
                <c:pt idx="1901">
                  <c:v>0.72343580600000235</c:v>
                </c:pt>
                <c:pt idx="1902">
                  <c:v>0.72243703199999998</c:v>
                </c:pt>
                <c:pt idx="1903">
                  <c:v>0.7214396380000021</c:v>
                </c:pt>
                <c:pt idx="1904">
                  <c:v>0.72044361999999995</c:v>
                </c:pt>
                <c:pt idx="1905">
                  <c:v>0.71944897800000063</c:v>
                </c:pt>
                <c:pt idx="1906">
                  <c:v>0.718455709</c:v>
                </c:pt>
                <c:pt idx="1907">
                  <c:v>0.71746381100000001</c:v>
                </c:pt>
                <c:pt idx="1908">
                  <c:v>0.71647328200000004</c:v>
                </c:pt>
                <c:pt idx="1909">
                  <c:v>0.71548412099999958</c:v>
                </c:pt>
                <c:pt idx="1910">
                  <c:v>0.71449632600000001</c:v>
                </c:pt>
                <c:pt idx="1911">
                  <c:v>0.71350989400000064</c:v>
                </c:pt>
                <c:pt idx="1912">
                  <c:v>0.71252482500000003</c:v>
                </c:pt>
                <c:pt idx="1913">
                  <c:v>0.71154111499999995</c:v>
                </c:pt>
                <c:pt idx="1914">
                  <c:v>0.71055876299999998</c:v>
                </c:pt>
                <c:pt idx="1915">
                  <c:v>0.7095777679999995</c:v>
                </c:pt>
                <c:pt idx="1916">
                  <c:v>0.70859812700000002</c:v>
                </c:pt>
                <c:pt idx="1917">
                  <c:v>0.70761983800000294</c:v>
                </c:pt>
                <c:pt idx="1918">
                  <c:v>0.70664290000000063</c:v>
                </c:pt>
                <c:pt idx="1919">
                  <c:v>0.70566731100000002</c:v>
                </c:pt>
                <c:pt idx="1920">
                  <c:v>0.70469306899999995</c:v>
                </c:pt>
                <c:pt idx="1921">
                  <c:v>0.70372017200000281</c:v>
                </c:pt>
                <c:pt idx="1922">
                  <c:v>0.70274861800000421</c:v>
                </c:pt>
                <c:pt idx="1923">
                  <c:v>0.7017784050000021</c:v>
                </c:pt>
                <c:pt idx="1924">
                  <c:v>0.70080953200000307</c:v>
                </c:pt>
                <c:pt idx="1925">
                  <c:v>0.69984199600000507</c:v>
                </c:pt>
                <c:pt idx="1926">
                  <c:v>0.69887579600000482</c:v>
                </c:pt>
                <c:pt idx="1927">
                  <c:v>0.69791093000000248</c:v>
                </c:pt>
                <c:pt idx="1928">
                  <c:v>0.69694739600000399</c:v>
                </c:pt>
                <c:pt idx="1929">
                  <c:v>0.69598519300000283</c:v>
                </c:pt>
                <c:pt idx="1930">
                  <c:v>0.69502431800000353</c:v>
                </c:pt>
                <c:pt idx="1931">
                  <c:v>0.6940647689999998</c:v>
                </c:pt>
                <c:pt idx="1932">
                  <c:v>0.6931065449999998</c:v>
                </c:pt>
                <c:pt idx="1933">
                  <c:v>0.69214964400000434</c:v>
                </c:pt>
                <c:pt idx="1934">
                  <c:v>0.69119406400000272</c:v>
                </c:pt>
                <c:pt idx="1935">
                  <c:v>0.69023980400000307</c:v>
                </c:pt>
                <c:pt idx="1936">
                  <c:v>0.68928686099999981</c:v>
                </c:pt>
                <c:pt idx="1937">
                  <c:v>0.68833523300000399</c:v>
                </c:pt>
                <c:pt idx="1938">
                  <c:v>0.68738491999999973</c:v>
                </c:pt>
                <c:pt idx="1939">
                  <c:v>0.68643591800000237</c:v>
                </c:pt>
                <c:pt idx="1940">
                  <c:v>0.68548822600000237</c:v>
                </c:pt>
                <c:pt idx="1941">
                  <c:v>0.68454184300000376</c:v>
                </c:pt>
                <c:pt idx="1942">
                  <c:v>0.68359676699999983</c:v>
                </c:pt>
                <c:pt idx="1943">
                  <c:v>0.68265299500000065</c:v>
                </c:pt>
                <c:pt idx="1944">
                  <c:v>0.68171052600000248</c:v>
                </c:pt>
                <c:pt idx="1945">
                  <c:v>0.68076935900000213</c:v>
                </c:pt>
                <c:pt idx="1946">
                  <c:v>0.67982949000000492</c:v>
                </c:pt>
                <c:pt idx="1947">
                  <c:v>0.67889092000000306</c:v>
                </c:pt>
                <c:pt idx="1948">
                  <c:v>0.6779536450000021</c:v>
                </c:pt>
                <c:pt idx="1949">
                  <c:v>0.67701766400000063</c:v>
                </c:pt>
                <c:pt idx="1950">
                  <c:v>0.67608297500000003</c:v>
                </c:pt>
                <c:pt idx="1951">
                  <c:v>0.67514957700000433</c:v>
                </c:pt>
                <c:pt idx="1952">
                  <c:v>0.67421746800000004</c:v>
                </c:pt>
                <c:pt idx="1953">
                  <c:v>0.67328664500000002</c:v>
                </c:pt>
                <c:pt idx="1954">
                  <c:v>0.67235710699999995</c:v>
                </c:pt>
                <c:pt idx="1955">
                  <c:v>0.67142885300000421</c:v>
                </c:pt>
                <c:pt idx="1956">
                  <c:v>0.6705018800000021</c:v>
                </c:pt>
                <c:pt idx="1957">
                  <c:v>0.66957618699999999</c:v>
                </c:pt>
                <c:pt idx="1958">
                  <c:v>0.66865177200000492</c:v>
                </c:pt>
                <c:pt idx="1959">
                  <c:v>0.6677286330000054</c:v>
                </c:pt>
                <c:pt idx="1960">
                  <c:v>0.66680676900000002</c:v>
                </c:pt>
                <c:pt idx="1961">
                  <c:v>0.66588617800000005</c:v>
                </c:pt>
                <c:pt idx="1962">
                  <c:v>0.66496685700000246</c:v>
                </c:pt>
                <c:pt idx="1963">
                  <c:v>0.66404880600000482</c:v>
                </c:pt>
                <c:pt idx="1964">
                  <c:v>0.66313202199999999</c:v>
                </c:pt>
                <c:pt idx="1965">
                  <c:v>0.66221650399999998</c:v>
                </c:pt>
                <c:pt idx="1966">
                  <c:v>0.66130224900000001</c:v>
                </c:pt>
                <c:pt idx="1967">
                  <c:v>0.66038925700000306</c:v>
                </c:pt>
                <c:pt idx="1968">
                  <c:v>0.65947752599999998</c:v>
                </c:pt>
                <c:pt idx="1969">
                  <c:v>0.65856705300000062</c:v>
                </c:pt>
                <c:pt idx="1970">
                  <c:v>0.6576578370000048</c:v>
                </c:pt>
                <c:pt idx="1971">
                  <c:v>0.6567498770000062</c:v>
                </c:pt>
                <c:pt idx="1972">
                  <c:v>0.65584317000000281</c:v>
                </c:pt>
                <c:pt idx="1973">
                  <c:v>0.65493771500000064</c:v>
                </c:pt>
                <c:pt idx="1974">
                  <c:v>0.65403350900000001</c:v>
                </c:pt>
                <c:pt idx="1975">
                  <c:v>0.65313055300000233</c:v>
                </c:pt>
                <c:pt idx="1976">
                  <c:v>0.65222884200000375</c:v>
                </c:pt>
                <c:pt idx="1977">
                  <c:v>0.65132837700000235</c:v>
                </c:pt>
                <c:pt idx="1978">
                  <c:v>0.65042915500000065</c:v>
                </c:pt>
                <c:pt idx="1979">
                  <c:v>0.64953117400000004</c:v>
                </c:pt>
                <c:pt idx="1980">
                  <c:v>0.64863443400000376</c:v>
                </c:pt>
                <c:pt idx="1981">
                  <c:v>0.64773893100000235</c:v>
                </c:pt>
                <c:pt idx="1982">
                  <c:v>0.64684466400000318</c:v>
                </c:pt>
                <c:pt idx="1983">
                  <c:v>0.64595163200000483</c:v>
                </c:pt>
                <c:pt idx="1984">
                  <c:v>0.6450598330000048</c:v>
                </c:pt>
                <c:pt idx="1985">
                  <c:v>0.64416926600000235</c:v>
                </c:pt>
                <c:pt idx="1986">
                  <c:v>0.6432799270000028</c:v>
                </c:pt>
                <c:pt idx="1987">
                  <c:v>0.64239181700000481</c:v>
                </c:pt>
                <c:pt idx="1988">
                  <c:v>0.64150493300000211</c:v>
                </c:pt>
                <c:pt idx="1989">
                  <c:v>0.64061927300000399</c:v>
                </c:pt>
                <c:pt idx="1990">
                  <c:v>0.63973483500000305</c:v>
                </c:pt>
                <c:pt idx="1991">
                  <c:v>0.63885161900000376</c:v>
                </c:pt>
                <c:pt idx="1992">
                  <c:v>0.63796962300000282</c:v>
                </c:pt>
                <c:pt idx="1993">
                  <c:v>0.63708884400000065</c:v>
                </c:pt>
                <c:pt idx="1994">
                  <c:v>0.63620928100000063</c:v>
                </c:pt>
                <c:pt idx="1995">
                  <c:v>0.63533093200000235</c:v>
                </c:pt>
                <c:pt idx="1996">
                  <c:v>0.63445379599999996</c:v>
                </c:pt>
                <c:pt idx="1997">
                  <c:v>0.63357787100000063</c:v>
                </c:pt>
                <c:pt idx="1998">
                  <c:v>0.63270315500000063</c:v>
                </c:pt>
                <c:pt idx="1999">
                  <c:v>0.63182964700000421</c:v>
                </c:pt>
                <c:pt idx="2000">
                  <c:v>0.63095734400000003</c:v>
                </c:pt>
                <c:pt idx="2001">
                  <c:v>0.63008624700000004</c:v>
                </c:pt>
                <c:pt idx="2002">
                  <c:v>0.62921635099999951</c:v>
                </c:pt>
                <c:pt idx="2003">
                  <c:v>0.62834765700000306</c:v>
                </c:pt>
                <c:pt idx="2004">
                  <c:v>0.62748016200000001</c:v>
                </c:pt>
                <c:pt idx="2005">
                  <c:v>0.62661386500000005</c:v>
                </c:pt>
                <c:pt idx="2006">
                  <c:v>0.62574876300000282</c:v>
                </c:pt>
                <c:pt idx="2007">
                  <c:v>0.62488485600000376</c:v>
                </c:pt>
                <c:pt idx="2008">
                  <c:v>0.6240221419999995</c:v>
                </c:pt>
                <c:pt idx="2009">
                  <c:v>0.62316061900000064</c:v>
                </c:pt>
                <c:pt idx="2010">
                  <c:v>0.62230028500000001</c:v>
                </c:pt>
                <c:pt idx="2011">
                  <c:v>0.62144113900000064</c:v>
                </c:pt>
                <c:pt idx="2012">
                  <c:v>0.62058317899999949</c:v>
                </c:pt>
                <c:pt idx="2013">
                  <c:v>0.61972640400000234</c:v>
                </c:pt>
                <c:pt idx="2014">
                  <c:v>0.61887081100000318</c:v>
                </c:pt>
                <c:pt idx="2015">
                  <c:v>0.61801640000000002</c:v>
                </c:pt>
                <c:pt idx="2016">
                  <c:v>0.61716316799999948</c:v>
                </c:pt>
                <c:pt idx="2017">
                  <c:v>0.61631111500000002</c:v>
                </c:pt>
                <c:pt idx="2018">
                  <c:v>0.61546023700000063</c:v>
                </c:pt>
                <c:pt idx="2019">
                  <c:v>0.61461053500000062</c:v>
                </c:pt>
                <c:pt idx="2020">
                  <c:v>0.613762005</c:v>
                </c:pt>
                <c:pt idx="2021">
                  <c:v>0.61291464700000065</c:v>
                </c:pt>
                <c:pt idx="2022">
                  <c:v>0.61206845899999995</c:v>
                </c:pt>
                <c:pt idx="2023">
                  <c:v>0.61122343900000065</c:v>
                </c:pt>
                <c:pt idx="2024">
                  <c:v>0.61037958599999997</c:v>
                </c:pt>
                <c:pt idx="2025">
                  <c:v>0.60953689700000002</c:v>
                </c:pt>
                <c:pt idx="2026">
                  <c:v>0.60869537200000456</c:v>
                </c:pt>
                <c:pt idx="2027">
                  <c:v>0.60785500900000233</c:v>
                </c:pt>
                <c:pt idx="2028">
                  <c:v>0.60701580600000282</c:v>
                </c:pt>
                <c:pt idx="2029">
                  <c:v>0.60617776199999951</c:v>
                </c:pt>
                <c:pt idx="2030">
                  <c:v>0.60534087500000222</c:v>
                </c:pt>
                <c:pt idx="2031">
                  <c:v>0.60450514300000002</c:v>
                </c:pt>
                <c:pt idx="2032">
                  <c:v>0.60367056500000005</c:v>
                </c:pt>
                <c:pt idx="2033">
                  <c:v>0.60283713900000002</c:v>
                </c:pt>
                <c:pt idx="2034">
                  <c:v>0.60200486400000064</c:v>
                </c:pt>
                <c:pt idx="2035">
                  <c:v>0.60117373700000065</c:v>
                </c:pt>
                <c:pt idx="2036">
                  <c:v>0.60034375900000003</c:v>
                </c:pt>
                <c:pt idx="2037">
                  <c:v>0.599514925999999</c:v>
                </c:pt>
                <c:pt idx="2038">
                  <c:v>0.59868723700000248</c:v>
                </c:pt>
                <c:pt idx="2039">
                  <c:v>0.59786069100000061</c:v>
                </c:pt>
                <c:pt idx="2040">
                  <c:v>0.59703528700000064</c:v>
                </c:pt>
                <c:pt idx="2041">
                  <c:v>0.59621102099999979</c:v>
                </c:pt>
                <c:pt idx="2042">
                  <c:v>0.59538789399999981</c:v>
                </c:pt>
                <c:pt idx="2043">
                  <c:v>0.59456590299999978</c:v>
                </c:pt>
                <c:pt idx="2044">
                  <c:v>0.59374504700000352</c:v>
                </c:pt>
                <c:pt idx="2045">
                  <c:v>0.59292532499999973</c:v>
                </c:pt>
                <c:pt idx="2046">
                  <c:v>0.5921067339999998</c:v>
                </c:pt>
                <c:pt idx="2047">
                  <c:v>0.59128927300000211</c:v>
                </c:pt>
                <c:pt idx="2048">
                  <c:v>0.59047293999999939</c:v>
                </c:pt>
                <c:pt idx="2049">
                  <c:v>0.58965773500000063</c:v>
                </c:pt>
                <c:pt idx="2050">
                  <c:v>0.58884365500000213</c:v>
                </c:pt>
                <c:pt idx="2051">
                  <c:v>0.58803069899999982</c:v>
                </c:pt>
                <c:pt idx="2052">
                  <c:v>0.5872188659999994</c:v>
                </c:pt>
                <c:pt idx="2053">
                  <c:v>0.58640815299999982</c:v>
                </c:pt>
                <c:pt idx="2054">
                  <c:v>0.58559855999999977</c:v>
                </c:pt>
                <c:pt idx="2055">
                  <c:v>0.58479008400000065</c:v>
                </c:pt>
                <c:pt idx="2056">
                  <c:v>0.58398272499999948</c:v>
                </c:pt>
                <c:pt idx="2057">
                  <c:v>0.58317647999999978</c:v>
                </c:pt>
                <c:pt idx="2058">
                  <c:v>0.58237134799999979</c:v>
                </c:pt>
                <c:pt idx="2059">
                  <c:v>0.58156732799999766</c:v>
                </c:pt>
                <c:pt idx="2060">
                  <c:v>0.58076441800000211</c:v>
                </c:pt>
                <c:pt idx="2061">
                  <c:v>0.57996261599999999</c:v>
                </c:pt>
                <c:pt idx="2062">
                  <c:v>0.57916192099999997</c:v>
                </c:pt>
                <c:pt idx="2063">
                  <c:v>0.57836233199999765</c:v>
                </c:pt>
                <c:pt idx="2064">
                  <c:v>0.57756384599999788</c:v>
                </c:pt>
                <c:pt idx="2065">
                  <c:v>0.57676646300000001</c:v>
                </c:pt>
                <c:pt idx="2066">
                  <c:v>0.57597018099999997</c:v>
                </c:pt>
                <c:pt idx="2067">
                  <c:v>0.57517499800000005</c:v>
                </c:pt>
                <c:pt idx="2068">
                  <c:v>0.57438091300000005</c:v>
                </c:pt>
                <c:pt idx="2069">
                  <c:v>0.57358792499999856</c:v>
                </c:pt>
                <c:pt idx="2070">
                  <c:v>0.57279603100000065</c:v>
                </c:pt>
                <c:pt idx="2071">
                  <c:v>0.57200523000000281</c:v>
                </c:pt>
                <c:pt idx="2072">
                  <c:v>0.57121552200000003</c:v>
                </c:pt>
                <c:pt idx="2073">
                  <c:v>0.57042690299999999</c:v>
                </c:pt>
                <c:pt idx="2074">
                  <c:v>0.56963937300000234</c:v>
                </c:pt>
                <c:pt idx="2075">
                  <c:v>0.56885293100000001</c:v>
                </c:pt>
                <c:pt idx="2076">
                  <c:v>0.56806757399999996</c:v>
                </c:pt>
                <c:pt idx="2077">
                  <c:v>0.56728330199999788</c:v>
                </c:pt>
                <c:pt idx="2078">
                  <c:v>0.5665001119999995</c:v>
                </c:pt>
                <c:pt idx="2079">
                  <c:v>0.56571800300000064</c:v>
                </c:pt>
                <c:pt idx="2080">
                  <c:v>0.56493697499999951</c:v>
                </c:pt>
                <c:pt idx="2081">
                  <c:v>0.56415702400000001</c:v>
                </c:pt>
                <c:pt idx="2082">
                  <c:v>0.56337815099999999</c:v>
                </c:pt>
                <c:pt idx="2083">
                  <c:v>0.56260035300000211</c:v>
                </c:pt>
                <c:pt idx="2084">
                  <c:v>0.56182362800000063</c:v>
                </c:pt>
                <c:pt idx="2085">
                  <c:v>0.56104797600000234</c:v>
                </c:pt>
                <c:pt idx="2086">
                  <c:v>0.56027339499999951</c:v>
                </c:pt>
                <c:pt idx="2087">
                  <c:v>0.55949988300000064</c:v>
                </c:pt>
                <c:pt idx="2088">
                  <c:v>0.5587274390000021</c:v>
                </c:pt>
                <c:pt idx="2089">
                  <c:v>0.5579560609999995</c:v>
                </c:pt>
                <c:pt idx="2090">
                  <c:v>0.55718574899999951</c:v>
                </c:pt>
                <c:pt idx="2091">
                  <c:v>0.55641649999999765</c:v>
                </c:pt>
                <c:pt idx="2092">
                  <c:v>0.55564831300000306</c:v>
                </c:pt>
                <c:pt idx="2093">
                  <c:v>0.55488118600000003</c:v>
                </c:pt>
                <c:pt idx="2094">
                  <c:v>0.55411511899999999</c:v>
                </c:pt>
                <c:pt idx="2095">
                  <c:v>0.55335010899999959</c:v>
                </c:pt>
                <c:pt idx="2096">
                  <c:v>0.55258615599999705</c:v>
                </c:pt>
                <c:pt idx="2097">
                  <c:v>0.55182325700000234</c:v>
                </c:pt>
                <c:pt idx="2098">
                  <c:v>0.55106141099999995</c:v>
                </c:pt>
                <c:pt idx="2099">
                  <c:v>0.5503006170000021</c:v>
                </c:pt>
                <c:pt idx="2100">
                  <c:v>0.54954087400000062</c:v>
                </c:pt>
                <c:pt idx="2101">
                  <c:v>0.54878217899999959</c:v>
                </c:pt>
                <c:pt idx="2102">
                  <c:v>0.54802453200000234</c:v>
                </c:pt>
                <c:pt idx="2103">
                  <c:v>0.54726793099999949</c:v>
                </c:pt>
                <c:pt idx="2104">
                  <c:v>0.54651237499999683</c:v>
                </c:pt>
                <c:pt idx="2105">
                  <c:v>0.54575786100000001</c:v>
                </c:pt>
                <c:pt idx="2106">
                  <c:v>0.54500438899999959</c:v>
                </c:pt>
                <c:pt idx="2107">
                  <c:v>0.54425195800000004</c:v>
                </c:pt>
                <c:pt idx="2108">
                  <c:v>0.54350056499999788</c:v>
                </c:pt>
                <c:pt idx="2109">
                  <c:v>0.54275021000000234</c:v>
                </c:pt>
                <c:pt idx="2110">
                  <c:v>0.54200088999999996</c:v>
                </c:pt>
                <c:pt idx="2111">
                  <c:v>0.54125260600000002</c:v>
                </c:pt>
                <c:pt idx="2112">
                  <c:v>0.54050535399999999</c:v>
                </c:pt>
                <c:pt idx="2113">
                  <c:v>0.53975913400000064</c:v>
                </c:pt>
                <c:pt idx="2114">
                  <c:v>0.53901394399999958</c:v>
                </c:pt>
                <c:pt idx="2115">
                  <c:v>0.5382697829999995</c:v>
                </c:pt>
                <c:pt idx="2116">
                  <c:v>0.53752664899999958</c:v>
                </c:pt>
                <c:pt idx="2117">
                  <c:v>0.5367845409999995</c:v>
                </c:pt>
                <c:pt idx="2118">
                  <c:v>0.53604345800000064</c:v>
                </c:pt>
                <c:pt idx="2119">
                  <c:v>0.53530339799999949</c:v>
                </c:pt>
                <c:pt idx="2120">
                  <c:v>0.53456435899999788</c:v>
                </c:pt>
                <c:pt idx="2121">
                  <c:v>0.53382634099999959</c:v>
                </c:pt>
                <c:pt idx="2122">
                  <c:v>0.53308934200000002</c:v>
                </c:pt>
                <c:pt idx="2123">
                  <c:v>0.53235336099999753</c:v>
                </c:pt>
                <c:pt idx="2124">
                  <c:v>0.53161839499999997</c:v>
                </c:pt>
                <c:pt idx="2125">
                  <c:v>0.53088444400000001</c:v>
                </c:pt>
                <c:pt idx="2126">
                  <c:v>0.53015150700000002</c:v>
                </c:pt>
                <c:pt idx="2127">
                  <c:v>0.52941958099999753</c:v>
                </c:pt>
                <c:pt idx="2128">
                  <c:v>0.52868866599999997</c:v>
                </c:pt>
                <c:pt idx="2129">
                  <c:v>0.52795875999999997</c:v>
                </c:pt>
                <c:pt idx="2130">
                  <c:v>0.52722986100000002</c:v>
                </c:pt>
                <c:pt idx="2131">
                  <c:v>0.52650196899999957</c:v>
                </c:pt>
                <c:pt idx="2132">
                  <c:v>0.52577508200000234</c:v>
                </c:pt>
                <c:pt idx="2133">
                  <c:v>0.52504919900000002</c:v>
                </c:pt>
                <c:pt idx="2134">
                  <c:v>0.52432431700000004</c:v>
                </c:pt>
                <c:pt idx="2135">
                  <c:v>0.52360043700000281</c:v>
                </c:pt>
                <c:pt idx="2136">
                  <c:v>0.52287755499999999</c:v>
                </c:pt>
                <c:pt idx="2137">
                  <c:v>0.52215567200000235</c:v>
                </c:pt>
                <c:pt idx="2138">
                  <c:v>0.52143478499999718</c:v>
                </c:pt>
                <c:pt idx="2139">
                  <c:v>0.52071489400000004</c:v>
                </c:pt>
                <c:pt idx="2140">
                  <c:v>0.51999599700000065</c:v>
                </c:pt>
                <c:pt idx="2141">
                  <c:v>0.51927809199999997</c:v>
                </c:pt>
                <c:pt idx="2142">
                  <c:v>0.51856117799999957</c:v>
                </c:pt>
                <c:pt idx="2143">
                  <c:v>0.51784525400000281</c:v>
                </c:pt>
                <c:pt idx="2144">
                  <c:v>0.51713031799999998</c:v>
                </c:pt>
                <c:pt idx="2145">
                  <c:v>0.51641636899999555</c:v>
                </c:pt>
                <c:pt idx="2146">
                  <c:v>0.51570340599999998</c:v>
                </c:pt>
                <c:pt idx="2147">
                  <c:v>0.51499142800000064</c:v>
                </c:pt>
                <c:pt idx="2148">
                  <c:v>0.51428043199999951</c:v>
                </c:pt>
                <c:pt idx="2149">
                  <c:v>0.51357041800000003</c:v>
                </c:pt>
                <c:pt idx="2150">
                  <c:v>0.51286138399999959</c:v>
                </c:pt>
                <c:pt idx="2151">
                  <c:v>0.51215332899999788</c:v>
                </c:pt>
                <c:pt idx="2152">
                  <c:v>0.51144625200000005</c:v>
                </c:pt>
                <c:pt idx="2153">
                  <c:v>0.5107401499999995</c:v>
                </c:pt>
                <c:pt idx="2154">
                  <c:v>0.510035024</c:v>
                </c:pt>
                <c:pt idx="2155">
                  <c:v>0.50933087099999996</c:v>
                </c:pt>
                <c:pt idx="2156">
                  <c:v>0.50862768999999997</c:v>
                </c:pt>
                <c:pt idx="2157">
                  <c:v>0.50792548000000004</c:v>
                </c:pt>
                <c:pt idx="2158">
                  <c:v>0.50722423999999999</c:v>
                </c:pt>
                <c:pt idx="2159">
                  <c:v>0.50652396799999788</c:v>
                </c:pt>
                <c:pt idx="2160">
                  <c:v>0.50582466199999998</c:v>
                </c:pt>
                <c:pt idx="2161">
                  <c:v>0.50512632199999719</c:v>
                </c:pt>
                <c:pt idx="2162">
                  <c:v>0.50442894599999788</c:v>
                </c:pt>
                <c:pt idx="2163">
                  <c:v>0.50373253299999998</c:v>
                </c:pt>
                <c:pt idx="2164">
                  <c:v>0.50303708099999789</c:v>
                </c:pt>
                <c:pt idx="2165">
                  <c:v>0.50234258999999692</c:v>
                </c:pt>
                <c:pt idx="2166">
                  <c:v>0.50164905700000306</c:v>
                </c:pt>
                <c:pt idx="2167">
                  <c:v>0.50095648199999765</c:v>
                </c:pt>
                <c:pt idx="2168">
                  <c:v>0.50026486199999765</c:v>
                </c:pt>
                <c:pt idx="2169">
                  <c:v>0.49957419800000141</c:v>
                </c:pt>
                <c:pt idx="2170">
                  <c:v>0.4988844870000031</c:v>
                </c:pt>
                <c:pt idx="2171">
                  <c:v>0.49819572899999998</c:v>
                </c:pt>
                <c:pt idx="2172">
                  <c:v>0.49750792100000141</c:v>
                </c:pt>
                <c:pt idx="2173">
                  <c:v>0.49682106300000239</c:v>
                </c:pt>
                <c:pt idx="2174">
                  <c:v>0.49613515399999997</c:v>
                </c:pt>
                <c:pt idx="2175">
                  <c:v>0.49545019100000187</c:v>
                </c:pt>
                <c:pt idx="2176">
                  <c:v>0.49476617400000111</c:v>
                </c:pt>
                <c:pt idx="2177">
                  <c:v>0.49408310100000141</c:v>
                </c:pt>
                <c:pt idx="2178">
                  <c:v>0.49340097100000241</c:v>
                </c:pt>
                <c:pt idx="2179">
                  <c:v>0.49271978300000141</c:v>
                </c:pt>
                <c:pt idx="2180">
                  <c:v>0.492039536</c:v>
                </c:pt>
                <c:pt idx="2181">
                  <c:v>0.49136022700000187</c:v>
                </c:pt>
                <c:pt idx="2182">
                  <c:v>0.49068185700000105</c:v>
                </c:pt>
                <c:pt idx="2183">
                  <c:v>0.49000442300000141</c:v>
                </c:pt>
                <c:pt idx="2184">
                  <c:v>0.48932792400000147</c:v>
                </c:pt>
                <c:pt idx="2185">
                  <c:v>0.48865235899999998</c:v>
                </c:pt>
                <c:pt idx="2186">
                  <c:v>0.48797772700000153</c:v>
                </c:pt>
                <c:pt idx="2187">
                  <c:v>0.48730402700000153</c:v>
                </c:pt>
                <c:pt idx="2188">
                  <c:v>0.48663125599999996</c:v>
                </c:pt>
                <c:pt idx="2189">
                  <c:v>0.48595941400000031</c:v>
                </c:pt>
                <c:pt idx="2190">
                  <c:v>0.48528850000000118</c:v>
                </c:pt>
                <c:pt idx="2191">
                  <c:v>0.48461851200000106</c:v>
                </c:pt>
                <c:pt idx="2192">
                  <c:v>0.48394944899999998</c:v>
                </c:pt>
                <c:pt idx="2193">
                  <c:v>0.48328131000000002</c:v>
                </c:pt>
                <c:pt idx="2194">
                  <c:v>0.48261409300000141</c:v>
                </c:pt>
                <c:pt idx="2195">
                  <c:v>0.48194779800000032</c:v>
                </c:pt>
                <c:pt idx="2196">
                  <c:v>0.48128242200000032</c:v>
                </c:pt>
                <c:pt idx="2197">
                  <c:v>0.48061796500000153</c:v>
                </c:pt>
                <c:pt idx="2198">
                  <c:v>0.47995442500000141</c:v>
                </c:pt>
                <c:pt idx="2199">
                  <c:v>0.47929180100000002</c:v>
                </c:pt>
                <c:pt idx="2200">
                  <c:v>0.47863009200000001</c:v>
                </c:pt>
                <c:pt idx="2201">
                  <c:v>0.4779692970000014</c:v>
                </c:pt>
                <c:pt idx="2202">
                  <c:v>0.47730941400000032</c:v>
                </c:pt>
                <c:pt idx="2203">
                  <c:v>0.47665044200000001</c:v>
                </c:pt>
                <c:pt idx="2204">
                  <c:v>0.47599238000000038</c:v>
                </c:pt>
                <c:pt idx="2205">
                  <c:v>0.475335226</c:v>
                </c:pt>
                <c:pt idx="2206">
                  <c:v>0.47467897900000211</c:v>
                </c:pt>
                <c:pt idx="2207">
                  <c:v>0.47402363900000088</c:v>
                </c:pt>
                <c:pt idx="2208">
                  <c:v>0.4733692030000014</c:v>
                </c:pt>
                <c:pt idx="2209">
                  <c:v>0.47271567100000117</c:v>
                </c:pt>
                <c:pt idx="2210">
                  <c:v>0.47206304100000002</c:v>
                </c:pt>
                <c:pt idx="2211">
                  <c:v>0.47141131200000008</c:v>
                </c:pt>
                <c:pt idx="2212">
                  <c:v>0.47076048300000117</c:v>
                </c:pt>
                <c:pt idx="2213">
                  <c:v>0.47011055300000032</c:v>
                </c:pt>
                <c:pt idx="2214">
                  <c:v>0.46946151900000038</c:v>
                </c:pt>
                <c:pt idx="2215">
                  <c:v>0.46881338200000106</c:v>
                </c:pt>
                <c:pt idx="2216">
                  <c:v>0.46816614000000001</c:v>
                </c:pt>
                <c:pt idx="2217">
                  <c:v>0.46751979100000141</c:v>
                </c:pt>
                <c:pt idx="2218">
                  <c:v>0.46687433400000106</c:v>
                </c:pt>
                <c:pt idx="2219">
                  <c:v>0.4662297690000014</c:v>
                </c:pt>
                <c:pt idx="2220">
                  <c:v>0.46558609400000117</c:v>
                </c:pt>
                <c:pt idx="2221">
                  <c:v>0.46494330699999997</c:v>
                </c:pt>
                <c:pt idx="2222">
                  <c:v>0.46430140700000105</c:v>
                </c:pt>
                <c:pt idx="2223">
                  <c:v>0.46366039400000031</c:v>
                </c:pt>
                <c:pt idx="2224">
                  <c:v>0.46302026600000118</c:v>
                </c:pt>
                <c:pt idx="2225">
                  <c:v>0.46238102100000111</c:v>
                </c:pt>
                <c:pt idx="2226">
                  <c:v>0.461742659</c:v>
                </c:pt>
                <c:pt idx="2227">
                  <c:v>0.46110517899999998</c:v>
                </c:pt>
                <c:pt idx="2228">
                  <c:v>0.46046857800000141</c:v>
                </c:pt>
                <c:pt idx="2229">
                  <c:v>0.45983285699999998</c:v>
                </c:pt>
                <c:pt idx="2230">
                  <c:v>0.45919801300000002</c:v>
                </c:pt>
                <c:pt idx="2231">
                  <c:v>0.45856404499999998</c:v>
                </c:pt>
                <c:pt idx="2232">
                  <c:v>0.45793095299999997</c:v>
                </c:pt>
                <c:pt idx="2233">
                  <c:v>0.45729873500000001</c:v>
                </c:pt>
                <c:pt idx="2234">
                  <c:v>0.45666739000000001</c:v>
                </c:pt>
                <c:pt idx="2235">
                  <c:v>0.45603691600000001</c:v>
                </c:pt>
                <c:pt idx="2236">
                  <c:v>0.45540731299999998</c:v>
                </c:pt>
                <c:pt idx="2237">
                  <c:v>0.4547785790000014</c:v>
                </c:pt>
                <c:pt idx="2238">
                  <c:v>0.45415071299999998</c:v>
                </c:pt>
                <c:pt idx="2239">
                  <c:v>0.45352371300000038</c:v>
                </c:pt>
                <c:pt idx="2240">
                  <c:v>0.45289758000000002</c:v>
                </c:pt>
                <c:pt idx="2241">
                  <c:v>0.45227231099999998</c:v>
                </c:pt>
                <c:pt idx="2242">
                  <c:v>0.45164790500000002</c:v>
                </c:pt>
                <c:pt idx="2243">
                  <c:v>0.45102436100000187</c:v>
                </c:pt>
                <c:pt idx="2244">
                  <c:v>0.45040167800000008</c:v>
                </c:pt>
                <c:pt idx="2245">
                  <c:v>0.44977985500000106</c:v>
                </c:pt>
                <c:pt idx="2246">
                  <c:v>0.44915889000000148</c:v>
                </c:pt>
                <c:pt idx="2247">
                  <c:v>0.44853878300000194</c:v>
                </c:pt>
                <c:pt idx="2248">
                  <c:v>0.44791953100000165</c:v>
                </c:pt>
                <c:pt idx="2249">
                  <c:v>0.44730113500000124</c:v>
                </c:pt>
                <c:pt idx="2250">
                  <c:v>0.44668359200000124</c:v>
                </c:pt>
                <c:pt idx="2251">
                  <c:v>0.44606690200000176</c:v>
                </c:pt>
                <c:pt idx="2252">
                  <c:v>0.44545106300000142</c:v>
                </c:pt>
                <c:pt idx="2253">
                  <c:v>0.44483607500000194</c:v>
                </c:pt>
                <c:pt idx="2254">
                  <c:v>0.44422193500000107</c:v>
                </c:pt>
                <c:pt idx="2255">
                  <c:v>0.44360864400000038</c:v>
                </c:pt>
                <c:pt idx="2256">
                  <c:v>0.44299619900000142</c:v>
                </c:pt>
                <c:pt idx="2257">
                  <c:v>0.44238460000000246</c:v>
                </c:pt>
                <c:pt idx="2258">
                  <c:v>0.44177384500000094</c:v>
                </c:pt>
                <c:pt idx="2259">
                  <c:v>0.44116393300000106</c:v>
                </c:pt>
                <c:pt idx="2260">
                  <c:v>0.44055486400000177</c:v>
                </c:pt>
                <c:pt idx="2261">
                  <c:v>0.43994663500000153</c:v>
                </c:pt>
                <c:pt idx="2262">
                  <c:v>0.43933924600000002</c:v>
                </c:pt>
                <c:pt idx="2263">
                  <c:v>0.43873269500000117</c:v>
                </c:pt>
                <c:pt idx="2264">
                  <c:v>0.43812698200000211</c:v>
                </c:pt>
                <c:pt idx="2265">
                  <c:v>0.43752210500000194</c:v>
                </c:pt>
                <c:pt idx="2266">
                  <c:v>0.43691806300000241</c:v>
                </c:pt>
                <c:pt idx="2267">
                  <c:v>0.43631485600000153</c:v>
                </c:pt>
                <c:pt idx="2268">
                  <c:v>0.43571248100000187</c:v>
                </c:pt>
                <c:pt idx="2269">
                  <c:v>0.43511093700000153</c:v>
                </c:pt>
                <c:pt idx="2270">
                  <c:v>0.43451022400000106</c:v>
                </c:pt>
                <c:pt idx="2271">
                  <c:v>0.43391034100000153</c:v>
                </c:pt>
                <c:pt idx="2272">
                  <c:v>0.43331128500000188</c:v>
                </c:pt>
                <c:pt idx="2273">
                  <c:v>0.43271305700000001</c:v>
                </c:pt>
                <c:pt idx="2274">
                  <c:v>0.43211565400000002</c:v>
                </c:pt>
                <c:pt idx="2275">
                  <c:v>0.43151907700000153</c:v>
                </c:pt>
                <c:pt idx="2276">
                  <c:v>0.43092332300000141</c:v>
                </c:pt>
                <c:pt idx="2277">
                  <c:v>0.4303283910000027</c:v>
                </c:pt>
                <c:pt idx="2278">
                  <c:v>0.42973428100000038</c:v>
                </c:pt>
                <c:pt idx="2279">
                  <c:v>0.42914099100000164</c:v>
                </c:pt>
                <c:pt idx="2280">
                  <c:v>0.42854852000000032</c:v>
                </c:pt>
                <c:pt idx="2281">
                  <c:v>0.42795686800000193</c:v>
                </c:pt>
                <c:pt idx="2282">
                  <c:v>0.42736603100000153</c:v>
                </c:pt>
                <c:pt idx="2283">
                  <c:v>0.42677601100000118</c:v>
                </c:pt>
                <c:pt idx="2284">
                  <c:v>0.42618680500000211</c:v>
                </c:pt>
                <c:pt idx="2285">
                  <c:v>0.42559841300000117</c:v>
                </c:pt>
                <c:pt idx="2286">
                  <c:v>0.42501083300000153</c:v>
                </c:pt>
                <c:pt idx="2287">
                  <c:v>0.42442406400000193</c:v>
                </c:pt>
                <c:pt idx="2288">
                  <c:v>0.42383810600000038</c:v>
                </c:pt>
                <c:pt idx="2289">
                  <c:v>0.42325295600000001</c:v>
                </c:pt>
                <c:pt idx="2290">
                  <c:v>0.42266861400000105</c:v>
                </c:pt>
                <c:pt idx="2291">
                  <c:v>0.42208507900000153</c:v>
                </c:pt>
                <c:pt idx="2292">
                  <c:v>0.42150235000000008</c:v>
                </c:pt>
                <c:pt idx="2293">
                  <c:v>0.42092042500000187</c:v>
                </c:pt>
                <c:pt idx="2294">
                  <c:v>0.42033930300000105</c:v>
                </c:pt>
                <c:pt idx="2295">
                  <c:v>0.41975898400000106</c:v>
                </c:pt>
                <c:pt idx="2296">
                  <c:v>0.41917946600000106</c:v>
                </c:pt>
                <c:pt idx="2297">
                  <c:v>0.41860074800000002</c:v>
                </c:pt>
                <c:pt idx="2298">
                  <c:v>0.41802282900000187</c:v>
                </c:pt>
                <c:pt idx="2299">
                  <c:v>0.41744570800000008</c:v>
                </c:pt>
                <c:pt idx="2300">
                  <c:v>0.41686938300000187</c:v>
                </c:pt>
                <c:pt idx="2301">
                  <c:v>0.41629385499999999</c:v>
                </c:pt>
                <c:pt idx="2302">
                  <c:v>0.41571912100000002</c:v>
                </c:pt>
                <c:pt idx="2303">
                  <c:v>0.41514518</c:v>
                </c:pt>
                <c:pt idx="2304">
                  <c:v>0.41457203200000031</c:v>
                </c:pt>
                <c:pt idx="2305">
                  <c:v>0.41399967500000118</c:v>
                </c:pt>
                <c:pt idx="2306">
                  <c:v>0.4134281080000014</c:v>
                </c:pt>
                <c:pt idx="2307">
                  <c:v>0.41285733000000002</c:v>
                </c:pt>
                <c:pt idx="2308">
                  <c:v>0.41228734099999997</c:v>
                </c:pt>
                <c:pt idx="2309">
                  <c:v>0.41171813800000001</c:v>
                </c:pt>
                <c:pt idx="2310">
                  <c:v>0.41114972100000002</c:v>
                </c:pt>
                <c:pt idx="2311">
                  <c:v>0.41058208900000187</c:v>
                </c:pt>
                <c:pt idx="2312">
                  <c:v>0.41001524099999997</c:v>
                </c:pt>
                <c:pt idx="2313">
                  <c:v>0.40944917500000105</c:v>
                </c:pt>
                <c:pt idx="2314">
                  <c:v>0.40888389000000164</c:v>
                </c:pt>
                <c:pt idx="2315">
                  <c:v>0.40831938600000117</c:v>
                </c:pt>
                <c:pt idx="2316">
                  <c:v>0.40775566200000002</c:v>
                </c:pt>
                <c:pt idx="2317">
                  <c:v>0.40719271499999998</c:v>
                </c:pt>
                <c:pt idx="2318">
                  <c:v>0.40663054599999998</c:v>
                </c:pt>
                <c:pt idx="2319">
                  <c:v>0.40606915300000002</c:v>
                </c:pt>
                <c:pt idx="2320">
                  <c:v>0.40550853500000111</c:v>
                </c:pt>
                <c:pt idx="2321">
                  <c:v>0.40494869200000105</c:v>
                </c:pt>
                <c:pt idx="2322">
                  <c:v>0.40438962100000153</c:v>
                </c:pt>
                <c:pt idx="2323">
                  <c:v>0.40383132100000002</c:v>
                </c:pt>
                <c:pt idx="2324">
                  <c:v>0.40327379300000032</c:v>
                </c:pt>
                <c:pt idx="2325">
                  <c:v>0.40271703399999997</c:v>
                </c:pt>
                <c:pt idx="2326">
                  <c:v>0.40216104399999997</c:v>
                </c:pt>
                <c:pt idx="2327">
                  <c:v>0.401605822</c:v>
                </c:pt>
                <c:pt idx="2328">
                  <c:v>0.40105136600000002</c:v>
                </c:pt>
                <c:pt idx="2329">
                  <c:v>0.40049767600000002</c:v>
                </c:pt>
                <c:pt idx="2330">
                  <c:v>0.3999447500000014</c:v>
                </c:pt>
                <c:pt idx="2331">
                  <c:v>0.39939258700000241</c:v>
                </c:pt>
                <c:pt idx="2332">
                  <c:v>0.39884118700000187</c:v>
                </c:pt>
                <c:pt idx="2333">
                  <c:v>0.39829054800000002</c:v>
                </c:pt>
                <c:pt idx="2334">
                  <c:v>0.39774066900000188</c:v>
                </c:pt>
                <c:pt idx="2335">
                  <c:v>0.39719154899999998</c:v>
                </c:pt>
                <c:pt idx="2336">
                  <c:v>0.39664318800000031</c:v>
                </c:pt>
                <c:pt idx="2337">
                  <c:v>0.39609558300000153</c:v>
                </c:pt>
                <c:pt idx="2338">
                  <c:v>0.39554873500000187</c:v>
                </c:pt>
                <c:pt idx="2339">
                  <c:v>0.3950026420000014</c:v>
                </c:pt>
                <c:pt idx="2340">
                  <c:v>0.39445730200000118</c:v>
                </c:pt>
                <c:pt idx="2341">
                  <c:v>0.39391271500000241</c:v>
                </c:pt>
                <c:pt idx="2342">
                  <c:v>0.39336888100000317</c:v>
                </c:pt>
                <c:pt idx="2343">
                  <c:v>0.3928257970000027</c:v>
                </c:pt>
                <c:pt idx="2344">
                  <c:v>0.39228346300000211</c:v>
                </c:pt>
                <c:pt idx="2345">
                  <c:v>0.3917418770000014</c:v>
                </c:pt>
                <c:pt idx="2346">
                  <c:v>0.39120103899999997</c:v>
                </c:pt>
                <c:pt idx="2347">
                  <c:v>0.39066094800000117</c:v>
                </c:pt>
                <c:pt idx="2348">
                  <c:v>0.39012160300000187</c:v>
                </c:pt>
                <c:pt idx="2349">
                  <c:v>0.38958300200000118</c:v>
                </c:pt>
                <c:pt idx="2350">
                  <c:v>0.38904514499999998</c:v>
                </c:pt>
                <c:pt idx="2351">
                  <c:v>0.38850803000000117</c:v>
                </c:pt>
                <c:pt idx="2352">
                  <c:v>0.38797165700000147</c:v>
                </c:pt>
                <c:pt idx="2353">
                  <c:v>0.3874360250000014</c:v>
                </c:pt>
                <c:pt idx="2354">
                  <c:v>0.38690113200000031</c:v>
                </c:pt>
                <c:pt idx="2355">
                  <c:v>0.38636697700000316</c:v>
                </c:pt>
                <c:pt idx="2356">
                  <c:v>0.38583356000000141</c:v>
                </c:pt>
                <c:pt idx="2357">
                  <c:v>0.38530087900000309</c:v>
                </c:pt>
                <c:pt idx="2358">
                  <c:v>0.38476893400000117</c:v>
                </c:pt>
                <c:pt idx="2359">
                  <c:v>0.38423772299999998</c:v>
                </c:pt>
                <c:pt idx="2360">
                  <c:v>0.38370724499999997</c:v>
                </c:pt>
                <c:pt idx="2361">
                  <c:v>0.38317750000000117</c:v>
                </c:pt>
                <c:pt idx="2362">
                  <c:v>0.38264848700000176</c:v>
                </c:pt>
                <c:pt idx="2363">
                  <c:v>0.38212020300000188</c:v>
                </c:pt>
                <c:pt idx="2364">
                  <c:v>0.38159264900000117</c:v>
                </c:pt>
                <c:pt idx="2365">
                  <c:v>0.38106582300000152</c:v>
                </c:pt>
                <c:pt idx="2366">
                  <c:v>0.38053972500000038</c:v>
                </c:pt>
                <c:pt idx="2367">
                  <c:v>0.38001435300000164</c:v>
                </c:pt>
                <c:pt idx="2368">
                  <c:v>0.37948970600000187</c:v>
                </c:pt>
                <c:pt idx="2369">
                  <c:v>0.37896578400000164</c:v>
                </c:pt>
                <c:pt idx="2370">
                  <c:v>0.37844258500000211</c:v>
                </c:pt>
                <c:pt idx="2371">
                  <c:v>0.37792010800000153</c:v>
                </c:pt>
                <c:pt idx="2372">
                  <c:v>0.37739835300000141</c:v>
                </c:pt>
                <c:pt idx="2373">
                  <c:v>0.37687731700000188</c:v>
                </c:pt>
                <c:pt idx="2374">
                  <c:v>0.37635700200000038</c:v>
                </c:pt>
                <c:pt idx="2375">
                  <c:v>0.37583740400000032</c:v>
                </c:pt>
                <c:pt idx="2376">
                  <c:v>0.37531852400000193</c:v>
                </c:pt>
                <c:pt idx="2377">
                  <c:v>0.37480036100000247</c:v>
                </c:pt>
                <c:pt idx="2378">
                  <c:v>0.37428291200000141</c:v>
                </c:pt>
                <c:pt idx="2379">
                  <c:v>0.37376617800000117</c:v>
                </c:pt>
                <c:pt idx="2380">
                  <c:v>0.373250158</c:v>
                </c:pt>
                <c:pt idx="2381">
                  <c:v>0.37273485000000001</c:v>
                </c:pt>
                <c:pt idx="2382">
                  <c:v>0.37222025300000106</c:v>
                </c:pt>
                <c:pt idx="2383">
                  <c:v>0.37170636700000187</c:v>
                </c:pt>
                <c:pt idx="2384">
                  <c:v>0.37119319000000001</c:v>
                </c:pt>
                <c:pt idx="2385">
                  <c:v>0.37068072200000141</c:v>
                </c:pt>
                <c:pt idx="2386">
                  <c:v>0.37016896100000246</c:v>
                </c:pt>
                <c:pt idx="2387">
                  <c:v>0.36965790700000117</c:v>
                </c:pt>
                <c:pt idx="2388">
                  <c:v>0.36914755800000004</c:v>
                </c:pt>
                <c:pt idx="2389">
                  <c:v>0.36863791400000001</c:v>
                </c:pt>
                <c:pt idx="2390">
                  <c:v>0.36812897400000211</c:v>
                </c:pt>
                <c:pt idx="2391">
                  <c:v>0.36762073600000117</c:v>
                </c:pt>
                <c:pt idx="2392">
                  <c:v>0.36711320000000008</c:v>
                </c:pt>
                <c:pt idx="2393">
                  <c:v>0.36660636400000141</c:v>
                </c:pt>
                <c:pt idx="2394">
                  <c:v>0.36610022900000105</c:v>
                </c:pt>
                <c:pt idx="2395">
                  <c:v>0.36559479200000106</c:v>
                </c:pt>
                <c:pt idx="2396">
                  <c:v>0.365090052</c:v>
                </c:pt>
                <c:pt idx="2397">
                  <c:v>0.3645860100000014</c:v>
                </c:pt>
                <c:pt idx="2398">
                  <c:v>0.36408266400000211</c:v>
                </c:pt>
                <c:pt idx="2399">
                  <c:v>0.36358001200000117</c:v>
                </c:pt>
                <c:pt idx="2400">
                  <c:v>0.36307805500000118</c:v>
                </c:pt>
                <c:pt idx="2401">
                  <c:v>0.36257679000000187</c:v>
                </c:pt>
                <c:pt idx="2402">
                  <c:v>0.36207621800000117</c:v>
                </c:pt>
                <c:pt idx="2403">
                  <c:v>0.36157633600000105</c:v>
                </c:pt>
                <c:pt idx="2404">
                  <c:v>0.36107714500000032</c:v>
                </c:pt>
                <c:pt idx="2405">
                  <c:v>0.36057864300000153</c:v>
                </c:pt>
                <c:pt idx="2406">
                  <c:v>0.36008082900000188</c:v>
                </c:pt>
                <c:pt idx="2407">
                  <c:v>0.35958370300000153</c:v>
                </c:pt>
                <c:pt idx="2408">
                  <c:v>0.35908726200000141</c:v>
                </c:pt>
                <c:pt idx="2409">
                  <c:v>0.358591508</c:v>
                </c:pt>
                <c:pt idx="2410">
                  <c:v>0.35809643700000032</c:v>
                </c:pt>
                <c:pt idx="2411">
                  <c:v>0.35760205</c:v>
                </c:pt>
                <c:pt idx="2412">
                  <c:v>0.35710834600000002</c:v>
                </c:pt>
                <c:pt idx="2413">
                  <c:v>0.35661532299999998</c:v>
                </c:pt>
                <c:pt idx="2414">
                  <c:v>0.35612298100000239</c:v>
                </c:pt>
                <c:pt idx="2415">
                  <c:v>0.355631319</c:v>
                </c:pt>
                <c:pt idx="2416">
                  <c:v>0.35514033499999997</c:v>
                </c:pt>
                <c:pt idx="2417">
                  <c:v>0.35465002899999998</c:v>
                </c:pt>
                <c:pt idx="2418">
                  <c:v>0.35416040000000032</c:v>
                </c:pt>
                <c:pt idx="2419">
                  <c:v>0.353671448</c:v>
                </c:pt>
                <c:pt idx="2420">
                  <c:v>0.35318317000000032</c:v>
                </c:pt>
                <c:pt idx="2421">
                  <c:v>0.35269556600000002</c:v>
                </c:pt>
                <c:pt idx="2422">
                  <c:v>0.35220863600000002</c:v>
                </c:pt>
                <c:pt idx="2423">
                  <c:v>0.35172237700000153</c:v>
                </c:pt>
                <c:pt idx="2424">
                  <c:v>0.35123679000000002</c:v>
                </c:pt>
                <c:pt idx="2425">
                  <c:v>0.35075187400000002</c:v>
                </c:pt>
                <c:pt idx="2426">
                  <c:v>0.35026762700000008</c:v>
                </c:pt>
                <c:pt idx="2427">
                  <c:v>0.34978404800000112</c:v>
                </c:pt>
                <c:pt idx="2428">
                  <c:v>0.34930113800000107</c:v>
                </c:pt>
                <c:pt idx="2429">
                  <c:v>0.34881889300000318</c:v>
                </c:pt>
                <c:pt idx="2430">
                  <c:v>0.34833731500000142</c:v>
                </c:pt>
                <c:pt idx="2431">
                  <c:v>0.34785640200000223</c:v>
                </c:pt>
                <c:pt idx="2432">
                  <c:v>0.34737615200000194</c:v>
                </c:pt>
                <c:pt idx="2433">
                  <c:v>0.34689656500000293</c:v>
                </c:pt>
                <c:pt idx="2434">
                  <c:v>0.346417641000002</c:v>
                </c:pt>
                <c:pt idx="2435">
                  <c:v>0.34593937800000124</c:v>
                </c:pt>
                <c:pt idx="2436">
                  <c:v>0.34546177500000241</c:v>
                </c:pt>
                <c:pt idx="2437">
                  <c:v>0.34498483100000293</c:v>
                </c:pt>
                <c:pt idx="2438">
                  <c:v>0.34450854600000147</c:v>
                </c:pt>
                <c:pt idx="2439">
                  <c:v>0.34403291900000177</c:v>
                </c:pt>
                <c:pt idx="2440">
                  <c:v>0.34355794800000095</c:v>
                </c:pt>
                <c:pt idx="2441">
                  <c:v>0.343083633000002</c:v>
                </c:pt>
                <c:pt idx="2442">
                  <c:v>0.34260997200000176</c:v>
                </c:pt>
                <c:pt idx="2443">
                  <c:v>0.34213696600000176</c:v>
                </c:pt>
                <c:pt idx="2444">
                  <c:v>0.34166461300000212</c:v>
                </c:pt>
                <c:pt idx="2445">
                  <c:v>0.34119291200000124</c:v>
                </c:pt>
                <c:pt idx="2446">
                  <c:v>0.34072186200000176</c:v>
                </c:pt>
                <c:pt idx="2447">
                  <c:v>0.34025146200000106</c:v>
                </c:pt>
                <c:pt idx="2448">
                  <c:v>0.33978171200000118</c:v>
                </c:pt>
                <c:pt idx="2449">
                  <c:v>0.33931261000000246</c:v>
                </c:pt>
                <c:pt idx="2450">
                  <c:v>0.33884415600000117</c:v>
                </c:pt>
                <c:pt idx="2451">
                  <c:v>0.33837634900000241</c:v>
                </c:pt>
                <c:pt idx="2452">
                  <c:v>0.33790918700000211</c:v>
                </c:pt>
                <c:pt idx="2453">
                  <c:v>0.33744267100000247</c:v>
                </c:pt>
                <c:pt idx="2454">
                  <c:v>0.3369767990000031</c:v>
                </c:pt>
                <c:pt idx="2455">
                  <c:v>0.3365115690000024</c:v>
                </c:pt>
                <c:pt idx="2456">
                  <c:v>0.33604698200000194</c:v>
                </c:pt>
                <c:pt idx="2457">
                  <c:v>0.33558303700000153</c:v>
                </c:pt>
                <c:pt idx="2458">
                  <c:v>0.33511973200000117</c:v>
                </c:pt>
                <c:pt idx="2459">
                  <c:v>0.33465706700000153</c:v>
                </c:pt>
                <c:pt idx="2460">
                  <c:v>0.33419504</c:v>
                </c:pt>
                <c:pt idx="2461">
                  <c:v>0.33373365100000002</c:v>
                </c:pt>
                <c:pt idx="2462">
                  <c:v>0.33327290000000187</c:v>
                </c:pt>
                <c:pt idx="2463">
                  <c:v>0.33281278400000247</c:v>
                </c:pt>
                <c:pt idx="2464">
                  <c:v>0.3323533040000014</c:v>
                </c:pt>
                <c:pt idx="2465">
                  <c:v>0.33189445800000111</c:v>
                </c:pt>
                <c:pt idx="2466">
                  <c:v>0.33143624500000141</c:v>
                </c:pt>
                <c:pt idx="2467">
                  <c:v>0.33097866500000317</c:v>
                </c:pt>
                <c:pt idx="2468">
                  <c:v>0.33052171700000194</c:v>
                </c:pt>
                <c:pt idx="2469">
                  <c:v>0.33006540000000117</c:v>
                </c:pt>
                <c:pt idx="2470">
                  <c:v>0.32960971200000105</c:v>
                </c:pt>
                <c:pt idx="2471">
                  <c:v>0.32915465400000032</c:v>
                </c:pt>
                <c:pt idx="2472">
                  <c:v>0.32870022400000032</c:v>
                </c:pt>
                <c:pt idx="2473">
                  <c:v>0.32824642100000118</c:v>
                </c:pt>
                <c:pt idx="2474">
                  <c:v>0.32779324500000001</c:v>
                </c:pt>
                <c:pt idx="2475">
                  <c:v>0.32734069500000246</c:v>
                </c:pt>
                <c:pt idx="2476">
                  <c:v>0.32688876900000358</c:v>
                </c:pt>
                <c:pt idx="2477">
                  <c:v>0.32643746800000117</c:v>
                </c:pt>
                <c:pt idx="2478">
                  <c:v>0.32598678900000316</c:v>
                </c:pt>
                <c:pt idx="2479">
                  <c:v>0.32553673200000038</c:v>
                </c:pt>
                <c:pt idx="2480">
                  <c:v>0.32508729700000205</c:v>
                </c:pt>
                <c:pt idx="2481">
                  <c:v>0.32463848300000153</c:v>
                </c:pt>
                <c:pt idx="2482">
                  <c:v>0.32419028800000038</c:v>
                </c:pt>
                <c:pt idx="2483">
                  <c:v>0.32374271200000032</c:v>
                </c:pt>
                <c:pt idx="2484">
                  <c:v>0.32329575300000002</c:v>
                </c:pt>
                <c:pt idx="2485">
                  <c:v>0.32284941200000106</c:v>
                </c:pt>
                <c:pt idx="2486">
                  <c:v>0.32240368700000194</c:v>
                </c:pt>
                <c:pt idx="2487">
                  <c:v>0.32195857800000194</c:v>
                </c:pt>
                <c:pt idx="2488">
                  <c:v>0.32151408200000153</c:v>
                </c:pt>
                <c:pt idx="2489">
                  <c:v>0.32107020100000211</c:v>
                </c:pt>
                <c:pt idx="2490">
                  <c:v>0.32062693200000153</c:v>
                </c:pt>
                <c:pt idx="2491">
                  <c:v>0.32018427600000193</c:v>
                </c:pt>
                <c:pt idx="2492">
                  <c:v>0.31974223000000002</c:v>
                </c:pt>
                <c:pt idx="2493">
                  <c:v>0.31930079500000247</c:v>
                </c:pt>
                <c:pt idx="2494">
                  <c:v>0.31885996900000241</c:v>
                </c:pt>
                <c:pt idx="2495">
                  <c:v>0.31841975200000106</c:v>
                </c:pt>
                <c:pt idx="2496">
                  <c:v>0.31798014300000194</c:v>
                </c:pt>
                <c:pt idx="2497">
                  <c:v>0.31754114</c:v>
                </c:pt>
                <c:pt idx="2498">
                  <c:v>0.31710274400000038</c:v>
                </c:pt>
                <c:pt idx="2499">
                  <c:v>0.31666495300000164</c:v>
                </c:pt>
                <c:pt idx="2500">
                  <c:v>0.31622776600000141</c:v>
                </c:pt>
                <c:pt idx="2501">
                  <c:v>0.31579118299999998</c:v>
                </c:pt>
                <c:pt idx="2502">
                  <c:v>0.31535520200000106</c:v>
                </c:pt>
                <c:pt idx="2503">
                  <c:v>0.3149198240000014</c:v>
                </c:pt>
                <c:pt idx="2504">
                  <c:v>0.31448504700000141</c:v>
                </c:pt>
                <c:pt idx="2505">
                  <c:v>0.3140508690000024</c:v>
                </c:pt>
                <c:pt idx="2506">
                  <c:v>0.31361729200000038</c:v>
                </c:pt>
                <c:pt idx="2507">
                  <c:v>0.31318431300000193</c:v>
                </c:pt>
                <c:pt idx="2508">
                  <c:v>0.31275193099999998</c:v>
                </c:pt>
                <c:pt idx="2509">
                  <c:v>0.31232014700000194</c:v>
                </c:pt>
                <c:pt idx="2510">
                  <c:v>0.31188895800000194</c:v>
                </c:pt>
                <c:pt idx="2511">
                  <c:v>0.31145836500000246</c:v>
                </c:pt>
                <c:pt idx="2512">
                  <c:v>0.31102836700000236</c:v>
                </c:pt>
                <c:pt idx="2513">
                  <c:v>0.31059896200000153</c:v>
                </c:pt>
                <c:pt idx="2514">
                  <c:v>0.31017015000000031</c:v>
                </c:pt>
                <c:pt idx="2515">
                  <c:v>0.30974193</c:v>
                </c:pt>
                <c:pt idx="2516">
                  <c:v>0.3093143010000024</c:v>
                </c:pt>
                <c:pt idx="2517">
                  <c:v>0.30888726300000241</c:v>
                </c:pt>
                <c:pt idx="2518">
                  <c:v>0.30846081400000164</c:v>
                </c:pt>
                <c:pt idx="2519">
                  <c:v>0.30803495400000008</c:v>
                </c:pt>
                <c:pt idx="2520">
                  <c:v>0.30760968100000141</c:v>
                </c:pt>
                <c:pt idx="2521">
                  <c:v>0.30718499600000193</c:v>
                </c:pt>
                <c:pt idx="2522">
                  <c:v>0.30676089800000117</c:v>
                </c:pt>
                <c:pt idx="2523">
                  <c:v>0.30633738400000032</c:v>
                </c:pt>
                <c:pt idx="2524">
                  <c:v>0.30591445600000106</c:v>
                </c:pt>
                <c:pt idx="2525">
                  <c:v>0.30549211100000118</c:v>
                </c:pt>
                <c:pt idx="2526">
                  <c:v>0.30507035000000032</c:v>
                </c:pt>
                <c:pt idx="2527">
                  <c:v>0.30464917100000038</c:v>
                </c:pt>
                <c:pt idx="2528">
                  <c:v>0.30422857300000211</c:v>
                </c:pt>
                <c:pt idx="2529">
                  <c:v>0.30380855600000117</c:v>
                </c:pt>
                <c:pt idx="2530">
                  <c:v>0.30338911800000118</c:v>
                </c:pt>
                <c:pt idx="2531">
                  <c:v>0.30297026000000188</c:v>
                </c:pt>
                <c:pt idx="2532">
                  <c:v>0.30255198000000105</c:v>
                </c:pt>
                <c:pt idx="2533">
                  <c:v>0.30213427800000031</c:v>
                </c:pt>
                <c:pt idx="2534">
                  <c:v>0.30171715200000004</c:v>
                </c:pt>
                <c:pt idx="2535">
                  <c:v>0.30130060200000153</c:v>
                </c:pt>
                <c:pt idx="2536">
                  <c:v>0.30088462800000193</c:v>
                </c:pt>
                <c:pt idx="2537">
                  <c:v>0.30046922700000117</c:v>
                </c:pt>
                <c:pt idx="2538">
                  <c:v>0.30005440000000105</c:v>
                </c:pt>
                <c:pt idx="2539">
                  <c:v>0.299640146</c:v>
                </c:pt>
                <c:pt idx="2540">
                  <c:v>0.29922646400000147</c:v>
                </c:pt>
                <c:pt idx="2541">
                  <c:v>0.29881335200000031</c:v>
                </c:pt>
                <c:pt idx="2542">
                  <c:v>0.2984008120000014</c:v>
                </c:pt>
                <c:pt idx="2543">
                  <c:v>0.29798884000000153</c:v>
                </c:pt>
                <c:pt idx="2544">
                  <c:v>0.29757743800000008</c:v>
                </c:pt>
                <c:pt idx="2545">
                  <c:v>0.29716660300000153</c:v>
                </c:pt>
                <c:pt idx="2546">
                  <c:v>0.29675633600000001</c:v>
                </c:pt>
                <c:pt idx="2547">
                  <c:v>0.29634663500000141</c:v>
                </c:pt>
                <c:pt idx="2548">
                  <c:v>0.29593750000000002</c:v>
                </c:pt>
                <c:pt idx="2549">
                  <c:v>0.29552892900000194</c:v>
                </c:pt>
                <c:pt idx="2550">
                  <c:v>0.29512092300000153</c:v>
                </c:pt>
                <c:pt idx="2551">
                  <c:v>0.29471348000000008</c:v>
                </c:pt>
                <c:pt idx="2552">
                  <c:v>0.29430659900000211</c:v>
                </c:pt>
                <c:pt idx="2553">
                  <c:v>0.29390028000000118</c:v>
                </c:pt>
                <c:pt idx="2554">
                  <c:v>0.29349452200000031</c:v>
                </c:pt>
                <c:pt idx="2555">
                  <c:v>0.29308932500000118</c:v>
                </c:pt>
                <c:pt idx="2556">
                  <c:v>0.29268468600000164</c:v>
                </c:pt>
                <c:pt idx="2557">
                  <c:v>0.29228060700000152</c:v>
                </c:pt>
                <c:pt idx="2558">
                  <c:v>0.29187708500000153</c:v>
                </c:pt>
                <c:pt idx="2559">
                  <c:v>0.29147412000000111</c:v>
                </c:pt>
                <c:pt idx="2560">
                  <c:v>0.29107171200000032</c:v>
                </c:pt>
                <c:pt idx="2561">
                  <c:v>0.29066985899999997</c:v>
                </c:pt>
                <c:pt idx="2562">
                  <c:v>0.29026856100000153</c:v>
                </c:pt>
                <c:pt idx="2563">
                  <c:v>0.28986781700000164</c:v>
                </c:pt>
                <c:pt idx="2564">
                  <c:v>0.28946762600000031</c:v>
                </c:pt>
                <c:pt idx="2565">
                  <c:v>0.28906798800000105</c:v>
                </c:pt>
                <c:pt idx="2566">
                  <c:v>0.28866890200000117</c:v>
                </c:pt>
                <c:pt idx="2567">
                  <c:v>0.28827036600000105</c:v>
                </c:pt>
                <c:pt idx="2568">
                  <c:v>0.2878723810000024</c:v>
                </c:pt>
                <c:pt idx="2569">
                  <c:v>0.28747494500000187</c:v>
                </c:pt>
                <c:pt idx="2570">
                  <c:v>0.28707805800000002</c:v>
                </c:pt>
                <c:pt idx="2571">
                  <c:v>0.28668171900000106</c:v>
                </c:pt>
                <c:pt idx="2572">
                  <c:v>0.28628592700000038</c:v>
                </c:pt>
                <c:pt idx="2573">
                  <c:v>0.28589068200000117</c:v>
                </c:pt>
                <c:pt idx="2574">
                  <c:v>0.28549598200000031</c:v>
                </c:pt>
                <c:pt idx="2575">
                  <c:v>0.28510182699999997</c:v>
                </c:pt>
                <c:pt idx="2576">
                  <c:v>0.28470821600000001</c:v>
                </c:pt>
                <c:pt idx="2577">
                  <c:v>0.28431514900000032</c:v>
                </c:pt>
                <c:pt idx="2578">
                  <c:v>0.28392262400000118</c:v>
                </c:pt>
                <c:pt idx="2579">
                  <c:v>0.28353064100000008</c:v>
                </c:pt>
                <c:pt idx="2580">
                  <c:v>0.28313919999999998</c:v>
                </c:pt>
                <c:pt idx="2581">
                  <c:v>0.28274829800000001</c:v>
                </c:pt>
                <c:pt idx="2582">
                  <c:v>0.28235793700000111</c:v>
                </c:pt>
                <c:pt idx="2583">
                  <c:v>0.28196811400000032</c:v>
                </c:pt>
                <c:pt idx="2584">
                  <c:v>0.28157883000000106</c:v>
                </c:pt>
                <c:pt idx="2585">
                  <c:v>0.28119008299999998</c:v>
                </c:pt>
                <c:pt idx="2586">
                  <c:v>0.28080187300000153</c:v>
                </c:pt>
                <c:pt idx="2587">
                  <c:v>0.28041419900000153</c:v>
                </c:pt>
                <c:pt idx="2588">
                  <c:v>0.28002706000000038</c:v>
                </c:pt>
                <c:pt idx="2589">
                  <c:v>0.27964045500000001</c:v>
                </c:pt>
                <c:pt idx="2590">
                  <c:v>0.27925438400000002</c:v>
                </c:pt>
                <c:pt idx="2591">
                  <c:v>0.27886884600000117</c:v>
                </c:pt>
                <c:pt idx="2592">
                  <c:v>0.27848384100000118</c:v>
                </c:pt>
                <c:pt idx="2593">
                  <c:v>0.27809936700000032</c:v>
                </c:pt>
                <c:pt idx="2594">
                  <c:v>0.27771542400000004</c:v>
                </c:pt>
                <c:pt idx="2595">
                  <c:v>0.27733201000000002</c:v>
                </c:pt>
                <c:pt idx="2596">
                  <c:v>0.27694912700000002</c:v>
                </c:pt>
                <c:pt idx="2597">
                  <c:v>0.2765667720000014</c:v>
                </c:pt>
                <c:pt idx="2598">
                  <c:v>0.27618494400000032</c:v>
                </c:pt>
                <c:pt idx="2599">
                  <c:v>0.27580364400000001</c:v>
                </c:pt>
                <c:pt idx="2600">
                  <c:v>0.27542287000000193</c:v>
                </c:pt>
                <c:pt idx="2601">
                  <c:v>0.27504262200000001</c:v>
                </c:pt>
                <c:pt idx="2602">
                  <c:v>0.2746628990000014</c:v>
                </c:pt>
                <c:pt idx="2603">
                  <c:v>0.27428370000000002</c:v>
                </c:pt>
                <c:pt idx="2604">
                  <c:v>0.27390502500000002</c:v>
                </c:pt>
                <c:pt idx="2605">
                  <c:v>0.27352687300000222</c:v>
                </c:pt>
                <c:pt idx="2606">
                  <c:v>0.27314924199999996</c:v>
                </c:pt>
                <c:pt idx="2607">
                  <c:v>0.27277213300000008</c:v>
                </c:pt>
                <c:pt idx="2608">
                  <c:v>0.27239554500000002</c:v>
                </c:pt>
                <c:pt idx="2609">
                  <c:v>0.27201947600000032</c:v>
                </c:pt>
                <c:pt idx="2610">
                  <c:v>0.27164392700000001</c:v>
                </c:pt>
                <c:pt idx="2611">
                  <c:v>0.27126889600000031</c:v>
                </c:pt>
                <c:pt idx="2612">
                  <c:v>0.2708943830000014</c:v>
                </c:pt>
                <c:pt idx="2613">
                  <c:v>0.27052038700000153</c:v>
                </c:pt>
                <c:pt idx="2614">
                  <c:v>0.27014690700000032</c:v>
                </c:pt>
                <c:pt idx="2615">
                  <c:v>0.26977394300000002</c:v>
                </c:pt>
                <c:pt idx="2616">
                  <c:v>0.26940149400000002</c:v>
                </c:pt>
                <c:pt idx="2617">
                  <c:v>0.26902955899999997</c:v>
                </c:pt>
                <c:pt idx="2618">
                  <c:v>0.26865813800000005</c:v>
                </c:pt>
                <c:pt idx="2619">
                  <c:v>0.26828722900000002</c:v>
                </c:pt>
                <c:pt idx="2620">
                  <c:v>0.26791683200000038</c:v>
                </c:pt>
                <c:pt idx="2621">
                  <c:v>0.26754694699999998</c:v>
                </c:pt>
                <c:pt idx="2622">
                  <c:v>0.26717757300000106</c:v>
                </c:pt>
                <c:pt idx="2623">
                  <c:v>0.26680870800000117</c:v>
                </c:pt>
                <c:pt idx="2624">
                  <c:v>0.26644035300000002</c:v>
                </c:pt>
                <c:pt idx="2625">
                  <c:v>0.26607250600000032</c:v>
                </c:pt>
                <c:pt idx="2626">
                  <c:v>0.26570516700000002</c:v>
                </c:pt>
                <c:pt idx="2627">
                  <c:v>0.26533833499999998</c:v>
                </c:pt>
                <c:pt idx="2628">
                  <c:v>0.26497201000000031</c:v>
                </c:pt>
                <c:pt idx="2629">
                  <c:v>0.26460619000000002</c:v>
                </c:pt>
                <c:pt idx="2630">
                  <c:v>0.26424087600000001</c:v>
                </c:pt>
                <c:pt idx="2631">
                  <c:v>0.26387606600000141</c:v>
                </c:pt>
                <c:pt idx="2632">
                  <c:v>0.26351175900000001</c:v>
                </c:pt>
                <c:pt idx="2633">
                  <c:v>0.26314795499999999</c:v>
                </c:pt>
                <c:pt idx="2634">
                  <c:v>0.26278465400000001</c:v>
                </c:pt>
                <c:pt idx="2635">
                  <c:v>0.26242185400000001</c:v>
                </c:pt>
                <c:pt idx="2636">
                  <c:v>0.262059555</c:v>
                </c:pt>
                <c:pt idx="2637">
                  <c:v>0.26169775699999975</c:v>
                </c:pt>
                <c:pt idx="2638">
                  <c:v>0.26133645800000005</c:v>
                </c:pt>
                <c:pt idx="2639">
                  <c:v>0.26097565700000008</c:v>
                </c:pt>
                <c:pt idx="2640">
                  <c:v>0.26061535499999999</c:v>
                </c:pt>
                <c:pt idx="2641">
                  <c:v>0.26025554999999995</c:v>
                </c:pt>
                <c:pt idx="2642">
                  <c:v>0.259896242</c:v>
                </c:pt>
                <c:pt idx="2643">
                  <c:v>0.25953742999999996</c:v>
                </c:pt>
                <c:pt idx="2644">
                  <c:v>0.25917911300000002</c:v>
                </c:pt>
                <c:pt idx="2645">
                  <c:v>0.25882129200000031</c:v>
                </c:pt>
                <c:pt idx="2646">
                  <c:v>0.25846396400000032</c:v>
                </c:pt>
                <c:pt idx="2647">
                  <c:v>0.25810712899999999</c:v>
                </c:pt>
                <c:pt idx="2648">
                  <c:v>0.25775078699999998</c:v>
                </c:pt>
                <c:pt idx="2649">
                  <c:v>0.25739493700000032</c:v>
                </c:pt>
                <c:pt idx="2650">
                  <c:v>0.25703957800000005</c:v>
                </c:pt>
                <c:pt idx="2651">
                  <c:v>0.25668471000000032</c:v>
                </c:pt>
                <c:pt idx="2652">
                  <c:v>0.25633033200000005</c:v>
                </c:pt>
                <c:pt idx="2653">
                  <c:v>0.25597644300000105</c:v>
                </c:pt>
                <c:pt idx="2654">
                  <c:v>0.25562304299999999</c:v>
                </c:pt>
                <c:pt idx="2655">
                  <c:v>0.25527012999999998</c:v>
                </c:pt>
                <c:pt idx="2656">
                  <c:v>0.25491770500000038</c:v>
                </c:pt>
                <c:pt idx="2657">
                  <c:v>0.25456576600000008</c:v>
                </c:pt>
                <c:pt idx="2658">
                  <c:v>0.254214314</c:v>
                </c:pt>
                <c:pt idx="2659">
                  <c:v>0.25386334600000005</c:v>
                </c:pt>
                <c:pt idx="2660">
                  <c:v>0.25351286300000153</c:v>
                </c:pt>
                <c:pt idx="2661">
                  <c:v>0.25316286400000032</c:v>
                </c:pt>
                <c:pt idx="2662">
                  <c:v>0.25281334800000005</c:v>
                </c:pt>
                <c:pt idx="2663">
                  <c:v>0.25246431500000038</c:v>
                </c:pt>
                <c:pt idx="2664">
                  <c:v>0.25211576300000038</c:v>
                </c:pt>
                <c:pt idx="2665">
                  <c:v>0.25176769300000001</c:v>
                </c:pt>
                <c:pt idx="2666">
                  <c:v>0.25142010300000117</c:v>
                </c:pt>
                <c:pt idx="2667">
                  <c:v>0.25107299300000141</c:v>
                </c:pt>
                <c:pt idx="2668">
                  <c:v>0.25072636200000031</c:v>
                </c:pt>
                <c:pt idx="2669">
                  <c:v>0.25038021000000038</c:v>
                </c:pt>
                <c:pt idx="2670">
                  <c:v>0.25003453599999997</c:v>
                </c:pt>
                <c:pt idx="2671">
                  <c:v>0.24968933900000076</c:v>
                </c:pt>
                <c:pt idx="2672">
                  <c:v>0.24934461899999999</c:v>
                </c:pt>
                <c:pt idx="2673">
                  <c:v>0.24900037400000041</c:v>
                </c:pt>
                <c:pt idx="2674">
                  <c:v>0.248656605</c:v>
                </c:pt>
                <c:pt idx="2675">
                  <c:v>0.24831331100000062</c:v>
                </c:pt>
                <c:pt idx="2676">
                  <c:v>0.24797049000000088</c:v>
                </c:pt>
                <c:pt idx="2677">
                  <c:v>0.24762814300000024</c:v>
                </c:pt>
                <c:pt idx="2678">
                  <c:v>0.24728626800000056</c:v>
                </c:pt>
                <c:pt idx="2679">
                  <c:v>0.24694486500000076</c:v>
                </c:pt>
                <c:pt idx="2680">
                  <c:v>0.24660393400000041</c:v>
                </c:pt>
                <c:pt idx="2681">
                  <c:v>0.24626347300000076</c:v>
                </c:pt>
                <c:pt idx="2682">
                  <c:v>0.24592348200000103</c:v>
                </c:pt>
                <c:pt idx="2683">
                  <c:v>0.24558396099999999</c:v>
                </c:pt>
                <c:pt idx="2684">
                  <c:v>0.24524490900000076</c:v>
                </c:pt>
                <c:pt idx="2685">
                  <c:v>0.24490632400000062</c:v>
                </c:pt>
                <c:pt idx="2686">
                  <c:v>0.24456820700000068</c:v>
                </c:pt>
                <c:pt idx="2687">
                  <c:v>0.24423055699999999</c:v>
                </c:pt>
                <c:pt idx="2688">
                  <c:v>0.24389337300000041</c:v>
                </c:pt>
                <c:pt idx="2689">
                  <c:v>0.24355665500000001</c:v>
                </c:pt>
                <c:pt idx="2690">
                  <c:v>0.24322040100000056</c:v>
                </c:pt>
                <c:pt idx="2691">
                  <c:v>0.242884612</c:v>
                </c:pt>
                <c:pt idx="2692">
                  <c:v>0.24254928600000109</c:v>
                </c:pt>
                <c:pt idx="2693">
                  <c:v>0.24221442300000076</c:v>
                </c:pt>
                <c:pt idx="2694">
                  <c:v>0.241880022</c:v>
                </c:pt>
                <c:pt idx="2695">
                  <c:v>0.24154608300000094</c:v>
                </c:pt>
                <c:pt idx="2696">
                  <c:v>0.24121260600000041</c:v>
                </c:pt>
                <c:pt idx="2697">
                  <c:v>0.24087958800000001</c:v>
                </c:pt>
                <c:pt idx="2698">
                  <c:v>0.24054703000000097</c:v>
                </c:pt>
                <c:pt idx="2699">
                  <c:v>0.24021493200000088</c:v>
                </c:pt>
                <c:pt idx="2700">
                  <c:v>0.23988329200000041</c:v>
                </c:pt>
                <c:pt idx="2701">
                  <c:v>0.23955211000000001</c:v>
                </c:pt>
                <c:pt idx="2702">
                  <c:v>0.23922138500000062</c:v>
                </c:pt>
                <c:pt idx="2703">
                  <c:v>0.23889111599999999</c:v>
                </c:pt>
                <c:pt idx="2704">
                  <c:v>0.23856130400000056</c:v>
                </c:pt>
                <c:pt idx="2705">
                  <c:v>0.23823194700000044</c:v>
                </c:pt>
                <c:pt idx="2706">
                  <c:v>0.23790304500000062</c:v>
                </c:pt>
                <c:pt idx="2707">
                  <c:v>0.237574596</c:v>
                </c:pt>
                <c:pt idx="2708">
                  <c:v>0.23724660200000044</c:v>
                </c:pt>
                <c:pt idx="2709">
                  <c:v>0.23691906000000074</c:v>
                </c:pt>
                <c:pt idx="2710">
                  <c:v>0.23659197000000001</c:v>
                </c:pt>
                <c:pt idx="2711">
                  <c:v>0.23626533200000094</c:v>
                </c:pt>
                <c:pt idx="2712">
                  <c:v>0.23593914400000088</c:v>
                </c:pt>
                <c:pt idx="2713">
                  <c:v>0.23561340700000041</c:v>
                </c:pt>
                <c:pt idx="2714">
                  <c:v>0.23528811999999999</c:v>
                </c:pt>
                <c:pt idx="2715">
                  <c:v>0.23496328200000097</c:v>
                </c:pt>
                <c:pt idx="2716">
                  <c:v>0.23463889199999999</c:v>
                </c:pt>
                <c:pt idx="2717">
                  <c:v>0.23431495099999999</c:v>
                </c:pt>
                <c:pt idx="2718">
                  <c:v>0.23399145600000074</c:v>
                </c:pt>
                <c:pt idx="2719">
                  <c:v>0.23366840799999999</c:v>
                </c:pt>
                <c:pt idx="2720">
                  <c:v>0.23334580599999999</c:v>
                </c:pt>
                <c:pt idx="2721">
                  <c:v>0.23302365</c:v>
                </c:pt>
                <c:pt idx="2722">
                  <c:v>0.23270193800000041</c:v>
                </c:pt>
                <c:pt idx="2723">
                  <c:v>0.23238066999999987</c:v>
                </c:pt>
                <c:pt idx="2724">
                  <c:v>0.23205984599999999</c:v>
                </c:pt>
                <c:pt idx="2725">
                  <c:v>0.23173946500000062</c:v>
                </c:pt>
                <c:pt idx="2726">
                  <c:v>0.23141952599999999</c:v>
                </c:pt>
                <c:pt idx="2727">
                  <c:v>0.23110002899999987</c:v>
                </c:pt>
                <c:pt idx="2728">
                  <c:v>0.230780973</c:v>
                </c:pt>
                <c:pt idx="2729">
                  <c:v>0.23046235700000062</c:v>
                </c:pt>
                <c:pt idx="2730">
                  <c:v>0.23014418200000056</c:v>
                </c:pt>
                <c:pt idx="2731">
                  <c:v>0.22982644500000077</c:v>
                </c:pt>
                <c:pt idx="2732">
                  <c:v>0.22950914800000094</c:v>
                </c:pt>
                <c:pt idx="2733">
                  <c:v>0.22919228800000094</c:v>
                </c:pt>
                <c:pt idx="2734">
                  <c:v>0.22887586599999996</c:v>
                </c:pt>
                <c:pt idx="2735">
                  <c:v>0.22855987999999999</c:v>
                </c:pt>
                <c:pt idx="2736">
                  <c:v>0.22824433100000144</c:v>
                </c:pt>
                <c:pt idx="2737">
                  <c:v>0.22792921800000077</c:v>
                </c:pt>
                <c:pt idx="2738">
                  <c:v>0.22761453900000056</c:v>
                </c:pt>
                <c:pt idx="2739">
                  <c:v>0.22730029500000068</c:v>
                </c:pt>
                <c:pt idx="2740">
                  <c:v>0.22698648500000118</c:v>
                </c:pt>
                <c:pt idx="2741">
                  <c:v>0.22667310799999996</c:v>
                </c:pt>
                <c:pt idx="2742">
                  <c:v>0.2263601640000005</c:v>
                </c:pt>
                <c:pt idx="2743">
                  <c:v>0.22604765200000076</c:v>
                </c:pt>
                <c:pt idx="2744">
                  <c:v>0.22573557100000041</c:v>
                </c:pt>
                <c:pt idx="2745">
                  <c:v>0.22542392100000044</c:v>
                </c:pt>
                <c:pt idx="2746">
                  <c:v>0.22511270200000041</c:v>
                </c:pt>
                <c:pt idx="2747">
                  <c:v>0.22480191199999994</c:v>
                </c:pt>
                <c:pt idx="2748">
                  <c:v>0.22449155100000068</c:v>
                </c:pt>
                <c:pt idx="2749">
                  <c:v>0.22418161799999992</c:v>
                </c:pt>
                <c:pt idx="2750">
                  <c:v>0.22387211399999996</c:v>
                </c:pt>
                <c:pt idx="2751">
                  <c:v>0.22356303700000077</c:v>
                </c:pt>
                <c:pt idx="2752">
                  <c:v>0.22325438600000097</c:v>
                </c:pt>
                <c:pt idx="2753">
                  <c:v>0.222946162000001</c:v>
                </c:pt>
                <c:pt idx="2754">
                  <c:v>0.22263836300000056</c:v>
                </c:pt>
                <c:pt idx="2755">
                  <c:v>0.22233098900000056</c:v>
                </c:pt>
                <c:pt idx="2756">
                  <c:v>0.22202404000000056</c:v>
                </c:pt>
                <c:pt idx="2757">
                  <c:v>0.22171751400000056</c:v>
                </c:pt>
                <c:pt idx="2758">
                  <c:v>0.221411411000001</c:v>
                </c:pt>
                <c:pt idx="2759">
                  <c:v>0.22110573100000044</c:v>
                </c:pt>
                <c:pt idx="2760">
                  <c:v>0.22080047300000041</c:v>
                </c:pt>
                <c:pt idx="2761">
                  <c:v>0.22049563700000094</c:v>
                </c:pt>
                <c:pt idx="2762">
                  <c:v>0.22019122099999994</c:v>
                </c:pt>
                <c:pt idx="2763">
                  <c:v>0.21988722599999999</c:v>
                </c:pt>
                <c:pt idx="2764">
                  <c:v>0.21958364999999999</c:v>
                </c:pt>
                <c:pt idx="2765">
                  <c:v>0.21928049400000088</c:v>
                </c:pt>
                <c:pt idx="2766">
                  <c:v>0.21897775600000041</c:v>
                </c:pt>
                <c:pt idx="2767">
                  <c:v>0.21867543500000056</c:v>
                </c:pt>
                <c:pt idx="2768">
                  <c:v>0.21837353300000001</c:v>
                </c:pt>
                <c:pt idx="2769">
                  <c:v>0.21807204699999999</c:v>
                </c:pt>
                <c:pt idx="2770">
                  <c:v>0.217770977</c:v>
                </c:pt>
                <c:pt idx="2771">
                  <c:v>0.21747032299999999</c:v>
                </c:pt>
                <c:pt idx="2772">
                  <c:v>0.21717008400000001</c:v>
                </c:pt>
                <c:pt idx="2773">
                  <c:v>0.21687026000000001</c:v>
                </c:pt>
                <c:pt idx="2774">
                  <c:v>0.21657084900000001</c:v>
                </c:pt>
                <c:pt idx="2775">
                  <c:v>0.21627185199999999</c:v>
                </c:pt>
                <c:pt idx="2776">
                  <c:v>0.21597326800000041</c:v>
                </c:pt>
                <c:pt idx="2777">
                  <c:v>0.21567509600000001</c:v>
                </c:pt>
                <c:pt idx="2778">
                  <c:v>0.21537733600000056</c:v>
                </c:pt>
                <c:pt idx="2779">
                  <c:v>0.21507998600000044</c:v>
                </c:pt>
                <c:pt idx="2780">
                  <c:v>0.21478304700000062</c:v>
                </c:pt>
                <c:pt idx="2781">
                  <c:v>0.21448651899999999</c:v>
                </c:pt>
                <c:pt idx="2782">
                  <c:v>0.21419039900000056</c:v>
                </c:pt>
                <c:pt idx="2783">
                  <c:v>0.21389468800000044</c:v>
                </c:pt>
                <c:pt idx="2784">
                  <c:v>0.21359938600000108</c:v>
                </c:pt>
                <c:pt idx="2785">
                  <c:v>0.21330449100000076</c:v>
                </c:pt>
                <c:pt idx="2786">
                  <c:v>0.21301000400000056</c:v>
                </c:pt>
                <c:pt idx="2787">
                  <c:v>0.21271592300000056</c:v>
                </c:pt>
                <c:pt idx="2788">
                  <c:v>0.21242224800000062</c:v>
                </c:pt>
                <c:pt idx="2789">
                  <c:v>0.212128978</c:v>
                </c:pt>
                <c:pt idx="2790">
                  <c:v>0.21183611399999999</c:v>
                </c:pt>
                <c:pt idx="2791">
                  <c:v>0.21154365300000041</c:v>
                </c:pt>
                <c:pt idx="2792">
                  <c:v>0.21125159700000001</c:v>
                </c:pt>
                <c:pt idx="2793">
                  <c:v>0.21095994300000076</c:v>
                </c:pt>
                <c:pt idx="2794">
                  <c:v>0.21066869299999999</c:v>
                </c:pt>
                <c:pt idx="2795">
                  <c:v>0.21037784400000001</c:v>
                </c:pt>
                <c:pt idx="2796">
                  <c:v>0.21008739700000062</c:v>
                </c:pt>
                <c:pt idx="2797">
                  <c:v>0.20979735100000088</c:v>
                </c:pt>
                <c:pt idx="2798">
                  <c:v>0.20950770499999999</c:v>
                </c:pt>
                <c:pt idx="2799">
                  <c:v>0.20921845900000097</c:v>
                </c:pt>
                <c:pt idx="2800">
                  <c:v>0.20892961299999999</c:v>
                </c:pt>
                <c:pt idx="2801">
                  <c:v>0.20864116499999999</c:v>
                </c:pt>
                <c:pt idx="2802">
                  <c:v>0.208353116</c:v>
                </c:pt>
                <c:pt idx="2803">
                  <c:v>0.20806546400000062</c:v>
                </c:pt>
                <c:pt idx="2804">
                  <c:v>0.20777820999999999</c:v>
                </c:pt>
                <c:pt idx="2805">
                  <c:v>0.20749135200000088</c:v>
                </c:pt>
                <c:pt idx="2806">
                  <c:v>0.20720489000000056</c:v>
                </c:pt>
                <c:pt idx="2807">
                  <c:v>0.20691882300000056</c:v>
                </c:pt>
                <c:pt idx="2808">
                  <c:v>0.20663315199999999</c:v>
                </c:pt>
                <c:pt idx="2809">
                  <c:v>0.20634787499999999</c:v>
                </c:pt>
                <c:pt idx="2810">
                  <c:v>0.20606299100000044</c:v>
                </c:pt>
                <c:pt idx="2811">
                  <c:v>0.205778501</c:v>
                </c:pt>
                <c:pt idx="2812">
                  <c:v>0.20549440400000088</c:v>
                </c:pt>
                <c:pt idx="2813">
                  <c:v>0.20521069900000041</c:v>
                </c:pt>
                <c:pt idx="2814">
                  <c:v>0.20492738600000088</c:v>
                </c:pt>
                <c:pt idx="2815">
                  <c:v>0.20464446400000041</c:v>
                </c:pt>
                <c:pt idx="2816">
                  <c:v>0.20436193200000041</c:v>
                </c:pt>
                <c:pt idx="2817">
                  <c:v>0.20407979100000001</c:v>
                </c:pt>
                <c:pt idx="2818">
                  <c:v>0.20379803900000074</c:v>
                </c:pt>
                <c:pt idx="2819">
                  <c:v>0.20351667600000001</c:v>
                </c:pt>
                <c:pt idx="2820">
                  <c:v>0.20323570099999999</c:v>
                </c:pt>
                <c:pt idx="2821">
                  <c:v>0.20295511399999999</c:v>
                </c:pt>
                <c:pt idx="2822">
                  <c:v>0.20267491499999987</c:v>
                </c:pt>
                <c:pt idx="2823">
                  <c:v>0.20239510299999999</c:v>
                </c:pt>
                <c:pt idx="2824">
                  <c:v>0.20211567699999997</c:v>
                </c:pt>
                <c:pt idx="2825">
                  <c:v>0.20183663600000001</c:v>
                </c:pt>
                <c:pt idx="2826">
                  <c:v>0.20155798100000041</c:v>
                </c:pt>
                <c:pt idx="2827">
                  <c:v>0.201279711</c:v>
                </c:pt>
                <c:pt idx="2828">
                  <c:v>0.201001825</c:v>
                </c:pt>
                <c:pt idx="2829">
                  <c:v>0.20072432200000001</c:v>
                </c:pt>
                <c:pt idx="2830">
                  <c:v>0.20044720300000088</c:v>
                </c:pt>
                <c:pt idx="2831">
                  <c:v>0.20017046599999988</c:v>
                </c:pt>
                <c:pt idx="2832">
                  <c:v>0.19989411100000068</c:v>
                </c:pt>
                <c:pt idx="2833">
                  <c:v>0.19961813800000097</c:v>
                </c:pt>
                <c:pt idx="2834">
                  <c:v>0.19934254600000056</c:v>
                </c:pt>
                <c:pt idx="2835">
                  <c:v>0.19906733400000123</c:v>
                </c:pt>
                <c:pt idx="2836">
                  <c:v>0.19879250200000062</c:v>
                </c:pt>
                <c:pt idx="2837">
                  <c:v>0.198518050000001</c:v>
                </c:pt>
                <c:pt idx="2838">
                  <c:v>0.19824397600000077</c:v>
                </c:pt>
                <c:pt idx="2839">
                  <c:v>0.19797028100000094</c:v>
                </c:pt>
                <c:pt idx="2840">
                  <c:v>0.1976969640000005</c:v>
                </c:pt>
                <c:pt idx="2841">
                  <c:v>0.1974240240000005</c:v>
                </c:pt>
                <c:pt idx="2842">
                  <c:v>0.19715146100000044</c:v>
                </c:pt>
                <c:pt idx="2843">
                  <c:v>0.19687927399999999</c:v>
                </c:pt>
                <c:pt idx="2844">
                  <c:v>0.19660746300000068</c:v>
                </c:pt>
                <c:pt idx="2845">
                  <c:v>0.19633602800000041</c:v>
                </c:pt>
                <c:pt idx="2846">
                  <c:v>0.19606496700000056</c:v>
                </c:pt>
                <c:pt idx="2847">
                  <c:v>0.19579428000000115</c:v>
                </c:pt>
                <c:pt idx="2848">
                  <c:v>0.19552396699999999</c:v>
                </c:pt>
                <c:pt idx="2849">
                  <c:v>0.19525402700000041</c:v>
                </c:pt>
                <c:pt idx="2850">
                  <c:v>0.19498446000000094</c:v>
                </c:pt>
                <c:pt idx="2851">
                  <c:v>0.19471526500000094</c:v>
                </c:pt>
                <c:pt idx="2852">
                  <c:v>0.1944464420000015</c:v>
                </c:pt>
                <c:pt idx="2853">
                  <c:v>0.19417798900000041</c:v>
                </c:pt>
                <c:pt idx="2854">
                  <c:v>0.19390990800000077</c:v>
                </c:pt>
                <c:pt idx="2855">
                  <c:v>0.19364219600000077</c:v>
                </c:pt>
                <c:pt idx="2856">
                  <c:v>0.19337485499999996</c:v>
                </c:pt>
                <c:pt idx="2857">
                  <c:v>0.19310788200000056</c:v>
                </c:pt>
                <c:pt idx="2858">
                  <c:v>0.19284127800000056</c:v>
                </c:pt>
                <c:pt idx="2859">
                  <c:v>0.1925750410000005</c:v>
                </c:pt>
                <c:pt idx="2860">
                  <c:v>0.19230917300000044</c:v>
                </c:pt>
                <c:pt idx="2861">
                  <c:v>0.19204367100000044</c:v>
                </c:pt>
                <c:pt idx="2862">
                  <c:v>0.19177853600000044</c:v>
                </c:pt>
                <c:pt idx="2863">
                  <c:v>0.19151376800000044</c:v>
                </c:pt>
                <c:pt idx="2864">
                  <c:v>0.19124936400000106</c:v>
                </c:pt>
                <c:pt idx="2865">
                  <c:v>0.19098532600000068</c:v>
                </c:pt>
                <c:pt idx="2866">
                  <c:v>0.19072165199999994</c:v>
                </c:pt>
                <c:pt idx="2867">
                  <c:v>0.190458342000001</c:v>
                </c:pt>
                <c:pt idx="2868">
                  <c:v>0.19019539600000077</c:v>
                </c:pt>
                <c:pt idx="2869">
                  <c:v>0.18993281300000062</c:v>
                </c:pt>
                <c:pt idx="2870">
                  <c:v>0.189670592</c:v>
                </c:pt>
                <c:pt idx="2871">
                  <c:v>0.18940873300000097</c:v>
                </c:pt>
                <c:pt idx="2872">
                  <c:v>0.18914723600000097</c:v>
                </c:pt>
                <c:pt idx="2873">
                  <c:v>0.18888610000000056</c:v>
                </c:pt>
                <c:pt idx="2874">
                  <c:v>0.18862532500000001</c:v>
                </c:pt>
                <c:pt idx="2875">
                  <c:v>0.18836490900000041</c:v>
                </c:pt>
                <c:pt idx="2876">
                  <c:v>0.18810485299999999</c:v>
                </c:pt>
                <c:pt idx="2877">
                  <c:v>0.18784515600000076</c:v>
                </c:pt>
                <c:pt idx="2878">
                  <c:v>0.18758581699999999</c:v>
                </c:pt>
                <c:pt idx="2879">
                  <c:v>0.18732683700000041</c:v>
                </c:pt>
                <c:pt idx="2880">
                  <c:v>0.18706821400000076</c:v>
                </c:pt>
                <c:pt idx="2881">
                  <c:v>0.18680994800000056</c:v>
                </c:pt>
                <c:pt idx="2882">
                  <c:v>0.18655203900000056</c:v>
                </c:pt>
                <c:pt idx="2883">
                  <c:v>0.1862944860000012</c:v>
                </c:pt>
                <c:pt idx="2884">
                  <c:v>0.18603728800000097</c:v>
                </c:pt>
                <c:pt idx="2885">
                  <c:v>0.18578044600000088</c:v>
                </c:pt>
                <c:pt idx="2886">
                  <c:v>0.18552395799999999</c:v>
                </c:pt>
                <c:pt idx="2887">
                  <c:v>0.18526782400000041</c:v>
                </c:pt>
                <c:pt idx="2888">
                  <c:v>0.18501204300000074</c:v>
                </c:pt>
                <c:pt idx="2889">
                  <c:v>0.18475661600000001</c:v>
                </c:pt>
                <c:pt idx="2890">
                  <c:v>0.18450154199999999</c:v>
                </c:pt>
                <c:pt idx="2891">
                  <c:v>0.18424682000000062</c:v>
                </c:pt>
                <c:pt idx="2892">
                  <c:v>0.18399244900000108</c:v>
                </c:pt>
                <c:pt idx="2893">
                  <c:v>0.1837384300000012</c:v>
                </c:pt>
                <c:pt idx="2894">
                  <c:v>0.18348476100000041</c:v>
                </c:pt>
                <c:pt idx="2895">
                  <c:v>0.18323144200000094</c:v>
                </c:pt>
                <c:pt idx="2896">
                  <c:v>0.18297847300000056</c:v>
                </c:pt>
                <c:pt idx="2897">
                  <c:v>0.18272585399999999</c:v>
                </c:pt>
                <c:pt idx="2898">
                  <c:v>0.18247358299999999</c:v>
                </c:pt>
                <c:pt idx="2899">
                  <c:v>0.18222166100000001</c:v>
                </c:pt>
                <c:pt idx="2900">
                  <c:v>0.18197008600000056</c:v>
                </c:pt>
                <c:pt idx="2901">
                  <c:v>0.18171885800000076</c:v>
                </c:pt>
                <c:pt idx="2902">
                  <c:v>0.18146797800000056</c:v>
                </c:pt>
                <c:pt idx="2903">
                  <c:v>0.1812174440000012</c:v>
                </c:pt>
                <c:pt idx="2904">
                  <c:v>0.18096725500000094</c:v>
                </c:pt>
                <c:pt idx="2905">
                  <c:v>0.18071741300000094</c:v>
                </c:pt>
                <c:pt idx="2906">
                  <c:v>0.18046791500000062</c:v>
                </c:pt>
                <c:pt idx="2907">
                  <c:v>0.18021876100000062</c:v>
                </c:pt>
                <c:pt idx="2908">
                  <c:v>0.17996995200000088</c:v>
                </c:pt>
                <c:pt idx="2909">
                  <c:v>0.17972148600000076</c:v>
                </c:pt>
                <c:pt idx="2910">
                  <c:v>0.17947336300000041</c:v>
                </c:pt>
                <c:pt idx="2911">
                  <c:v>0.17922558199999999</c:v>
                </c:pt>
                <c:pt idx="2912">
                  <c:v>0.17897814400000062</c:v>
                </c:pt>
                <c:pt idx="2913">
                  <c:v>0.17873104700000059</c:v>
                </c:pt>
                <c:pt idx="2914">
                  <c:v>0.17848429200000088</c:v>
                </c:pt>
                <c:pt idx="2915">
                  <c:v>0.17823787699999999</c:v>
                </c:pt>
                <c:pt idx="2916">
                  <c:v>0.17799180200000062</c:v>
                </c:pt>
                <c:pt idx="2917">
                  <c:v>0.17774606700000062</c:v>
                </c:pt>
                <c:pt idx="2918">
                  <c:v>0.177500671</c:v>
                </c:pt>
                <c:pt idx="2919">
                  <c:v>0.17725561400000001</c:v>
                </c:pt>
                <c:pt idx="2920">
                  <c:v>0.17701089600000044</c:v>
                </c:pt>
                <c:pt idx="2921">
                  <c:v>0.17676651500000001</c:v>
                </c:pt>
                <c:pt idx="2922">
                  <c:v>0.17652247200000001</c:v>
                </c:pt>
                <c:pt idx="2923">
                  <c:v>0.176278765</c:v>
                </c:pt>
                <c:pt idx="2924">
                  <c:v>0.17603539500000076</c:v>
                </c:pt>
                <c:pt idx="2925">
                  <c:v>0.17579236100000062</c:v>
                </c:pt>
                <c:pt idx="2926">
                  <c:v>0.17554966299999999</c:v>
                </c:pt>
                <c:pt idx="2927">
                  <c:v>0.17530730000000044</c:v>
                </c:pt>
                <c:pt idx="2928">
                  <c:v>0.17506527099999999</c:v>
                </c:pt>
                <c:pt idx="2929">
                  <c:v>0.17482357599999987</c:v>
                </c:pt>
                <c:pt idx="2930">
                  <c:v>0.17458221500000001</c:v>
                </c:pt>
                <c:pt idx="2931">
                  <c:v>0.17434118800000062</c:v>
                </c:pt>
                <c:pt idx="2932">
                  <c:v>0.17410049300000024</c:v>
                </c:pt>
                <c:pt idx="2933">
                  <c:v>0.17386013000000056</c:v>
                </c:pt>
                <c:pt idx="2934">
                  <c:v>0.173620099</c:v>
                </c:pt>
                <c:pt idx="2935">
                  <c:v>0.17338039999999999</c:v>
                </c:pt>
                <c:pt idx="2936">
                  <c:v>0.17314103100000044</c:v>
                </c:pt>
                <c:pt idx="2937">
                  <c:v>0.17290199300000056</c:v>
                </c:pt>
                <c:pt idx="2938">
                  <c:v>0.17266328500000044</c:v>
                </c:pt>
                <c:pt idx="2939">
                  <c:v>0.17242490699999999</c:v>
                </c:pt>
                <c:pt idx="2940">
                  <c:v>0.172186857</c:v>
                </c:pt>
                <c:pt idx="2941">
                  <c:v>0.17194913700000108</c:v>
                </c:pt>
                <c:pt idx="2942">
                  <c:v>0.17171174400000044</c:v>
                </c:pt>
                <c:pt idx="2943">
                  <c:v>0.17147467999999988</c:v>
                </c:pt>
                <c:pt idx="2944">
                  <c:v>0.17123794200000059</c:v>
                </c:pt>
                <c:pt idx="2945">
                  <c:v>0.17100153200000001</c:v>
                </c:pt>
                <c:pt idx="2946">
                  <c:v>0.17076544700000074</c:v>
                </c:pt>
                <c:pt idx="2947">
                  <c:v>0.17052968900000001</c:v>
                </c:pt>
                <c:pt idx="2948">
                  <c:v>0.17029425600000062</c:v>
                </c:pt>
                <c:pt idx="2949">
                  <c:v>0.17005914799999999</c:v>
                </c:pt>
                <c:pt idx="2950">
                  <c:v>0.16982436500000056</c:v>
                </c:pt>
                <c:pt idx="2951">
                  <c:v>0.16958990600000068</c:v>
                </c:pt>
                <c:pt idx="2952">
                  <c:v>0.16935577099999993</c:v>
                </c:pt>
                <c:pt idx="2953">
                  <c:v>0.16912195899999993</c:v>
                </c:pt>
                <c:pt idx="2954">
                  <c:v>0.16888846900000068</c:v>
                </c:pt>
                <c:pt idx="2955">
                  <c:v>0.16865530300000056</c:v>
                </c:pt>
                <c:pt idx="2956">
                  <c:v>0.16842245800000094</c:v>
                </c:pt>
                <c:pt idx="2957">
                  <c:v>0.16818993400000068</c:v>
                </c:pt>
                <c:pt idx="2958">
                  <c:v>0.16795773100000097</c:v>
                </c:pt>
                <c:pt idx="2959">
                  <c:v>0.16772584900000068</c:v>
                </c:pt>
                <c:pt idx="2960">
                  <c:v>0.16749428800000135</c:v>
                </c:pt>
                <c:pt idx="2961">
                  <c:v>0.16726304500000097</c:v>
                </c:pt>
                <c:pt idx="2962">
                  <c:v>0.16703212300000056</c:v>
                </c:pt>
                <c:pt idx="2963">
                  <c:v>0.16680151899999995</c:v>
                </c:pt>
                <c:pt idx="2964">
                  <c:v>0.16657123300000068</c:v>
                </c:pt>
                <c:pt idx="2965">
                  <c:v>0.16634126500000077</c:v>
                </c:pt>
                <c:pt idx="2966">
                  <c:v>0.16611161499999993</c:v>
                </c:pt>
                <c:pt idx="2967">
                  <c:v>0.16588228200000077</c:v>
                </c:pt>
                <c:pt idx="2968">
                  <c:v>0.16565326499999999</c:v>
                </c:pt>
                <c:pt idx="2969">
                  <c:v>0.16542456500000041</c:v>
                </c:pt>
                <c:pt idx="2970">
                  <c:v>0.16519618000000094</c:v>
                </c:pt>
                <c:pt idx="2971">
                  <c:v>0.16496811000000097</c:v>
                </c:pt>
                <c:pt idx="2972">
                  <c:v>0.16474035600000106</c:v>
                </c:pt>
                <c:pt idx="2973">
                  <c:v>0.16451291600000056</c:v>
                </c:pt>
                <c:pt idx="2974">
                  <c:v>0.16428579000000063</c:v>
                </c:pt>
                <c:pt idx="2975">
                  <c:v>0.16405897699999999</c:v>
                </c:pt>
                <c:pt idx="2976">
                  <c:v>0.1638324780000005</c:v>
                </c:pt>
                <c:pt idx="2977">
                  <c:v>0.16360629100000063</c:v>
                </c:pt>
                <c:pt idx="2978">
                  <c:v>0.16338041700000044</c:v>
                </c:pt>
                <c:pt idx="2979">
                  <c:v>0.16315485399999993</c:v>
                </c:pt>
                <c:pt idx="2980">
                  <c:v>0.16292960300000056</c:v>
                </c:pt>
                <c:pt idx="2981">
                  <c:v>0.16270466300000044</c:v>
                </c:pt>
                <c:pt idx="2982">
                  <c:v>0.16248003400000094</c:v>
                </c:pt>
                <c:pt idx="2983">
                  <c:v>0.16225571400000041</c:v>
                </c:pt>
                <c:pt idx="2984">
                  <c:v>0.16203170400000041</c:v>
                </c:pt>
                <c:pt idx="2985">
                  <c:v>0.16180800400000056</c:v>
                </c:pt>
                <c:pt idx="2986">
                  <c:v>0.16158461199999993</c:v>
                </c:pt>
                <c:pt idx="2987">
                  <c:v>0.16136152899999995</c:v>
                </c:pt>
                <c:pt idx="2988">
                  <c:v>0.16113875400000024</c:v>
                </c:pt>
                <c:pt idx="2989">
                  <c:v>0.16091628600000135</c:v>
                </c:pt>
                <c:pt idx="2990">
                  <c:v>0.16069412499999999</c:v>
                </c:pt>
                <c:pt idx="2991">
                  <c:v>0.16047227100000044</c:v>
                </c:pt>
                <c:pt idx="2992">
                  <c:v>0.16025072399999996</c:v>
                </c:pt>
                <c:pt idx="2993">
                  <c:v>0.16002948200000097</c:v>
                </c:pt>
                <c:pt idx="2994">
                  <c:v>0.15980854600000041</c:v>
                </c:pt>
                <c:pt idx="2995">
                  <c:v>0.15958791500000041</c:v>
                </c:pt>
                <c:pt idx="2996">
                  <c:v>0.15936758800000062</c:v>
                </c:pt>
                <c:pt idx="2997">
                  <c:v>0.15914756599999999</c:v>
                </c:pt>
                <c:pt idx="2998">
                  <c:v>0.15892784700000076</c:v>
                </c:pt>
                <c:pt idx="2999">
                  <c:v>0.15870843200000123</c:v>
                </c:pt>
                <c:pt idx="3000">
                  <c:v>0.15848931900000088</c:v>
                </c:pt>
                <c:pt idx="3001">
                  <c:v>0.158270509</c:v>
                </c:pt>
                <c:pt idx="3002">
                  <c:v>0.15805200200000041</c:v>
                </c:pt>
                <c:pt idx="3003">
                  <c:v>0.15783379500000044</c:v>
                </c:pt>
                <c:pt idx="3004">
                  <c:v>0.15761589000000062</c:v>
                </c:pt>
                <c:pt idx="3005">
                  <c:v>0.15739828600000097</c:v>
                </c:pt>
                <c:pt idx="3006">
                  <c:v>0.15718098300000041</c:v>
                </c:pt>
                <c:pt idx="3007">
                  <c:v>0.15696397900000056</c:v>
                </c:pt>
                <c:pt idx="3008">
                  <c:v>0.15674727500000088</c:v>
                </c:pt>
                <c:pt idx="3009">
                  <c:v>0.15653086999999999</c:v>
                </c:pt>
                <c:pt idx="3010">
                  <c:v>0.15631476399999999</c:v>
                </c:pt>
                <c:pt idx="3011">
                  <c:v>0.15609895700000076</c:v>
                </c:pt>
                <c:pt idx="3012">
                  <c:v>0.15588344700000062</c:v>
                </c:pt>
                <c:pt idx="3013">
                  <c:v>0.15566823500000088</c:v>
                </c:pt>
                <c:pt idx="3014">
                  <c:v>0.15545331900000062</c:v>
                </c:pt>
                <c:pt idx="3015">
                  <c:v>0.15523870100000062</c:v>
                </c:pt>
                <c:pt idx="3016">
                  <c:v>0.15502437899999999</c:v>
                </c:pt>
                <c:pt idx="3017">
                  <c:v>0.15481035300000076</c:v>
                </c:pt>
                <c:pt idx="3018">
                  <c:v>0.15459662199999999</c:v>
                </c:pt>
                <c:pt idx="3019">
                  <c:v>0.15438318600000062</c:v>
                </c:pt>
                <c:pt idx="3020">
                  <c:v>0.15417004500000001</c:v>
                </c:pt>
                <c:pt idx="3021">
                  <c:v>0.15395719900000088</c:v>
                </c:pt>
                <c:pt idx="3022">
                  <c:v>0.15374464600000076</c:v>
                </c:pt>
                <c:pt idx="3023">
                  <c:v>0.15353238600000088</c:v>
                </c:pt>
                <c:pt idx="3024">
                  <c:v>0.15332042000000001</c:v>
                </c:pt>
                <c:pt idx="3025">
                  <c:v>0.15310874599999999</c:v>
                </c:pt>
                <c:pt idx="3026">
                  <c:v>0.15289736500000062</c:v>
                </c:pt>
                <c:pt idx="3027">
                  <c:v>0.15268627500000001</c:v>
                </c:pt>
                <c:pt idx="3028">
                  <c:v>0.15247547700000041</c:v>
                </c:pt>
                <c:pt idx="3029">
                  <c:v>0.15226497000000044</c:v>
                </c:pt>
                <c:pt idx="3030">
                  <c:v>0.15205475299999999</c:v>
                </c:pt>
                <c:pt idx="3031">
                  <c:v>0.15184482699999999</c:v>
                </c:pt>
                <c:pt idx="3032">
                  <c:v>0.15163519000000056</c:v>
                </c:pt>
                <c:pt idx="3033">
                  <c:v>0.15142584300000062</c:v>
                </c:pt>
                <c:pt idx="3034">
                  <c:v>0.15121678500000088</c:v>
                </c:pt>
                <c:pt idx="3035">
                  <c:v>0.15100801500000041</c:v>
                </c:pt>
                <c:pt idx="3036">
                  <c:v>0.15079953400000076</c:v>
                </c:pt>
                <c:pt idx="3037">
                  <c:v>0.15059134100000088</c:v>
                </c:pt>
                <c:pt idx="3038">
                  <c:v>0.15038343500000073</c:v>
                </c:pt>
                <c:pt idx="3039">
                  <c:v>0.15017581599999988</c:v>
                </c:pt>
                <c:pt idx="3040">
                  <c:v>0.14996848400000129</c:v>
                </c:pt>
                <c:pt idx="3041">
                  <c:v>0.14976143700000097</c:v>
                </c:pt>
                <c:pt idx="3042">
                  <c:v>0.149554677</c:v>
                </c:pt>
                <c:pt idx="3043">
                  <c:v>0.14934820300000076</c:v>
                </c:pt>
                <c:pt idx="3044">
                  <c:v>0.14914201299999999</c:v>
                </c:pt>
                <c:pt idx="3045">
                  <c:v>0.14893610800000076</c:v>
                </c:pt>
                <c:pt idx="3046">
                  <c:v>0.14873048700000094</c:v>
                </c:pt>
                <c:pt idx="3047">
                  <c:v>0.14852514999999999</c:v>
                </c:pt>
                <c:pt idx="3048">
                  <c:v>0.14832009700000001</c:v>
                </c:pt>
                <c:pt idx="3049">
                  <c:v>0.14811532599999999</c:v>
                </c:pt>
                <c:pt idx="3050">
                  <c:v>0.14791083900000088</c:v>
                </c:pt>
                <c:pt idx="3051">
                  <c:v>0.14770663400000056</c:v>
                </c:pt>
                <c:pt idx="3052">
                  <c:v>0.14750271000000001</c:v>
                </c:pt>
                <c:pt idx="3053">
                  <c:v>0.14729906800000062</c:v>
                </c:pt>
                <c:pt idx="3054">
                  <c:v>0.14709570799999999</c:v>
                </c:pt>
                <c:pt idx="3055">
                  <c:v>0.146892628</c:v>
                </c:pt>
                <c:pt idx="3056">
                  <c:v>0.14668982799999997</c:v>
                </c:pt>
                <c:pt idx="3057">
                  <c:v>0.14648730900000076</c:v>
                </c:pt>
                <c:pt idx="3058">
                  <c:v>0.14628506899999999</c:v>
                </c:pt>
                <c:pt idx="3059">
                  <c:v>0.14608310799999999</c:v>
                </c:pt>
                <c:pt idx="3060">
                  <c:v>0.14588142600000001</c:v>
                </c:pt>
                <c:pt idx="3061">
                  <c:v>0.14568002299999988</c:v>
                </c:pt>
                <c:pt idx="3062">
                  <c:v>0.14547889700000041</c:v>
                </c:pt>
                <c:pt idx="3063">
                  <c:v>0.14527804899999999</c:v>
                </c:pt>
                <c:pt idx="3064">
                  <c:v>0.14507747900000001</c:v>
                </c:pt>
                <c:pt idx="3065">
                  <c:v>0.14487718499999999</c:v>
                </c:pt>
                <c:pt idx="3066">
                  <c:v>0.14467716799999997</c:v>
                </c:pt>
                <c:pt idx="3067">
                  <c:v>0.14447742699999999</c:v>
                </c:pt>
                <c:pt idx="3068">
                  <c:v>0.14427796200000001</c:v>
                </c:pt>
                <c:pt idx="3069">
                  <c:v>0.14407877299999997</c:v>
                </c:pt>
                <c:pt idx="3070">
                  <c:v>0.143879858</c:v>
                </c:pt>
                <c:pt idx="3071">
                  <c:v>0.143681218</c:v>
                </c:pt>
                <c:pt idx="3072">
                  <c:v>0.14348285199999999</c:v>
                </c:pt>
                <c:pt idx="3073">
                  <c:v>0.14328476000000001</c:v>
                </c:pt>
                <c:pt idx="3074">
                  <c:v>0.14308694100000041</c:v>
                </c:pt>
                <c:pt idx="3075">
                  <c:v>0.14288939600000056</c:v>
                </c:pt>
                <c:pt idx="3076">
                  <c:v>0.142692123</c:v>
                </c:pt>
                <c:pt idx="3077">
                  <c:v>0.14249512300000056</c:v>
                </c:pt>
                <c:pt idx="3078">
                  <c:v>0.14229839400000094</c:v>
                </c:pt>
                <c:pt idx="3079">
                  <c:v>0.14210193800000001</c:v>
                </c:pt>
                <c:pt idx="3080">
                  <c:v>0.14190575200000041</c:v>
                </c:pt>
                <c:pt idx="3081">
                  <c:v>0.14170983700000062</c:v>
                </c:pt>
                <c:pt idx="3082">
                  <c:v>0.14151419300000076</c:v>
                </c:pt>
                <c:pt idx="3083">
                  <c:v>0.14131881900000001</c:v>
                </c:pt>
                <c:pt idx="3084">
                  <c:v>0.14112371499999987</c:v>
                </c:pt>
                <c:pt idx="3085">
                  <c:v>0.14092888000000062</c:v>
                </c:pt>
                <c:pt idx="3086">
                  <c:v>0.14073431400000044</c:v>
                </c:pt>
                <c:pt idx="3087">
                  <c:v>0.14054001599999999</c:v>
                </c:pt>
                <c:pt idx="3088">
                  <c:v>0.14034598700000062</c:v>
                </c:pt>
                <c:pt idx="3089">
                  <c:v>0.14015222599999988</c:v>
                </c:pt>
                <c:pt idx="3090">
                  <c:v>0.13995873200000056</c:v>
                </c:pt>
                <c:pt idx="3091">
                  <c:v>0.13976550600000001</c:v>
                </c:pt>
                <c:pt idx="3092">
                  <c:v>0.13957254599999988</c:v>
                </c:pt>
                <c:pt idx="3093">
                  <c:v>0.139379852</c:v>
                </c:pt>
                <c:pt idx="3094">
                  <c:v>0.139187425</c:v>
                </c:pt>
                <c:pt idx="3095">
                  <c:v>0.13899526300000062</c:v>
                </c:pt>
                <c:pt idx="3096">
                  <c:v>0.13880336700000001</c:v>
                </c:pt>
                <c:pt idx="3097">
                  <c:v>0.13861173500000001</c:v>
                </c:pt>
                <c:pt idx="3098">
                  <c:v>0.13842036799999999</c:v>
                </c:pt>
                <c:pt idx="3099">
                  <c:v>0.13822926499999999</c:v>
                </c:pt>
                <c:pt idx="3100">
                  <c:v>0.13803842599999999</c:v>
                </c:pt>
                <c:pt idx="3101">
                  <c:v>0.13784785099999999</c:v>
                </c:pt>
                <c:pt idx="3102">
                  <c:v>0.137657539</c:v>
                </c:pt>
                <c:pt idx="3103">
                  <c:v>0.13746748900000097</c:v>
                </c:pt>
                <c:pt idx="3104">
                  <c:v>0.137277702</c:v>
                </c:pt>
                <c:pt idx="3105">
                  <c:v>0.13708817700000001</c:v>
                </c:pt>
                <c:pt idx="3106">
                  <c:v>0.13689891300000001</c:v>
                </c:pt>
                <c:pt idx="3107">
                  <c:v>0.13670991099999999</c:v>
                </c:pt>
                <c:pt idx="3108">
                  <c:v>0.13652117</c:v>
                </c:pt>
                <c:pt idx="3109">
                  <c:v>0.13633268900000001</c:v>
                </c:pt>
                <c:pt idx="3110">
                  <c:v>0.13614446799999999</c:v>
                </c:pt>
                <c:pt idx="3111">
                  <c:v>0.135956508</c:v>
                </c:pt>
                <c:pt idx="3112">
                  <c:v>0.13576880599999999</c:v>
                </c:pt>
                <c:pt idx="3113">
                  <c:v>0.13558136400000001</c:v>
                </c:pt>
                <c:pt idx="3114">
                  <c:v>0.13539418100000056</c:v>
                </c:pt>
                <c:pt idx="3115">
                  <c:v>0.13520725600000041</c:v>
                </c:pt>
                <c:pt idx="3116">
                  <c:v>0.13502059</c:v>
                </c:pt>
                <c:pt idx="3117">
                  <c:v>0.13483418100000041</c:v>
                </c:pt>
                <c:pt idx="3118">
                  <c:v>0.134648029</c:v>
                </c:pt>
                <c:pt idx="3119">
                  <c:v>0.13446213400000076</c:v>
                </c:pt>
                <c:pt idx="3120">
                  <c:v>0.13427649600000024</c:v>
                </c:pt>
                <c:pt idx="3121">
                  <c:v>0.13409111400000001</c:v>
                </c:pt>
                <c:pt idx="3122">
                  <c:v>0.13390598900000056</c:v>
                </c:pt>
                <c:pt idx="3123">
                  <c:v>0.133721118</c:v>
                </c:pt>
                <c:pt idx="3124">
                  <c:v>0.133536503</c:v>
                </c:pt>
                <c:pt idx="3125">
                  <c:v>0.13335214300000001</c:v>
                </c:pt>
                <c:pt idx="3126">
                  <c:v>0.13316803799999999</c:v>
                </c:pt>
                <c:pt idx="3127">
                  <c:v>0.13298418600000061</c:v>
                </c:pt>
                <c:pt idx="3128">
                  <c:v>0.132800589</c:v>
                </c:pt>
                <c:pt idx="3129">
                  <c:v>0.13261724499999999</c:v>
                </c:pt>
                <c:pt idx="3130">
                  <c:v>0.13243415400000041</c:v>
                </c:pt>
                <c:pt idx="3131">
                  <c:v>0.13225131500000001</c:v>
                </c:pt>
                <c:pt idx="3132">
                  <c:v>0.13206873000000041</c:v>
                </c:pt>
                <c:pt idx="3133">
                  <c:v>0.13188639599999999</c:v>
                </c:pt>
                <c:pt idx="3134">
                  <c:v>0.13170431399999999</c:v>
                </c:pt>
                <c:pt idx="3135">
                  <c:v>0.13152248300000041</c:v>
                </c:pt>
                <c:pt idx="3136">
                  <c:v>0.13134090400000001</c:v>
                </c:pt>
                <c:pt idx="3137">
                  <c:v>0.13115957499999967</c:v>
                </c:pt>
                <c:pt idx="3138">
                  <c:v>0.13097849600000044</c:v>
                </c:pt>
                <c:pt idx="3139">
                  <c:v>0.13079766800000001</c:v>
                </c:pt>
                <c:pt idx="3140">
                  <c:v>0.13061708899999999</c:v>
                </c:pt>
                <c:pt idx="3141">
                  <c:v>0.13043675900000001</c:v>
                </c:pt>
                <c:pt idx="3142">
                  <c:v>0.13025667899999988</c:v>
                </c:pt>
                <c:pt idx="3143">
                  <c:v>0.130076847</c:v>
                </c:pt>
                <c:pt idx="3144">
                  <c:v>0.12989726300000001</c:v>
                </c:pt>
                <c:pt idx="3145">
                  <c:v>0.12971792700000001</c:v>
                </c:pt>
                <c:pt idx="3146">
                  <c:v>0.12953883899999999</c:v>
                </c:pt>
                <c:pt idx="3147">
                  <c:v>0.129359998</c:v>
                </c:pt>
                <c:pt idx="3148">
                  <c:v>0.129181404</c:v>
                </c:pt>
                <c:pt idx="3149">
                  <c:v>0.129003056</c:v>
                </c:pt>
                <c:pt idx="3150">
                  <c:v>0.12882495499999988</c:v>
                </c:pt>
                <c:pt idx="3151">
                  <c:v>0.12864709999999999</c:v>
                </c:pt>
                <c:pt idx="3152">
                  <c:v>0.12846949000000088</c:v>
                </c:pt>
                <c:pt idx="3153">
                  <c:v>0.12829212500000001</c:v>
                </c:pt>
                <c:pt idx="3154">
                  <c:v>0.128115006</c:v>
                </c:pt>
                <c:pt idx="3155">
                  <c:v>0.12793813000000076</c:v>
                </c:pt>
                <c:pt idx="3156">
                  <c:v>0.12776149900000044</c:v>
                </c:pt>
                <c:pt idx="3157">
                  <c:v>0.127585112</c:v>
                </c:pt>
                <c:pt idx="3158">
                  <c:v>0.12740896900000001</c:v>
                </c:pt>
                <c:pt idx="3159">
                  <c:v>0.127233068</c:v>
                </c:pt>
                <c:pt idx="3160">
                  <c:v>0.12705741100000001</c:v>
                </c:pt>
                <c:pt idx="3161">
                  <c:v>0.126881995</c:v>
                </c:pt>
                <c:pt idx="3162">
                  <c:v>0.126706822</c:v>
                </c:pt>
                <c:pt idx="3163">
                  <c:v>0.12653189100000001</c:v>
                </c:pt>
                <c:pt idx="3164">
                  <c:v>0.126357202</c:v>
                </c:pt>
                <c:pt idx="3165">
                  <c:v>0.12618275299999987</c:v>
                </c:pt>
                <c:pt idx="3166">
                  <c:v>0.126008546</c:v>
                </c:pt>
                <c:pt idx="3167">
                  <c:v>0.12583457899999967</c:v>
                </c:pt>
                <c:pt idx="3168">
                  <c:v>0.12566085199999988</c:v>
                </c:pt>
                <c:pt idx="3169">
                  <c:v>0.12548736499999999</c:v>
                </c:pt>
                <c:pt idx="3170">
                  <c:v>0.125314117</c:v>
                </c:pt>
                <c:pt idx="3171">
                  <c:v>0.125141109</c:v>
                </c:pt>
                <c:pt idx="3172">
                  <c:v>0.12496834000000002</c:v>
                </c:pt>
                <c:pt idx="3173">
                  <c:v>0.12479580900000033</c:v>
                </c:pt>
                <c:pt idx="3174">
                  <c:v>0.12462351600000028</c:v>
                </c:pt>
                <c:pt idx="3175">
                  <c:v>0.124451461</c:v>
                </c:pt>
                <c:pt idx="3176">
                  <c:v>0.12427964400000038</c:v>
                </c:pt>
                <c:pt idx="3177">
                  <c:v>0.124108064</c:v>
                </c:pt>
                <c:pt idx="3178">
                  <c:v>0.12393672000000053</c:v>
                </c:pt>
                <c:pt idx="3179">
                  <c:v>0.12376561400000041</c:v>
                </c:pt>
                <c:pt idx="3180">
                  <c:v>0.12359474300000065</c:v>
                </c:pt>
                <c:pt idx="3181">
                  <c:v>0.12342410900000028</c:v>
                </c:pt>
                <c:pt idx="3182">
                  <c:v>0.12325371000000022</c:v>
                </c:pt>
                <c:pt idx="3183">
                  <c:v>0.12308354600000022</c:v>
                </c:pt>
                <c:pt idx="3184">
                  <c:v>0.122913617</c:v>
                </c:pt>
                <c:pt idx="3185">
                  <c:v>0.12274392300000028</c:v>
                </c:pt>
                <c:pt idx="3186">
                  <c:v>0.12257446299999999</c:v>
                </c:pt>
                <c:pt idx="3187">
                  <c:v>0.12240523700000012</c:v>
                </c:pt>
                <c:pt idx="3188">
                  <c:v>0.12223624500000062</c:v>
                </c:pt>
                <c:pt idx="3189">
                  <c:v>0.122067486</c:v>
                </c:pt>
                <c:pt idx="3190">
                  <c:v>0.12189896</c:v>
                </c:pt>
                <c:pt idx="3191">
                  <c:v>0.12173066700000022</c:v>
                </c:pt>
                <c:pt idx="3192">
                  <c:v>0.12156260600000028</c:v>
                </c:pt>
                <c:pt idx="3193">
                  <c:v>0.12139477700000041</c:v>
                </c:pt>
                <c:pt idx="3194">
                  <c:v>0.12122717900000028</c:v>
                </c:pt>
                <c:pt idx="3195">
                  <c:v>0.12105981299999995</c:v>
                </c:pt>
                <c:pt idx="3196">
                  <c:v>0.12089267900000022</c:v>
                </c:pt>
                <c:pt idx="3197">
                  <c:v>0.12072577400000062</c:v>
                </c:pt>
                <c:pt idx="3198">
                  <c:v>0.120559101</c:v>
                </c:pt>
                <c:pt idx="3199">
                  <c:v>0.12039265700000019</c:v>
                </c:pt>
                <c:pt idx="3200">
                  <c:v>0.12022644300000054</c:v>
                </c:pt>
                <c:pt idx="3201">
                  <c:v>0.12006045899999999</c:v>
                </c:pt>
                <c:pt idx="3202">
                  <c:v>0.11989470400000055</c:v>
                </c:pt>
                <c:pt idx="3203">
                  <c:v>0.11972917800000062</c:v>
                </c:pt>
                <c:pt idx="3204">
                  <c:v>0.11956388000000043</c:v>
                </c:pt>
                <c:pt idx="3205">
                  <c:v>0.11939880999999999</c:v>
                </c:pt>
                <c:pt idx="3206">
                  <c:v>0.11923396900000036</c:v>
                </c:pt>
                <c:pt idx="3207">
                  <c:v>0.11906935500000022</c:v>
                </c:pt>
                <c:pt idx="3208">
                  <c:v>0.11890496800000012</c:v>
                </c:pt>
                <c:pt idx="3209">
                  <c:v>0.11874080800000024</c:v>
                </c:pt>
                <c:pt idx="3210">
                  <c:v>0.11857687500000047</c:v>
                </c:pt>
                <c:pt idx="3211">
                  <c:v>0.11841316800000012</c:v>
                </c:pt>
                <c:pt idx="3212">
                  <c:v>0.11824968700000028</c:v>
                </c:pt>
                <c:pt idx="3213">
                  <c:v>0.11808643200000027</c:v>
                </c:pt>
                <c:pt idx="3214">
                  <c:v>0.11792340200000036</c:v>
                </c:pt>
                <c:pt idx="3215">
                  <c:v>0.11776059700000033</c:v>
                </c:pt>
                <c:pt idx="3216">
                  <c:v>0.11759801700000012</c:v>
                </c:pt>
                <c:pt idx="3217">
                  <c:v>0.11743566200000036</c:v>
                </c:pt>
                <c:pt idx="3218">
                  <c:v>0.11727353100000051</c:v>
                </c:pt>
                <c:pt idx="3219">
                  <c:v>0.11711162300000046</c:v>
                </c:pt>
                <c:pt idx="3220">
                  <c:v>0.11694993899999997</c:v>
                </c:pt>
                <c:pt idx="3221">
                  <c:v>0.11678847800000022</c:v>
                </c:pt>
                <c:pt idx="3222">
                  <c:v>0.11662724100000064</c:v>
                </c:pt>
                <c:pt idx="3223">
                  <c:v>0.11646622500000064</c:v>
                </c:pt>
                <c:pt idx="3224">
                  <c:v>0.11630543200000019</c:v>
                </c:pt>
                <c:pt idx="3225">
                  <c:v>0.11614486100000022</c:v>
                </c:pt>
                <c:pt idx="3226">
                  <c:v>0.11598451200000012</c:v>
                </c:pt>
                <c:pt idx="3227">
                  <c:v>0.11582438400000022</c:v>
                </c:pt>
                <c:pt idx="3228">
                  <c:v>0.11566447700000052</c:v>
                </c:pt>
                <c:pt idx="3229">
                  <c:v>0.11550479100000036</c:v>
                </c:pt>
                <c:pt idx="3230">
                  <c:v>0.11534532600000012</c:v>
                </c:pt>
                <c:pt idx="3231">
                  <c:v>0.11518608000000036</c:v>
                </c:pt>
                <c:pt idx="3232">
                  <c:v>0.11502705500000024</c:v>
                </c:pt>
                <c:pt idx="3233">
                  <c:v>0.11486824900000027</c:v>
                </c:pt>
                <c:pt idx="3234">
                  <c:v>0.11470966200000025</c:v>
                </c:pt>
                <c:pt idx="3235">
                  <c:v>0.11455129400000012</c:v>
                </c:pt>
                <c:pt idx="3236">
                  <c:v>0.11439314500000052</c:v>
                </c:pt>
                <c:pt idx="3237">
                  <c:v>0.11423521400000052</c:v>
                </c:pt>
                <c:pt idx="3238">
                  <c:v>0.11407750100000009</c:v>
                </c:pt>
                <c:pt idx="3239">
                  <c:v>0.11392000600000025</c:v>
                </c:pt>
                <c:pt idx="3240">
                  <c:v>0.11376272900000065</c:v>
                </c:pt>
                <c:pt idx="3241">
                  <c:v>0.1136056680000003</c:v>
                </c:pt>
                <c:pt idx="3242">
                  <c:v>0.11344882399999999</c:v>
                </c:pt>
                <c:pt idx="3243">
                  <c:v>0.11329219700000043</c:v>
                </c:pt>
                <c:pt idx="3244">
                  <c:v>0.11313578600000052</c:v>
                </c:pt>
                <c:pt idx="3245">
                  <c:v>0.11297959099999999</c:v>
                </c:pt>
                <c:pt idx="3246">
                  <c:v>0.11282361200000025</c:v>
                </c:pt>
                <c:pt idx="3247">
                  <c:v>0.11266784800000022</c:v>
                </c:pt>
                <c:pt idx="3248">
                  <c:v>0.11251229900000002</c:v>
                </c:pt>
                <c:pt idx="3249">
                  <c:v>0.11235696499999999</c:v>
                </c:pt>
                <c:pt idx="3250">
                  <c:v>0.1122018450000003</c:v>
                </c:pt>
                <c:pt idx="3251">
                  <c:v>0.11204694000000046</c:v>
                </c:pt>
                <c:pt idx="3252">
                  <c:v>0.11189224800000049</c:v>
                </c:pt>
                <c:pt idx="3253">
                  <c:v>0.11173777000000051</c:v>
                </c:pt>
                <c:pt idx="3254">
                  <c:v>0.11158350500000012</c:v>
                </c:pt>
                <c:pt idx="3255">
                  <c:v>0.11142945300000009</c:v>
                </c:pt>
                <c:pt idx="3256">
                  <c:v>0.11127561400000033</c:v>
                </c:pt>
                <c:pt idx="3257">
                  <c:v>0.11112198700000027</c:v>
                </c:pt>
                <c:pt idx="3258">
                  <c:v>0.11096857300000022</c:v>
                </c:pt>
                <c:pt idx="3259">
                  <c:v>0.11081537000000002</c:v>
                </c:pt>
                <c:pt idx="3260">
                  <c:v>0.11066237800000028</c:v>
                </c:pt>
                <c:pt idx="3261">
                  <c:v>0.11050959799999997</c:v>
                </c:pt>
                <c:pt idx="3262">
                  <c:v>0.11035702899999997</c:v>
                </c:pt>
                <c:pt idx="3263">
                  <c:v>0.11020467000000055</c:v>
                </c:pt>
                <c:pt idx="3264">
                  <c:v>0.11005252200000012</c:v>
                </c:pt>
                <c:pt idx="3265">
                  <c:v>0.10990058400000002</c:v>
                </c:pt>
                <c:pt idx="3266">
                  <c:v>0.10974885600000002</c:v>
                </c:pt>
                <c:pt idx="3267">
                  <c:v>0.109597337</c:v>
                </c:pt>
                <c:pt idx="3268">
                  <c:v>0.10944602700000022</c:v>
                </c:pt>
                <c:pt idx="3269">
                  <c:v>0.10929492600000053</c:v>
                </c:pt>
                <c:pt idx="3270">
                  <c:v>0.10914403400000022</c:v>
                </c:pt>
                <c:pt idx="3271">
                  <c:v>0.10899335000000022</c:v>
                </c:pt>
                <c:pt idx="3272">
                  <c:v>0.10884287400000002</c:v>
                </c:pt>
                <c:pt idx="3273">
                  <c:v>0.10869260600000044</c:v>
                </c:pt>
                <c:pt idx="3274">
                  <c:v>0.10854254500000028</c:v>
                </c:pt>
                <c:pt idx="3275">
                  <c:v>0.10839269100000012</c:v>
                </c:pt>
                <c:pt idx="3276">
                  <c:v>0.10824304500000041</c:v>
                </c:pt>
                <c:pt idx="3277">
                  <c:v>0.10809360500000041</c:v>
                </c:pt>
                <c:pt idx="3278">
                  <c:v>0.10794437100000009</c:v>
                </c:pt>
                <c:pt idx="3279">
                  <c:v>0.10779534300000054</c:v>
                </c:pt>
                <c:pt idx="3280">
                  <c:v>0.10764652100000038</c:v>
                </c:pt>
                <c:pt idx="3281">
                  <c:v>0.107497905</c:v>
                </c:pt>
                <c:pt idx="3282">
                  <c:v>0.10734949399999998</c:v>
                </c:pt>
                <c:pt idx="3283">
                  <c:v>0.10720128700000033</c:v>
                </c:pt>
                <c:pt idx="3284">
                  <c:v>0.10705328500000012</c:v>
                </c:pt>
                <c:pt idx="3285">
                  <c:v>0.10690548800000002</c:v>
                </c:pt>
                <c:pt idx="3286">
                  <c:v>0.10675789500000001</c:v>
                </c:pt>
                <c:pt idx="3287">
                  <c:v>0.10661050499999999</c:v>
                </c:pt>
                <c:pt idx="3288">
                  <c:v>0.106463319</c:v>
                </c:pt>
                <c:pt idx="3289">
                  <c:v>0.106316336</c:v>
                </c:pt>
                <c:pt idx="3290">
                  <c:v>0.10616955600000012</c:v>
                </c:pt>
                <c:pt idx="3291">
                  <c:v>0.10602297800000028</c:v>
                </c:pt>
                <c:pt idx="3292">
                  <c:v>0.10587660300000012</c:v>
                </c:pt>
                <c:pt idx="3293">
                  <c:v>0.10573043000000019</c:v>
                </c:pt>
                <c:pt idx="3294">
                  <c:v>0.10558445900000002</c:v>
                </c:pt>
                <c:pt idx="3295">
                  <c:v>0.10543869</c:v>
                </c:pt>
                <c:pt idx="3296">
                  <c:v>0.10529312100000057</c:v>
                </c:pt>
                <c:pt idx="3297">
                  <c:v>0.10514775400000002</c:v>
                </c:pt>
                <c:pt idx="3298">
                  <c:v>0.10500258699999999</c:v>
                </c:pt>
                <c:pt idx="3299">
                  <c:v>0.104857621</c:v>
                </c:pt>
                <c:pt idx="3300">
                  <c:v>0.10471285499999999</c:v>
                </c:pt>
                <c:pt idx="3301">
                  <c:v>0.10456828899999999</c:v>
                </c:pt>
                <c:pt idx="3302">
                  <c:v>0.10442392200000022</c:v>
                </c:pt>
                <c:pt idx="3303">
                  <c:v>0.10427975400000022</c:v>
                </c:pt>
                <c:pt idx="3304">
                  <c:v>0.10413578600000035</c:v>
                </c:pt>
                <c:pt idx="3305">
                  <c:v>0.10399201700000002</c:v>
                </c:pt>
                <c:pt idx="3306">
                  <c:v>0.103848446</c:v>
                </c:pt>
                <c:pt idx="3307">
                  <c:v>0.10370507300000038</c:v>
                </c:pt>
                <c:pt idx="3308">
                  <c:v>0.103561898</c:v>
                </c:pt>
                <c:pt idx="3309">
                  <c:v>0.10341892</c:v>
                </c:pt>
                <c:pt idx="3310">
                  <c:v>0.10327614100000054</c:v>
                </c:pt>
                <c:pt idx="3311">
                  <c:v>0.10313355800000019</c:v>
                </c:pt>
                <c:pt idx="3312">
                  <c:v>0.10299117200000033</c:v>
                </c:pt>
                <c:pt idx="3313">
                  <c:v>0.10284898299999998</c:v>
                </c:pt>
                <c:pt idx="3314">
                  <c:v>0.10270699000000012</c:v>
                </c:pt>
                <c:pt idx="3315">
                  <c:v>0.10256519300000012</c:v>
                </c:pt>
                <c:pt idx="3316">
                  <c:v>0.10242359099999999</c:v>
                </c:pt>
                <c:pt idx="3317">
                  <c:v>0.10228218600000002</c:v>
                </c:pt>
                <c:pt idx="3318">
                  <c:v>0.10214097499999999</c:v>
                </c:pt>
                <c:pt idx="3319">
                  <c:v>0.10199996</c:v>
                </c:pt>
                <c:pt idx="3320">
                  <c:v>0.10185913899999995</c:v>
                </c:pt>
                <c:pt idx="3321">
                  <c:v>0.101718512</c:v>
                </c:pt>
                <c:pt idx="3322">
                  <c:v>0.10157808</c:v>
                </c:pt>
                <c:pt idx="3323">
                  <c:v>0.101437842</c:v>
                </c:pt>
                <c:pt idx="3324">
                  <c:v>0.10129779699999999</c:v>
                </c:pt>
                <c:pt idx="3325">
                  <c:v>0.101157945</c:v>
                </c:pt>
                <c:pt idx="3326">
                  <c:v>0.101018287</c:v>
                </c:pt>
                <c:pt idx="3327">
                  <c:v>0.10087882099999998</c:v>
                </c:pt>
                <c:pt idx="3328">
                  <c:v>0.10073954800000012</c:v>
                </c:pt>
                <c:pt idx="3329">
                  <c:v>0.100600468</c:v>
                </c:pt>
                <c:pt idx="3330">
                  <c:v>0.10046157900000002</c:v>
                </c:pt>
                <c:pt idx="3331">
                  <c:v>0.100322882</c:v>
                </c:pt>
                <c:pt idx="3332">
                  <c:v>0.10018437700000002</c:v>
                </c:pt>
                <c:pt idx="3333">
                  <c:v>0.10004606200000002</c:v>
                </c:pt>
                <c:pt idx="3334">
                  <c:v>9.9907939000000265E-2</c:v>
                </c:pt>
                <c:pt idx="3335">
                  <c:v>9.9770006000000383E-2</c:v>
                </c:pt>
                <c:pt idx="3336">
                  <c:v>9.9632264000000068E-2</c:v>
                </c:pt>
                <c:pt idx="3337">
                  <c:v>9.9494712000000027E-2</c:v>
                </c:pt>
                <c:pt idx="3338">
                  <c:v>9.9357350000000622E-2</c:v>
                </c:pt>
                <c:pt idx="3339">
                  <c:v>9.9220178000000492E-2</c:v>
                </c:pt>
                <c:pt idx="3340">
                  <c:v>9.9083194000000013E-2</c:v>
                </c:pt>
                <c:pt idx="3341">
                  <c:v>9.8946401000000267E-2</c:v>
                </c:pt>
                <c:pt idx="3342">
                  <c:v>9.8809795000000464E-2</c:v>
                </c:pt>
                <c:pt idx="3343">
                  <c:v>9.8673379000000519E-2</c:v>
                </c:pt>
                <c:pt idx="3344">
                  <c:v>9.8537151000000267E-2</c:v>
                </c:pt>
                <c:pt idx="3345">
                  <c:v>9.8401111000000013E-2</c:v>
                </c:pt>
                <c:pt idx="3346">
                  <c:v>9.8265258000000494E-2</c:v>
                </c:pt>
                <c:pt idx="3347">
                  <c:v>9.8129594000000375E-2</c:v>
                </c:pt>
                <c:pt idx="3348">
                  <c:v>9.7994116000000006E-2</c:v>
                </c:pt>
                <c:pt idx="3349">
                  <c:v>9.7858826000000523E-2</c:v>
                </c:pt>
                <c:pt idx="3350">
                  <c:v>9.7723722000000027E-2</c:v>
                </c:pt>
                <c:pt idx="3351">
                  <c:v>9.7588805000000264E-2</c:v>
                </c:pt>
                <c:pt idx="3352">
                  <c:v>9.7454074000000043E-2</c:v>
                </c:pt>
                <c:pt idx="3353">
                  <c:v>9.7319529000000002E-2</c:v>
                </c:pt>
                <c:pt idx="3354">
                  <c:v>9.7185170000000001E-2</c:v>
                </c:pt>
                <c:pt idx="3355">
                  <c:v>9.7050997000000208E-2</c:v>
                </c:pt>
                <c:pt idx="3356">
                  <c:v>9.6917008000000027E-2</c:v>
                </c:pt>
                <c:pt idx="3357">
                  <c:v>9.6783204999999997E-2</c:v>
                </c:pt>
                <c:pt idx="3358">
                  <c:v>9.6649586000000023E-2</c:v>
                </c:pt>
                <c:pt idx="3359">
                  <c:v>9.6516152000000355E-2</c:v>
                </c:pt>
                <c:pt idx="3360">
                  <c:v>9.6382902000000006E-2</c:v>
                </c:pt>
                <c:pt idx="3361">
                  <c:v>9.6249836000000033E-2</c:v>
                </c:pt>
                <c:pt idx="3362">
                  <c:v>9.6116954000000018E-2</c:v>
                </c:pt>
                <c:pt idx="3363">
                  <c:v>9.5984255000000046E-2</c:v>
                </c:pt>
                <c:pt idx="3364">
                  <c:v>9.5851740000000268E-2</c:v>
                </c:pt>
                <c:pt idx="3365">
                  <c:v>9.5719407000000006E-2</c:v>
                </c:pt>
                <c:pt idx="3366">
                  <c:v>9.5587257000000023E-2</c:v>
                </c:pt>
                <c:pt idx="3367">
                  <c:v>9.5455290000000068E-2</c:v>
                </c:pt>
                <c:pt idx="3368">
                  <c:v>9.5323504000000045E-2</c:v>
                </c:pt>
                <c:pt idx="3369">
                  <c:v>9.5191901000000065E-2</c:v>
                </c:pt>
                <c:pt idx="3370">
                  <c:v>9.5060479000000267E-2</c:v>
                </c:pt>
                <c:pt idx="3371">
                  <c:v>9.492923900000004E-2</c:v>
                </c:pt>
                <c:pt idx="3372">
                  <c:v>9.4798180000000065E-2</c:v>
                </c:pt>
                <c:pt idx="3373">
                  <c:v>9.4667302000000828E-2</c:v>
                </c:pt>
                <c:pt idx="3374">
                  <c:v>9.4536605000000662E-2</c:v>
                </c:pt>
                <c:pt idx="3375">
                  <c:v>9.4406088000000027E-2</c:v>
                </c:pt>
                <c:pt idx="3376">
                  <c:v>9.4275751000000033E-2</c:v>
                </c:pt>
                <c:pt idx="3377">
                  <c:v>9.4145594000000207E-2</c:v>
                </c:pt>
                <c:pt idx="3378">
                  <c:v>9.4015617000000024E-2</c:v>
                </c:pt>
                <c:pt idx="3379">
                  <c:v>9.3885819000000245E-2</c:v>
                </c:pt>
                <c:pt idx="3380">
                  <c:v>9.3756201000000539E-2</c:v>
                </c:pt>
                <c:pt idx="3381">
                  <c:v>9.3626761000000641E-2</c:v>
                </c:pt>
                <c:pt idx="3382">
                  <c:v>9.3497500000000247E-2</c:v>
                </c:pt>
                <c:pt idx="3383">
                  <c:v>9.3368418000000244E-2</c:v>
                </c:pt>
                <c:pt idx="3384">
                  <c:v>9.3239514000000023E-2</c:v>
                </c:pt>
                <c:pt idx="3385">
                  <c:v>9.3110788000000028E-2</c:v>
                </c:pt>
                <c:pt idx="3386">
                  <c:v>9.2982238999999994E-2</c:v>
                </c:pt>
                <c:pt idx="3387">
                  <c:v>9.2853868000000603E-2</c:v>
                </c:pt>
                <c:pt idx="3388">
                  <c:v>9.2725674000000063E-2</c:v>
                </c:pt>
                <c:pt idx="3389">
                  <c:v>9.2597657000000028E-2</c:v>
                </c:pt>
                <c:pt idx="3390">
                  <c:v>9.246981700000001E-2</c:v>
                </c:pt>
                <c:pt idx="3391">
                  <c:v>9.2342153999999996E-2</c:v>
                </c:pt>
                <c:pt idx="3392">
                  <c:v>9.2214667E-2</c:v>
                </c:pt>
                <c:pt idx="3393">
                  <c:v>9.2087355000000065E-2</c:v>
                </c:pt>
                <c:pt idx="3394">
                  <c:v>9.1960220000000023E-2</c:v>
                </c:pt>
                <c:pt idx="3395">
                  <c:v>9.1833260000000028E-2</c:v>
                </c:pt>
                <c:pt idx="3396">
                  <c:v>9.1706475000000551E-2</c:v>
                </c:pt>
                <c:pt idx="3397">
                  <c:v>9.1579865000000621E-2</c:v>
                </c:pt>
                <c:pt idx="3398">
                  <c:v>9.1453430000000002E-2</c:v>
                </c:pt>
                <c:pt idx="3399">
                  <c:v>9.1327170000000096E-2</c:v>
                </c:pt>
                <c:pt idx="3400">
                  <c:v>9.1201084000000016E-2</c:v>
                </c:pt>
                <c:pt idx="3401">
                  <c:v>9.1075172000000246E-2</c:v>
                </c:pt>
                <c:pt idx="3402">
                  <c:v>9.0949434000000023E-2</c:v>
                </c:pt>
                <c:pt idx="3403">
                  <c:v>9.0823869000000557E-2</c:v>
                </c:pt>
                <c:pt idx="3404">
                  <c:v>9.0698478000000651E-2</c:v>
                </c:pt>
                <c:pt idx="3405">
                  <c:v>9.0573260000000044E-2</c:v>
                </c:pt>
                <c:pt idx="3406">
                  <c:v>9.0448214999999998E-2</c:v>
                </c:pt>
                <c:pt idx="3407">
                  <c:v>9.0323342000000514E-2</c:v>
                </c:pt>
                <c:pt idx="3408">
                  <c:v>9.0198642000000481E-2</c:v>
                </c:pt>
                <c:pt idx="3409">
                  <c:v>9.0074114000000025E-2</c:v>
                </c:pt>
                <c:pt idx="3410">
                  <c:v>8.9949758000000005E-2</c:v>
                </c:pt>
                <c:pt idx="3411">
                  <c:v>8.9825574000000519E-2</c:v>
                </c:pt>
                <c:pt idx="3412">
                  <c:v>8.9701561000000429E-2</c:v>
                </c:pt>
                <c:pt idx="3413">
                  <c:v>8.9577719000000028E-2</c:v>
                </c:pt>
                <c:pt idx="3414">
                  <c:v>8.9454048000000674E-2</c:v>
                </c:pt>
                <c:pt idx="3415">
                  <c:v>8.9330548000000481E-2</c:v>
                </c:pt>
                <c:pt idx="3416">
                  <c:v>8.9207219000000018E-2</c:v>
                </c:pt>
                <c:pt idx="3417">
                  <c:v>8.9084060000000562E-2</c:v>
                </c:pt>
                <c:pt idx="3418">
                  <c:v>8.8961070000000267E-2</c:v>
                </c:pt>
                <c:pt idx="3419">
                  <c:v>8.8838251000000021E-2</c:v>
                </c:pt>
                <c:pt idx="3420">
                  <c:v>8.8715601000000047E-2</c:v>
                </c:pt>
                <c:pt idx="3421">
                  <c:v>8.8593121000000247E-2</c:v>
                </c:pt>
                <c:pt idx="3422">
                  <c:v>8.8470809000000067E-2</c:v>
                </c:pt>
                <c:pt idx="3423">
                  <c:v>8.8348667000000006E-2</c:v>
                </c:pt>
                <c:pt idx="3424">
                  <c:v>8.8226693000000578E-2</c:v>
                </c:pt>
                <c:pt idx="3425">
                  <c:v>8.8104887000000381E-2</c:v>
                </c:pt>
                <c:pt idx="3426">
                  <c:v>8.7983250000000013E-2</c:v>
                </c:pt>
                <c:pt idx="3427">
                  <c:v>8.7861781000000014E-2</c:v>
                </c:pt>
                <c:pt idx="3428">
                  <c:v>8.7740479000000024E-2</c:v>
                </c:pt>
                <c:pt idx="3429">
                  <c:v>8.7619345000000418E-2</c:v>
                </c:pt>
                <c:pt idx="3430">
                  <c:v>8.7498378000000224E-2</c:v>
                </c:pt>
                <c:pt idx="3431">
                  <c:v>8.7377578000000025E-2</c:v>
                </c:pt>
                <c:pt idx="3432">
                  <c:v>8.7256944000000225E-2</c:v>
                </c:pt>
                <c:pt idx="3433">
                  <c:v>8.7136478000000267E-2</c:v>
                </c:pt>
                <c:pt idx="3434">
                  <c:v>8.7016177000000014E-2</c:v>
                </c:pt>
                <c:pt idx="3435">
                  <c:v>8.6896043000000492E-2</c:v>
                </c:pt>
                <c:pt idx="3436">
                  <c:v>8.6776074000000022E-2</c:v>
                </c:pt>
                <c:pt idx="3437">
                  <c:v>8.6656272000000548E-2</c:v>
                </c:pt>
                <c:pt idx="3438">
                  <c:v>8.6536634000000043E-2</c:v>
                </c:pt>
                <c:pt idx="3439">
                  <c:v>8.6417162000000006E-2</c:v>
                </c:pt>
                <c:pt idx="3440">
                  <c:v>8.6297855000000381E-2</c:v>
                </c:pt>
                <c:pt idx="3441">
                  <c:v>8.6178711999999991E-2</c:v>
                </c:pt>
                <c:pt idx="3442">
                  <c:v>8.6059734000000013E-2</c:v>
                </c:pt>
                <c:pt idx="3443">
                  <c:v>8.5940920000000046E-2</c:v>
                </c:pt>
                <c:pt idx="3444">
                  <c:v>8.5822271000000006E-2</c:v>
                </c:pt>
                <c:pt idx="3445">
                  <c:v>8.5703785000000005E-2</c:v>
                </c:pt>
                <c:pt idx="3446">
                  <c:v>8.5585462000000695E-2</c:v>
                </c:pt>
                <c:pt idx="3447">
                  <c:v>8.5467303000000244E-2</c:v>
                </c:pt>
                <c:pt idx="3448">
                  <c:v>8.5349307000000013E-2</c:v>
                </c:pt>
                <c:pt idx="3449">
                  <c:v>8.5231474000000002E-2</c:v>
                </c:pt>
                <c:pt idx="3450">
                  <c:v>8.5113804000000015E-2</c:v>
                </c:pt>
                <c:pt idx="3451">
                  <c:v>8.4996296000000068E-2</c:v>
                </c:pt>
                <c:pt idx="3452">
                  <c:v>8.4878950000000064E-2</c:v>
                </c:pt>
                <c:pt idx="3453">
                  <c:v>8.4761767000000224E-2</c:v>
                </c:pt>
                <c:pt idx="3454">
                  <c:v>8.4644745000000604E-2</c:v>
                </c:pt>
                <c:pt idx="3455">
                  <c:v>8.4527885000000733E-2</c:v>
                </c:pt>
                <c:pt idx="3456">
                  <c:v>8.4411186000000013E-2</c:v>
                </c:pt>
                <c:pt idx="3457">
                  <c:v>8.4294648000000624E-2</c:v>
                </c:pt>
                <c:pt idx="3458">
                  <c:v>8.4178271000000013E-2</c:v>
                </c:pt>
                <c:pt idx="3459">
                  <c:v>8.4062054000000025E-2</c:v>
                </c:pt>
                <c:pt idx="3460">
                  <c:v>8.3945999000000548E-2</c:v>
                </c:pt>
                <c:pt idx="3461">
                  <c:v>8.3830103000000267E-2</c:v>
                </c:pt>
                <c:pt idx="3462">
                  <c:v>8.3714367000000733E-2</c:v>
                </c:pt>
                <c:pt idx="3463">
                  <c:v>8.3598792000000616E-2</c:v>
                </c:pt>
                <c:pt idx="3464">
                  <c:v>8.3483375000000026E-2</c:v>
                </c:pt>
                <c:pt idx="3465">
                  <c:v>8.3368118000000005E-2</c:v>
                </c:pt>
                <c:pt idx="3466">
                  <c:v>8.3253021000000066E-2</c:v>
                </c:pt>
                <c:pt idx="3467">
                  <c:v>8.3138082000000266E-2</c:v>
                </c:pt>
                <c:pt idx="3468">
                  <c:v>8.3023302000000618E-2</c:v>
                </c:pt>
                <c:pt idx="3469">
                  <c:v>8.2908680000000012E-2</c:v>
                </c:pt>
                <c:pt idx="3470">
                  <c:v>8.2794216000000004E-2</c:v>
                </c:pt>
                <c:pt idx="3471">
                  <c:v>8.2679911000000009E-2</c:v>
                </c:pt>
                <c:pt idx="3472">
                  <c:v>8.2565763000000403E-2</c:v>
                </c:pt>
                <c:pt idx="3473">
                  <c:v>8.245177300000002E-2</c:v>
                </c:pt>
                <c:pt idx="3474">
                  <c:v>8.2337941000000026E-2</c:v>
                </c:pt>
                <c:pt idx="3475">
                  <c:v>8.2224265000000268E-2</c:v>
                </c:pt>
                <c:pt idx="3476">
                  <c:v>8.2110746000000012E-2</c:v>
                </c:pt>
                <c:pt idx="3477">
                  <c:v>8.1997385000000228E-2</c:v>
                </c:pt>
                <c:pt idx="3478">
                  <c:v>8.1884179000000043E-2</c:v>
                </c:pt>
                <c:pt idx="3479">
                  <c:v>8.1771130000000025E-2</c:v>
                </c:pt>
                <c:pt idx="3480">
                  <c:v>8.1658237000000022E-2</c:v>
                </c:pt>
                <c:pt idx="3481">
                  <c:v>8.1545500000000298E-2</c:v>
                </c:pt>
                <c:pt idx="3482">
                  <c:v>8.1432918999999993E-2</c:v>
                </c:pt>
                <c:pt idx="3483">
                  <c:v>8.132049200000048E-2</c:v>
                </c:pt>
                <c:pt idx="3484">
                  <c:v>8.1208222000000024E-2</c:v>
                </c:pt>
                <c:pt idx="3485">
                  <c:v>8.1096106000000098E-2</c:v>
                </c:pt>
                <c:pt idx="3486">
                  <c:v>8.0984145000000354E-2</c:v>
                </c:pt>
                <c:pt idx="3487">
                  <c:v>8.0872338000000044E-2</c:v>
                </c:pt>
                <c:pt idx="3488">
                  <c:v>8.0760686000000026E-2</c:v>
                </c:pt>
                <c:pt idx="3489">
                  <c:v>8.0649188000000024E-2</c:v>
                </c:pt>
                <c:pt idx="3490">
                  <c:v>8.0537844000000622E-2</c:v>
                </c:pt>
                <c:pt idx="3491">
                  <c:v>8.0426654E-2</c:v>
                </c:pt>
                <c:pt idx="3492">
                  <c:v>8.0315617000000006E-2</c:v>
                </c:pt>
                <c:pt idx="3493">
                  <c:v>8.0204733E-2</c:v>
                </c:pt>
                <c:pt idx="3494">
                  <c:v>8.0094003000000566E-2</c:v>
                </c:pt>
                <c:pt idx="3495">
                  <c:v>7.9983426000000454E-2</c:v>
                </c:pt>
                <c:pt idx="3496">
                  <c:v>7.9873001000000388E-2</c:v>
                </c:pt>
                <c:pt idx="3497">
                  <c:v>7.9762728000000518E-2</c:v>
                </c:pt>
                <c:pt idx="3498">
                  <c:v>7.9652608000000291E-2</c:v>
                </c:pt>
                <c:pt idx="3499">
                  <c:v>7.9542640000000303E-2</c:v>
                </c:pt>
                <c:pt idx="3500">
                  <c:v>7.9432823000000499E-2</c:v>
                </c:pt>
                <c:pt idx="3501">
                  <c:v>7.932315900000031E-2</c:v>
                </c:pt>
                <c:pt idx="3502">
                  <c:v>7.9213645000000277E-2</c:v>
                </c:pt>
                <c:pt idx="3503">
                  <c:v>7.9104283000000372E-2</c:v>
                </c:pt>
                <c:pt idx="3504">
                  <c:v>7.8995072000000013E-2</c:v>
                </c:pt>
                <c:pt idx="3505">
                  <c:v>7.8886012000000338E-2</c:v>
                </c:pt>
                <c:pt idx="3506">
                  <c:v>7.8777102000000002E-2</c:v>
                </c:pt>
                <c:pt idx="3507">
                  <c:v>7.8668343000000002E-2</c:v>
                </c:pt>
                <c:pt idx="3508">
                  <c:v>7.8559733000000034E-2</c:v>
                </c:pt>
                <c:pt idx="3509">
                  <c:v>7.8451274000000279E-2</c:v>
                </c:pt>
                <c:pt idx="3510">
                  <c:v>7.8342964000000348E-2</c:v>
                </c:pt>
                <c:pt idx="3511">
                  <c:v>7.8234804000000033E-2</c:v>
                </c:pt>
                <c:pt idx="3512">
                  <c:v>7.8126793000000277E-2</c:v>
                </c:pt>
                <c:pt idx="3513">
                  <c:v>7.8018932000000332E-2</c:v>
                </c:pt>
                <c:pt idx="3514">
                  <c:v>7.7911219000000337E-2</c:v>
                </c:pt>
                <c:pt idx="3515">
                  <c:v>7.7803655000000305E-2</c:v>
                </c:pt>
                <c:pt idx="3516">
                  <c:v>7.7696240000000305E-2</c:v>
                </c:pt>
                <c:pt idx="3517">
                  <c:v>7.7588972000000034E-2</c:v>
                </c:pt>
                <c:pt idx="3518">
                  <c:v>7.7481853000000003E-2</c:v>
                </c:pt>
                <c:pt idx="3519">
                  <c:v>7.7374882000000034E-2</c:v>
                </c:pt>
                <c:pt idx="3520">
                  <c:v>7.7268059000000014E-2</c:v>
                </c:pt>
                <c:pt idx="3521">
                  <c:v>7.7161382000000014E-2</c:v>
                </c:pt>
                <c:pt idx="3522">
                  <c:v>7.7054854000000034E-2</c:v>
                </c:pt>
                <c:pt idx="3523">
                  <c:v>7.6948472000000004E-2</c:v>
                </c:pt>
                <c:pt idx="3524">
                  <c:v>7.6842237000000382E-2</c:v>
                </c:pt>
                <c:pt idx="3525">
                  <c:v>7.6736149000000031E-2</c:v>
                </c:pt>
                <c:pt idx="3526">
                  <c:v>7.6630207000000033E-2</c:v>
                </c:pt>
                <c:pt idx="3527">
                  <c:v>7.6524412000000014E-2</c:v>
                </c:pt>
                <c:pt idx="3528">
                  <c:v>7.6418762000000084E-2</c:v>
                </c:pt>
                <c:pt idx="3529">
                  <c:v>7.6313258999999994E-2</c:v>
                </c:pt>
                <c:pt idx="3530">
                  <c:v>7.6207901000000133E-2</c:v>
                </c:pt>
                <c:pt idx="3531">
                  <c:v>7.6102689000000306E-2</c:v>
                </c:pt>
                <c:pt idx="3532">
                  <c:v>7.5997621000000543E-2</c:v>
                </c:pt>
                <c:pt idx="3533">
                  <c:v>7.5892699000000535E-2</c:v>
                </c:pt>
                <c:pt idx="3534">
                  <c:v>7.5787922000000396E-2</c:v>
                </c:pt>
                <c:pt idx="3535">
                  <c:v>7.5683290000000306E-2</c:v>
                </c:pt>
                <c:pt idx="3536">
                  <c:v>7.5578801000000001E-2</c:v>
                </c:pt>
                <c:pt idx="3537">
                  <c:v>7.5474457000000134E-2</c:v>
                </c:pt>
                <c:pt idx="3538">
                  <c:v>7.5370258000000023E-2</c:v>
                </c:pt>
                <c:pt idx="3539">
                  <c:v>7.526620200000031E-2</c:v>
                </c:pt>
                <c:pt idx="3540">
                  <c:v>7.5162289000000382E-2</c:v>
                </c:pt>
                <c:pt idx="3541">
                  <c:v>7.5058521000000308E-2</c:v>
                </c:pt>
                <c:pt idx="3542">
                  <c:v>7.4954895000000132E-2</c:v>
                </c:pt>
                <c:pt idx="3543">
                  <c:v>7.4851412000000325E-2</c:v>
                </c:pt>
                <c:pt idx="3544">
                  <c:v>7.4748073000000276E-2</c:v>
                </c:pt>
                <c:pt idx="3545">
                  <c:v>7.4644875999999985E-2</c:v>
                </c:pt>
                <c:pt idx="3546">
                  <c:v>7.4541820999999994E-2</c:v>
                </c:pt>
                <c:pt idx="3547">
                  <c:v>7.4438909000000344E-2</c:v>
                </c:pt>
                <c:pt idx="3548">
                  <c:v>7.4336139000000453E-2</c:v>
                </c:pt>
                <c:pt idx="3549">
                  <c:v>7.4233511000000391E-2</c:v>
                </c:pt>
                <c:pt idx="3550">
                  <c:v>7.4131024000000378E-2</c:v>
                </c:pt>
                <c:pt idx="3551">
                  <c:v>7.4028679000000305E-2</c:v>
                </c:pt>
                <c:pt idx="3552">
                  <c:v>7.3926475000000033E-2</c:v>
                </c:pt>
                <c:pt idx="3553">
                  <c:v>7.3824413000000269E-2</c:v>
                </c:pt>
                <c:pt idx="3554">
                  <c:v>7.3722491000000528E-2</c:v>
                </c:pt>
                <c:pt idx="3555">
                  <c:v>7.362071000000002E-2</c:v>
                </c:pt>
                <c:pt idx="3556">
                  <c:v>7.351906900000002E-2</c:v>
                </c:pt>
                <c:pt idx="3557">
                  <c:v>7.3417569000000266E-2</c:v>
                </c:pt>
                <c:pt idx="3558">
                  <c:v>7.3316209000000382E-2</c:v>
                </c:pt>
                <c:pt idx="3559">
                  <c:v>7.3214988999999994E-2</c:v>
                </c:pt>
                <c:pt idx="3560">
                  <c:v>7.3113908000000033E-2</c:v>
                </c:pt>
                <c:pt idx="3561">
                  <c:v>7.3012967000000428E-2</c:v>
                </c:pt>
                <c:pt idx="3562">
                  <c:v>7.2912166000000306E-2</c:v>
                </c:pt>
                <c:pt idx="3563">
                  <c:v>7.2811504000000346E-2</c:v>
                </c:pt>
                <c:pt idx="3564">
                  <c:v>7.2710980000000508E-2</c:v>
                </c:pt>
                <c:pt idx="3565">
                  <c:v>7.2610596000000277E-2</c:v>
                </c:pt>
                <c:pt idx="3566">
                  <c:v>7.2510350000000251E-2</c:v>
                </c:pt>
                <c:pt idx="3567">
                  <c:v>7.2410242000000194E-2</c:v>
                </c:pt>
                <c:pt idx="3568">
                  <c:v>7.2310273000000438E-2</c:v>
                </c:pt>
                <c:pt idx="3569">
                  <c:v>7.2210441000000306E-2</c:v>
                </c:pt>
                <c:pt idx="3570">
                  <c:v>7.211074800000003E-2</c:v>
                </c:pt>
                <c:pt idx="3571">
                  <c:v>7.2011192000000251E-2</c:v>
                </c:pt>
                <c:pt idx="3572">
                  <c:v>7.1911773999999998E-2</c:v>
                </c:pt>
                <c:pt idx="3573">
                  <c:v>7.1812492000000436E-2</c:v>
                </c:pt>
                <c:pt idx="3574">
                  <c:v>7.1713348000000024E-2</c:v>
                </c:pt>
                <c:pt idx="3575">
                  <c:v>7.1614340999999998E-2</c:v>
                </c:pt>
                <c:pt idx="3576">
                  <c:v>7.1515469999999998E-2</c:v>
                </c:pt>
                <c:pt idx="3577">
                  <c:v>7.1416736000000425E-2</c:v>
                </c:pt>
                <c:pt idx="3578">
                  <c:v>7.1318139000000252E-2</c:v>
                </c:pt>
                <c:pt idx="3579">
                  <c:v>7.1219677000000134E-2</c:v>
                </c:pt>
                <c:pt idx="3580">
                  <c:v>7.1121350999999972E-2</c:v>
                </c:pt>
                <c:pt idx="3581">
                  <c:v>7.1023161000000029E-2</c:v>
                </c:pt>
                <c:pt idx="3582">
                  <c:v>7.0925107000000001E-2</c:v>
                </c:pt>
                <c:pt idx="3583">
                  <c:v>7.0827188000000013E-2</c:v>
                </c:pt>
                <c:pt idx="3584">
                  <c:v>7.0729404000000287E-2</c:v>
                </c:pt>
                <c:pt idx="3585">
                  <c:v>7.0631754999999991E-2</c:v>
                </c:pt>
                <c:pt idx="3586">
                  <c:v>7.0534241000000122E-2</c:v>
                </c:pt>
                <c:pt idx="3587">
                  <c:v>7.0436862000000114E-2</c:v>
                </c:pt>
                <c:pt idx="3588">
                  <c:v>7.0339617000000382E-2</c:v>
                </c:pt>
                <c:pt idx="3589">
                  <c:v>7.0242505999999996E-2</c:v>
                </c:pt>
                <c:pt idx="3590">
                  <c:v>7.0145529999999998E-2</c:v>
                </c:pt>
                <c:pt idx="3591">
                  <c:v>7.0048687000000304E-2</c:v>
                </c:pt>
                <c:pt idx="3592">
                  <c:v>6.9951978000000123E-2</c:v>
                </c:pt>
                <c:pt idx="3593">
                  <c:v>6.9855403000000288E-2</c:v>
                </c:pt>
                <c:pt idx="3594">
                  <c:v>6.9758960000000342E-2</c:v>
                </c:pt>
                <c:pt idx="3595">
                  <c:v>6.9662651000000492E-2</c:v>
                </c:pt>
                <c:pt idx="3596">
                  <c:v>6.9566475000000391E-2</c:v>
                </c:pt>
                <c:pt idx="3597">
                  <c:v>6.9470432000000332E-2</c:v>
                </c:pt>
                <c:pt idx="3598">
                  <c:v>6.9374521000000397E-2</c:v>
                </c:pt>
                <c:pt idx="3599">
                  <c:v>6.9278743000000004E-2</c:v>
                </c:pt>
                <c:pt idx="3600">
                  <c:v>6.9183097000000401E-2</c:v>
                </c:pt>
                <c:pt idx="3601">
                  <c:v>6.9087583000000341E-2</c:v>
                </c:pt>
                <c:pt idx="3602">
                  <c:v>6.8992201000000419E-2</c:v>
                </c:pt>
                <c:pt idx="3603">
                  <c:v>6.8896951000000428E-2</c:v>
                </c:pt>
                <c:pt idx="3604">
                  <c:v>6.8801831999999993E-2</c:v>
                </c:pt>
                <c:pt idx="3605">
                  <c:v>6.8706844000000114E-2</c:v>
                </c:pt>
                <c:pt idx="3606">
                  <c:v>6.8611988000000013E-2</c:v>
                </c:pt>
                <c:pt idx="3607">
                  <c:v>6.8517262000000023E-2</c:v>
                </c:pt>
                <c:pt idx="3608">
                  <c:v>6.8422667000000395E-2</c:v>
                </c:pt>
                <c:pt idx="3609">
                  <c:v>6.8328203000000032E-2</c:v>
                </c:pt>
                <c:pt idx="3610">
                  <c:v>6.8233869000000003E-2</c:v>
                </c:pt>
                <c:pt idx="3611">
                  <c:v>6.8139666000000113E-2</c:v>
                </c:pt>
                <c:pt idx="3612">
                  <c:v>6.8045592000000002E-2</c:v>
                </c:pt>
                <c:pt idx="3613">
                  <c:v>6.7951649000000003E-2</c:v>
                </c:pt>
                <c:pt idx="3614">
                  <c:v>6.7857835000000033E-2</c:v>
                </c:pt>
                <c:pt idx="3615">
                  <c:v>6.7764151000000286E-2</c:v>
                </c:pt>
                <c:pt idx="3616">
                  <c:v>6.7670596000000013E-2</c:v>
                </c:pt>
                <c:pt idx="3617">
                  <c:v>6.757717000000002E-2</c:v>
                </c:pt>
                <c:pt idx="3618">
                  <c:v>6.7483873000000194E-2</c:v>
                </c:pt>
                <c:pt idx="3619">
                  <c:v>6.7390705000000314E-2</c:v>
                </c:pt>
                <c:pt idx="3620">
                  <c:v>6.7297666000000395E-2</c:v>
                </c:pt>
                <c:pt idx="3621">
                  <c:v>6.7204755000000019E-2</c:v>
                </c:pt>
                <c:pt idx="3622">
                  <c:v>6.7111972000000034E-2</c:v>
                </c:pt>
                <c:pt idx="3623">
                  <c:v>6.7019317000000134E-2</c:v>
                </c:pt>
                <c:pt idx="3624">
                  <c:v>6.6926791000000277E-2</c:v>
                </c:pt>
                <c:pt idx="3625">
                  <c:v>6.683439200000002E-2</c:v>
                </c:pt>
                <c:pt idx="3626">
                  <c:v>6.6742120000000113E-2</c:v>
                </c:pt>
                <c:pt idx="3627">
                  <c:v>6.6649976E-2</c:v>
                </c:pt>
                <c:pt idx="3628">
                  <c:v>6.6557959999999999E-2</c:v>
                </c:pt>
                <c:pt idx="3629">
                  <c:v>6.6466070000000321E-2</c:v>
                </c:pt>
                <c:pt idx="3630">
                  <c:v>6.637430699999998E-2</c:v>
                </c:pt>
                <c:pt idx="3631">
                  <c:v>6.6282671000000334E-2</c:v>
                </c:pt>
                <c:pt idx="3632">
                  <c:v>6.6191160999999998E-2</c:v>
                </c:pt>
                <c:pt idx="3633">
                  <c:v>6.6099778000000012E-2</c:v>
                </c:pt>
                <c:pt idx="3634">
                  <c:v>6.6008521000000139E-2</c:v>
                </c:pt>
                <c:pt idx="3635">
                  <c:v>6.5917390000000353E-2</c:v>
                </c:pt>
                <c:pt idx="3636">
                  <c:v>6.5826384000000335E-2</c:v>
                </c:pt>
                <c:pt idx="3637">
                  <c:v>6.573550400000025E-2</c:v>
                </c:pt>
                <c:pt idx="3638">
                  <c:v>6.5644750000000002E-2</c:v>
                </c:pt>
                <c:pt idx="3639">
                  <c:v>6.5554121000000104E-2</c:v>
                </c:pt>
                <c:pt idx="3640">
                  <c:v>6.5463617000000474E-2</c:v>
                </c:pt>
                <c:pt idx="3641">
                  <c:v>6.5373239000000305E-2</c:v>
                </c:pt>
                <c:pt idx="3642">
                  <c:v>6.5282984000000363E-2</c:v>
                </c:pt>
                <c:pt idx="3643">
                  <c:v>6.5192854999999994E-2</c:v>
                </c:pt>
                <c:pt idx="3644">
                  <c:v>6.5102850000000004E-2</c:v>
                </c:pt>
                <c:pt idx="3645">
                  <c:v>6.5012969000000378E-2</c:v>
                </c:pt>
                <c:pt idx="3646">
                  <c:v>6.4923212000000133E-2</c:v>
                </c:pt>
                <c:pt idx="3647">
                  <c:v>6.4833580000000418E-2</c:v>
                </c:pt>
                <c:pt idx="3648">
                  <c:v>6.4744070000000306E-2</c:v>
                </c:pt>
                <c:pt idx="3649">
                  <c:v>6.4654685000000114E-2</c:v>
                </c:pt>
                <c:pt idx="3650">
                  <c:v>6.4565423000000344E-2</c:v>
                </c:pt>
                <c:pt idx="3651">
                  <c:v>6.4476284000000425E-2</c:v>
                </c:pt>
                <c:pt idx="3652">
                  <c:v>6.4387268000000303E-2</c:v>
                </c:pt>
                <c:pt idx="3653">
                  <c:v>6.4298375000000033E-2</c:v>
                </c:pt>
                <c:pt idx="3654">
                  <c:v>6.4209605000000003E-2</c:v>
                </c:pt>
                <c:pt idx="3655">
                  <c:v>6.412095800000002E-2</c:v>
                </c:pt>
                <c:pt idx="3656">
                  <c:v>6.40324320000005E-2</c:v>
                </c:pt>
                <c:pt idx="3657">
                  <c:v>6.3944028999999986E-2</c:v>
                </c:pt>
                <c:pt idx="3658">
                  <c:v>6.3855749000000003E-2</c:v>
                </c:pt>
                <c:pt idx="3659">
                  <c:v>6.3767589000000305E-2</c:v>
                </c:pt>
                <c:pt idx="3660">
                  <c:v>6.3679551999999987E-2</c:v>
                </c:pt>
                <c:pt idx="3661">
                  <c:v>6.3591636000000326E-2</c:v>
                </c:pt>
                <c:pt idx="3662">
                  <c:v>6.3503842000000005E-2</c:v>
                </c:pt>
                <c:pt idx="3663">
                  <c:v>6.3416168999999994E-2</c:v>
                </c:pt>
                <c:pt idx="3664">
                  <c:v>6.332861600000031E-2</c:v>
                </c:pt>
                <c:pt idx="3665">
                  <c:v>6.3241184999999978E-2</c:v>
                </c:pt>
                <c:pt idx="3666">
                  <c:v>6.3153874999999998E-2</c:v>
                </c:pt>
                <c:pt idx="3667">
                  <c:v>6.3066684000000484E-2</c:v>
                </c:pt>
                <c:pt idx="3668">
                  <c:v>6.2979615000000003E-2</c:v>
                </c:pt>
                <c:pt idx="3669">
                  <c:v>6.2892665000000472E-2</c:v>
                </c:pt>
                <c:pt idx="3670">
                  <c:v>6.2805836000000032E-2</c:v>
                </c:pt>
                <c:pt idx="3671">
                  <c:v>6.271912600000025E-2</c:v>
                </c:pt>
                <c:pt idx="3672">
                  <c:v>6.2632536000000322E-2</c:v>
                </c:pt>
                <c:pt idx="3673">
                  <c:v>6.2546065999999997E-2</c:v>
                </c:pt>
                <c:pt idx="3674">
                  <c:v>6.2459715000000034E-2</c:v>
                </c:pt>
                <c:pt idx="3675">
                  <c:v>6.2373484000000402E-2</c:v>
                </c:pt>
                <c:pt idx="3676">
                  <c:v>6.2287371000000216E-2</c:v>
                </c:pt>
                <c:pt idx="3677">
                  <c:v>6.2201377000000023E-2</c:v>
                </c:pt>
                <c:pt idx="3678">
                  <c:v>6.2115502000000024E-2</c:v>
                </c:pt>
                <c:pt idx="3679">
                  <c:v>6.2029745999999976E-2</c:v>
                </c:pt>
                <c:pt idx="3680">
                  <c:v>6.194410799999997E-2</c:v>
                </c:pt>
                <c:pt idx="3681">
                  <c:v>6.1858588000000013E-2</c:v>
                </c:pt>
                <c:pt idx="3682">
                  <c:v>6.1773186000000084E-2</c:v>
                </c:pt>
                <c:pt idx="3683">
                  <c:v>6.1687902000000003E-2</c:v>
                </c:pt>
                <c:pt idx="3684">
                  <c:v>6.1602736000000199E-2</c:v>
                </c:pt>
                <c:pt idx="3685">
                  <c:v>6.1517687000000376E-2</c:v>
                </c:pt>
                <c:pt idx="3686">
                  <c:v>6.1432756000000178E-2</c:v>
                </c:pt>
                <c:pt idx="3687">
                  <c:v>6.1347942000000003E-2</c:v>
                </c:pt>
                <c:pt idx="3688">
                  <c:v>6.1263244999999994E-2</c:v>
                </c:pt>
                <c:pt idx="3689">
                  <c:v>6.1178666000000013E-2</c:v>
                </c:pt>
                <c:pt idx="3690">
                  <c:v>6.1094202000000104E-2</c:v>
                </c:pt>
                <c:pt idx="3691">
                  <c:v>6.1009855999999946E-2</c:v>
                </c:pt>
                <c:pt idx="3692">
                  <c:v>6.092562600000017E-2</c:v>
                </c:pt>
                <c:pt idx="3693">
                  <c:v>6.0841512E-2</c:v>
                </c:pt>
                <c:pt idx="3694">
                  <c:v>6.0757515000000178E-2</c:v>
                </c:pt>
                <c:pt idx="3695">
                  <c:v>6.0673633000000227E-2</c:v>
                </c:pt>
                <c:pt idx="3696">
                  <c:v>6.0589866999999985E-2</c:v>
                </c:pt>
                <c:pt idx="3697">
                  <c:v>6.0506217000000341E-2</c:v>
                </c:pt>
                <c:pt idx="3698">
                  <c:v>6.0422682000000325E-2</c:v>
                </c:pt>
                <c:pt idx="3699">
                  <c:v>6.0339263000000171E-2</c:v>
                </c:pt>
                <c:pt idx="3700">
                  <c:v>6.0255958999999956E-2</c:v>
                </c:pt>
                <c:pt idx="3701">
                  <c:v>6.0172769000000112E-2</c:v>
                </c:pt>
                <c:pt idx="3702">
                  <c:v>6.00896950000002E-2</c:v>
                </c:pt>
                <c:pt idx="3703">
                  <c:v>6.0006735000000318E-2</c:v>
                </c:pt>
                <c:pt idx="3704">
                  <c:v>5.9923890000000216E-2</c:v>
                </c:pt>
                <c:pt idx="3705">
                  <c:v>5.9841159999999977E-2</c:v>
                </c:pt>
                <c:pt idx="3706">
                  <c:v>5.9758543000000164E-2</c:v>
                </c:pt>
                <c:pt idx="3707">
                  <c:v>5.9676040000000034E-2</c:v>
                </c:pt>
                <c:pt idx="3708">
                  <c:v>5.9593652000000337E-2</c:v>
                </c:pt>
                <c:pt idx="3709">
                  <c:v>5.9511377000000247E-2</c:v>
                </c:pt>
                <c:pt idx="3710">
                  <c:v>5.9429216000000201E-2</c:v>
                </c:pt>
                <c:pt idx="3711">
                  <c:v>5.9347168000000013E-2</c:v>
                </c:pt>
                <c:pt idx="3712">
                  <c:v>5.9265234000000347E-2</c:v>
                </c:pt>
                <c:pt idx="3713">
                  <c:v>5.9183412000000275E-2</c:v>
                </c:pt>
                <c:pt idx="3714">
                  <c:v>5.9101704000000206E-2</c:v>
                </c:pt>
                <c:pt idx="3715">
                  <c:v>5.9020108000000002E-2</c:v>
                </c:pt>
                <c:pt idx="3716">
                  <c:v>5.8938625000000133E-2</c:v>
                </c:pt>
                <c:pt idx="3717">
                  <c:v>5.8857255000000004E-2</c:v>
                </c:pt>
                <c:pt idx="3718">
                  <c:v>5.8775996000000164E-2</c:v>
                </c:pt>
                <c:pt idx="3719">
                  <c:v>5.869485E-2</c:v>
                </c:pt>
                <c:pt idx="3720">
                  <c:v>5.8613815999999992E-2</c:v>
                </c:pt>
                <c:pt idx="3721">
                  <c:v>5.85328940000003E-2</c:v>
                </c:pt>
                <c:pt idx="3722">
                  <c:v>5.8452084000000328E-2</c:v>
                </c:pt>
                <c:pt idx="3723">
                  <c:v>5.8371385000000012E-2</c:v>
                </c:pt>
                <c:pt idx="3724">
                  <c:v>5.8290798000000033E-2</c:v>
                </c:pt>
                <c:pt idx="3725">
                  <c:v>5.8210322000000023E-2</c:v>
                </c:pt>
                <c:pt idx="3726">
                  <c:v>5.8129956999999989E-2</c:v>
                </c:pt>
                <c:pt idx="3727">
                  <c:v>5.8049702999999966E-2</c:v>
                </c:pt>
                <c:pt idx="3728">
                  <c:v>5.7969558999999983E-2</c:v>
                </c:pt>
                <c:pt idx="3729">
                  <c:v>5.7889527000000225E-2</c:v>
                </c:pt>
                <c:pt idx="3730">
                  <c:v>5.7809605000000132E-2</c:v>
                </c:pt>
                <c:pt idx="3731">
                  <c:v>5.7729793000000251E-2</c:v>
                </c:pt>
                <c:pt idx="3732">
                  <c:v>5.7650091000000257E-2</c:v>
                </c:pt>
                <c:pt idx="3733">
                  <c:v>5.7570500000000004E-2</c:v>
                </c:pt>
                <c:pt idx="3734">
                  <c:v>5.7491018000000192E-2</c:v>
                </c:pt>
                <c:pt idx="3735">
                  <c:v>5.7411646000000212E-2</c:v>
                </c:pt>
                <c:pt idx="3736">
                  <c:v>5.7332384000000403E-2</c:v>
                </c:pt>
                <c:pt idx="3737">
                  <c:v>5.7253231000000328E-2</c:v>
                </c:pt>
                <c:pt idx="3738">
                  <c:v>5.7174187000000022E-2</c:v>
                </c:pt>
                <c:pt idx="3739">
                  <c:v>5.70952530000002E-2</c:v>
                </c:pt>
                <c:pt idx="3740">
                  <c:v>5.7016427000000508E-2</c:v>
                </c:pt>
                <c:pt idx="3741">
                  <c:v>5.693771100000021E-2</c:v>
                </c:pt>
                <c:pt idx="3742">
                  <c:v>5.6859101999999995E-2</c:v>
                </c:pt>
                <c:pt idx="3743">
                  <c:v>5.6780603000000256E-2</c:v>
                </c:pt>
                <c:pt idx="3744">
                  <c:v>5.6702212000000252E-2</c:v>
                </c:pt>
                <c:pt idx="3745">
                  <c:v>5.6623929000000003E-2</c:v>
                </c:pt>
                <c:pt idx="3746">
                  <c:v>5.6545753999999955E-2</c:v>
                </c:pt>
                <c:pt idx="3747">
                  <c:v>5.6467687000000363E-2</c:v>
                </c:pt>
                <c:pt idx="3748">
                  <c:v>5.6389728000000014E-2</c:v>
                </c:pt>
                <c:pt idx="3749">
                  <c:v>5.6311877000000114E-2</c:v>
                </c:pt>
                <c:pt idx="3750">
                  <c:v>5.6234132999999971E-2</c:v>
                </c:pt>
                <c:pt idx="3751">
                  <c:v>5.6156496000000201E-2</c:v>
                </c:pt>
                <c:pt idx="3752">
                  <c:v>5.6078966000000001E-2</c:v>
                </c:pt>
                <c:pt idx="3753">
                  <c:v>5.6001544E-2</c:v>
                </c:pt>
                <c:pt idx="3754">
                  <c:v>5.5924228000000013E-2</c:v>
                </c:pt>
                <c:pt idx="3755">
                  <c:v>5.5847018999999998E-2</c:v>
                </c:pt>
                <c:pt idx="3756">
                  <c:v>5.5769917000000349E-2</c:v>
                </c:pt>
                <c:pt idx="3757">
                  <c:v>5.5692921000000395E-2</c:v>
                </c:pt>
                <c:pt idx="3758">
                  <c:v>5.5616032000000287E-2</c:v>
                </c:pt>
                <c:pt idx="3759">
                  <c:v>5.5539248999999971E-2</c:v>
                </c:pt>
                <c:pt idx="3760">
                  <c:v>5.5462571000000391E-2</c:v>
                </c:pt>
                <c:pt idx="3761">
                  <c:v>5.5386000000000317E-2</c:v>
                </c:pt>
                <c:pt idx="3762">
                  <c:v>5.5309534000000285E-2</c:v>
                </c:pt>
                <c:pt idx="3763">
                  <c:v>5.5233174000000024E-2</c:v>
                </c:pt>
                <c:pt idx="3764">
                  <c:v>5.5156919000000214E-2</c:v>
                </c:pt>
                <c:pt idx="3765">
                  <c:v>5.5080770000000133E-2</c:v>
                </c:pt>
                <c:pt idx="3766">
                  <c:v>5.5004725000000122E-2</c:v>
                </c:pt>
                <c:pt idx="3767">
                  <c:v>5.4928786000000132E-2</c:v>
                </c:pt>
                <c:pt idx="3768">
                  <c:v>5.4852951000000386E-2</c:v>
                </c:pt>
                <c:pt idx="3769">
                  <c:v>5.4777222000000306E-2</c:v>
                </c:pt>
                <c:pt idx="3770">
                  <c:v>5.4701596000000303E-2</c:v>
                </c:pt>
                <c:pt idx="3771">
                  <c:v>5.4626075000000024E-2</c:v>
                </c:pt>
                <c:pt idx="3772">
                  <c:v>5.4550659000000133E-2</c:v>
                </c:pt>
                <c:pt idx="3773">
                  <c:v>5.4475345999999966E-2</c:v>
                </c:pt>
                <c:pt idx="3774">
                  <c:v>5.4400138000000132E-2</c:v>
                </c:pt>
                <c:pt idx="3775">
                  <c:v>5.4325033000000279E-2</c:v>
                </c:pt>
                <c:pt idx="3776">
                  <c:v>5.4250032000000024E-2</c:v>
                </c:pt>
                <c:pt idx="3777">
                  <c:v>5.4175134999999999E-2</c:v>
                </c:pt>
                <c:pt idx="3778">
                  <c:v>5.4100341000000024E-2</c:v>
                </c:pt>
                <c:pt idx="3779">
                  <c:v>5.4025650000000133E-2</c:v>
                </c:pt>
                <c:pt idx="3780">
                  <c:v>5.3951061999999994E-2</c:v>
                </c:pt>
                <c:pt idx="3781">
                  <c:v>5.3876578000000022E-2</c:v>
                </c:pt>
                <c:pt idx="3782">
                  <c:v>5.3802196000000198E-2</c:v>
                </c:pt>
                <c:pt idx="3783">
                  <c:v>5.3727917000000305E-2</c:v>
                </c:pt>
                <c:pt idx="3784">
                  <c:v>5.3653740000000012E-2</c:v>
                </c:pt>
                <c:pt idx="3785">
                  <c:v>5.357966599999997E-2</c:v>
                </c:pt>
                <c:pt idx="3786">
                  <c:v>5.3505694000000256E-2</c:v>
                </c:pt>
                <c:pt idx="3787">
                  <c:v>5.3431824000000024E-2</c:v>
                </c:pt>
                <c:pt idx="3788">
                  <c:v>5.3358056000000022E-2</c:v>
                </c:pt>
                <c:pt idx="3789">
                  <c:v>5.3284390000000022E-2</c:v>
                </c:pt>
                <c:pt idx="3790">
                  <c:v>5.3210826000000003E-2</c:v>
                </c:pt>
                <c:pt idx="3791">
                  <c:v>5.3137363000000014E-2</c:v>
                </c:pt>
                <c:pt idx="3792">
                  <c:v>5.3064002000000013E-2</c:v>
                </c:pt>
                <c:pt idx="3793">
                  <c:v>5.2990742000000014E-2</c:v>
                </c:pt>
                <c:pt idx="3794">
                  <c:v>5.2917583000000316E-2</c:v>
                </c:pt>
                <c:pt idx="3795">
                  <c:v>5.2844525000000003E-2</c:v>
                </c:pt>
                <c:pt idx="3796">
                  <c:v>5.2771568000000012E-2</c:v>
                </c:pt>
                <c:pt idx="3797">
                  <c:v>5.2698712000000113E-2</c:v>
                </c:pt>
                <c:pt idx="3798">
                  <c:v>5.2625955999999967E-2</c:v>
                </c:pt>
                <c:pt idx="3799">
                  <c:v>5.255330100000017E-2</c:v>
                </c:pt>
                <c:pt idx="3800">
                  <c:v>5.2480746000000113E-2</c:v>
                </c:pt>
                <c:pt idx="3801">
                  <c:v>5.2408291000000357E-2</c:v>
                </c:pt>
                <c:pt idx="3802">
                  <c:v>5.2335937000000395E-2</c:v>
                </c:pt>
                <c:pt idx="3803">
                  <c:v>5.2263682000000283E-2</c:v>
                </c:pt>
                <c:pt idx="3804">
                  <c:v>5.2191527000000265E-2</c:v>
                </c:pt>
                <c:pt idx="3805">
                  <c:v>5.2119471000000306E-2</c:v>
                </c:pt>
                <c:pt idx="3806">
                  <c:v>5.2047515000000003E-2</c:v>
                </c:pt>
                <c:pt idx="3807">
                  <c:v>5.1975657999999987E-2</c:v>
                </c:pt>
                <c:pt idx="3808">
                  <c:v>5.1903901000000134E-2</c:v>
                </c:pt>
                <c:pt idx="3809">
                  <c:v>5.1832243000000132E-2</c:v>
                </c:pt>
                <c:pt idx="3810">
                  <c:v>5.1760683000000328E-2</c:v>
                </c:pt>
                <c:pt idx="3811">
                  <c:v>5.1689222999999965E-2</c:v>
                </c:pt>
                <c:pt idx="3812">
                  <c:v>5.1617861000000022E-2</c:v>
                </c:pt>
                <c:pt idx="3813">
                  <c:v>5.1546597000000034E-2</c:v>
                </c:pt>
                <c:pt idx="3814">
                  <c:v>5.1475432000000002E-2</c:v>
                </c:pt>
                <c:pt idx="3815">
                  <c:v>5.1404364999999994E-2</c:v>
                </c:pt>
                <c:pt idx="3816">
                  <c:v>5.1333396000000205E-2</c:v>
                </c:pt>
                <c:pt idx="3817">
                  <c:v>5.1262526000000114E-2</c:v>
                </c:pt>
                <c:pt idx="3818">
                  <c:v>5.1191753000000013E-2</c:v>
                </c:pt>
                <c:pt idx="3819">
                  <c:v>5.1121077999999986E-2</c:v>
                </c:pt>
                <c:pt idx="3820">
                  <c:v>5.1050500000000013E-2</c:v>
                </c:pt>
                <c:pt idx="3821">
                  <c:v>5.0980020000000133E-2</c:v>
                </c:pt>
                <c:pt idx="3822">
                  <c:v>5.0909637000000285E-2</c:v>
                </c:pt>
                <c:pt idx="3823">
                  <c:v>5.0839350999999977E-2</c:v>
                </c:pt>
                <c:pt idx="3824">
                  <c:v>5.0769162999999992E-2</c:v>
                </c:pt>
                <c:pt idx="3825">
                  <c:v>5.0699070999999998E-2</c:v>
                </c:pt>
                <c:pt idx="3826">
                  <c:v>5.0629075999999947E-2</c:v>
                </c:pt>
                <c:pt idx="3827">
                  <c:v>5.0559176999999969E-2</c:v>
                </c:pt>
                <c:pt idx="3828">
                  <c:v>5.0489376000000002E-2</c:v>
                </c:pt>
                <c:pt idx="3829">
                  <c:v>5.0419670000000298E-2</c:v>
                </c:pt>
                <c:pt idx="3830">
                  <c:v>5.0350061000000251E-2</c:v>
                </c:pt>
                <c:pt idx="3831">
                  <c:v>5.0280547999999974E-2</c:v>
                </c:pt>
                <c:pt idx="3832">
                  <c:v>5.0211130999999999E-2</c:v>
                </c:pt>
                <c:pt idx="3833">
                  <c:v>5.0141808999999815E-2</c:v>
                </c:pt>
                <c:pt idx="3834">
                  <c:v>5.0072584000000246E-2</c:v>
                </c:pt>
                <c:pt idx="3835">
                  <c:v>5.0003453000000191E-2</c:v>
                </c:pt>
                <c:pt idx="3836">
                  <c:v>4.9934419000000278E-2</c:v>
                </c:pt>
                <c:pt idx="3837">
                  <c:v>4.9865480000000337E-2</c:v>
                </c:pt>
                <c:pt idx="3838">
                  <c:v>4.9796635000000526E-2</c:v>
                </c:pt>
                <c:pt idx="3839">
                  <c:v>4.9727886000000228E-2</c:v>
                </c:pt>
                <c:pt idx="3840">
                  <c:v>4.9659232000000032E-2</c:v>
                </c:pt>
                <c:pt idx="3841">
                  <c:v>4.9590673000000349E-2</c:v>
                </c:pt>
                <c:pt idx="3842">
                  <c:v>4.9522208000000123E-2</c:v>
                </c:pt>
                <c:pt idx="3843">
                  <c:v>4.9453838000000132E-2</c:v>
                </c:pt>
                <c:pt idx="3844">
                  <c:v>4.9385562000000112E-2</c:v>
                </c:pt>
                <c:pt idx="3845">
                  <c:v>4.9317380000000403E-2</c:v>
                </c:pt>
                <c:pt idx="3846">
                  <c:v>4.9249293000000013E-2</c:v>
                </c:pt>
                <c:pt idx="3847">
                  <c:v>4.9181300000000004E-2</c:v>
                </c:pt>
                <c:pt idx="3848">
                  <c:v>4.9113400000000342E-2</c:v>
                </c:pt>
                <c:pt idx="3849">
                  <c:v>4.9045594000000123E-2</c:v>
                </c:pt>
                <c:pt idx="3850">
                  <c:v>4.8977881999999993E-2</c:v>
                </c:pt>
                <c:pt idx="3851">
                  <c:v>4.8910263000000113E-2</c:v>
                </c:pt>
                <c:pt idx="3852">
                  <c:v>4.8842738000000024E-2</c:v>
                </c:pt>
                <c:pt idx="3853">
                  <c:v>4.8775305999999956E-2</c:v>
                </c:pt>
                <c:pt idx="3854">
                  <c:v>4.8707967000000227E-2</c:v>
                </c:pt>
                <c:pt idx="3855">
                  <c:v>4.8640720999999977E-2</c:v>
                </c:pt>
                <c:pt idx="3856">
                  <c:v>4.8573566999999977E-2</c:v>
                </c:pt>
                <c:pt idx="3857">
                  <c:v>4.8506507000000164E-2</c:v>
                </c:pt>
                <c:pt idx="3858">
                  <c:v>4.8439538999999997E-2</c:v>
                </c:pt>
                <c:pt idx="3859">
                  <c:v>4.8372663000000246E-2</c:v>
                </c:pt>
                <c:pt idx="3860">
                  <c:v>4.8305880000000023E-2</c:v>
                </c:pt>
                <c:pt idx="3861">
                  <c:v>4.8239188999999898E-2</c:v>
                </c:pt>
                <c:pt idx="3862">
                  <c:v>4.8172590000000112E-2</c:v>
                </c:pt>
                <c:pt idx="3863">
                  <c:v>4.8106083000000133E-2</c:v>
                </c:pt>
                <c:pt idx="3864">
                  <c:v>4.8039668000000021E-2</c:v>
                </c:pt>
                <c:pt idx="3865">
                  <c:v>4.7973344999999987E-2</c:v>
                </c:pt>
                <c:pt idx="3866">
                  <c:v>4.7907113000000112E-2</c:v>
                </c:pt>
                <c:pt idx="3867">
                  <c:v>4.7840973000000113E-2</c:v>
                </c:pt>
                <c:pt idx="3868">
                  <c:v>4.7774923000000226E-2</c:v>
                </c:pt>
                <c:pt idx="3869">
                  <c:v>4.7708966000000221E-2</c:v>
                </c:pt>
                <c:pt idx="3870">
                  <c:v>4.7643099000000022E-2</c:v>
                </c:pt>
                <c:pt idx="3871">
                  <c:v>4.7577322999999998E-2</c:v>
                </c:pt>
                <c:pt idx="3872">
                  <c:v>4.7511638000000286E-2</c:v>
                </c:pt>
                <c:pt idx="3873">
                  <c:v>4.7446043000000014E-2</c:v>
                </c:pt>
                <c:pt idx="3874">
                  <c:v>4.7380539000000284E-2</c:v>
                </c:pt>
                <c:pt idx="3875">
                  <c:v>4.7315126000000228E-2</c:v>
                </c:pt>
                <c:pt idx="3876">
                  <c:v>4.7249802999999799E-2</c:v>
                </c:pt>
                <c:pt idx="3877">
                  <c:v>4.7184570000000023E-2</c:v>
                </c:pt>
                <c:pt idx="3878">
                  <c:v>4.7119427000000304E-2</c:v>
                </c:pt>
                <c:pt idx="3879">
                  <c:v>4.7054374000000114E-2</c:v>
                </c:pt>
                <c:pt idx="3880">
                  <c:v>4.6989411000000023E-2</c:v>
                </c:pt>
                <c:pt idx="3881">
                  <c:v>4.6924537000000023E-2</c:v>
                </c:pt>
                <c:pt idx="3882">
                  <c:v>4.6859753999999976E-2</c:v>
                </c:pt>
                <c:pt idx="3883">
                  <c:v>4.6795059000000014E-2</c:v>
                </c:pt>
                <c:pt idx="3884">
                  <c:v>4.6730454000000206E-2</c:v>
                </c:pt>
                <c:pt idx="3885">
                  <c:v>4.6665938000000004E-2</c:v>
                </c:pt>
                <c:pt idx="3886">
                  <c:v>4.6601510999999957E-2</c:v>
                </c:pt>
                <c:pt idx="3887">
                  <c:v>4.6537173000000001E-2</c:v>
                </c:pt>
                <c:pt idx="3888">
                  <c:v>4.6472924000000256E-2</c:v>
                </c:pt>
                <c:pt idx="3889">
                  <c:v>4.6408763999999977E-2</c:v>
                </c:pt>
                <c:pt idx="3890">
                  <c:v>4.6344692000000014E-2</c:v>
                </c:pt>
                <c:pt idx="3891">
                  <c:v>4.6280708999999955E-2</c:v>
                </c:pt>
                <c:pt idx="3892">
                  <c:v>4.6216814000000023E-2</c:v>
                </c:pt>
                <c:pt idx="3893">
                  <c:v>4.6153007000000003E-2</c:v>
                </c:pt>
                <c:pt idx="3894">
                  <c:v>4.6089287999999999E-2</c:v>
                </c:pt>
                <c:pt idx="3895">
                  <c:v>4.6025656999999977E-2</c:v>
                </c:pt>
                <c:pt idx="3896">
                  <c:v>4.5962114000000234E-2</c:v>
                </c:pt>
                <c:pt idx="3897">
                  <c:v>4.5898659000000216E-2</c:v>
                </c:pt>
                <c:pt idx="3898">
                  <c:v>4.5835292000000034E-2</c:v>
                </c:pt>
                <c:pt idx="3899">
                  <c:v>4.5772012000000133E-2</c:v>
                </c:pt>
                <c:pt idx="3900">
                  <c:v>4.5708818999999998E-2</c:v>
                </c:pt>
                <c:pt idx="3901">
                  <c:v>4.5645712999999949E-2</c:v>
                </c:pt>
                <c:pt idx="3902">
                  <c:v>4.5582695000000284E-2</c:v>
                </c:pt>
                <c:pt idx="3903">
                  <c:v>4.5519763999999997E-2</c:v>
                </c:pt>
                <c:pt idx="3904">
                  <c:v>4.5456919000000234E-2</c:v>
                </c:pt>
                <c:pt idx="3905">
                  <c:v>4.5394162000000023E-2</c:v>
                </c:pt>
                <c:pt idx="3906">
                  <c:v>4.5331491000000404E-2</c:v>
                </c:pt>
                <c:pt idx="3907">
                  <c:v>4.5268905999999977E-2</c:v>
                </c:pt>
                <c:pt idx="3908">
                  <c:v>4.5206408000000003E-2</c:v>
                </c:pt>
                <c:pt idx="3909">
                  <c:v>4.5143995999999999E-2</c:v>
                </c:pt>
                <c:pt idx="3910">
                  <c:v>4.5081670000000171E-2</c:v>
                </c:pt>
                <c:pt idx="3911">
                  <c:v>4.501943100000038E-2</c:v>
                </c:pt>
                <c:pt idx="3912">
                  <c:v>4.4957277000000274E-2</c:v>
                </c:pt>
                <c:pt idx="3913">
                  <c:v>4.4895209000000234E-2</c:v>
                </c:pt>
                <c:pt idx="3914">
                  <c:v>4.4833227000000433E-2</c:v>
                </c:pt>
                <c:pt idx="3915">
                  <c:v>4.4771330000000199E-2</c:v>
                </c:pt>
                <c:pt idx="3916">
                  <c:v>4.4709519000000114E-2</c:v>
                </c:pt>
                <c:pt idx="3917">
                  <c:v>4.4647792999999998E-2</c:v>
                </c:pt>
                <c:pt idx="3918">
                  <c:v>4.4586153000000024E-2</c:v>
                </c:pt>
                <c:pt idx="3919">
                  <c:v>4.4524597000000228E-2</c:v>
                </c:pt>
                <c:pt idx="3920">
                  <c:v>4.4463127000000338E-2</c:v>
                </c:pt>
                <c:pt idx="3921">
                  <c:v>4.4401741000000133E-2</c:v>
                </c:pt>
                <c:pt idx="3922">
                  <c:v>4.4340440000000113E-2</c:v>
                </c:pt>
                <c:pt idx="3923">
                  <c:v>4.4279223999999992E-2</c:v>
                </c:pt>
                <c:pt idx="3924">
                  <c:v>4.4218092000000132E-2</c:v>
                </c:pt>
                <c:pt idx="3925">
                  <c:v>4.4157045000000013E-2</c:v>
                </c:pt>
                <c:pt idx="3926">
                  <c:v>4.4096082000000335E-2</c:v>
                </c:pt>
                <c:pt idx="3927">
                  <c:v>4.4035203000000134E-2</c:v>
                </c:pt>
                <c:pt idx="3928">
                  <c:v>4.3974408E-2</c:v>
                </c:pt>
                <c:pt idx="3929">
                  <c:v>4.3913697000000418E-2</c:v>
                </c:pt>
                <c:pt idx="3930">
                  <c:v>4.3853070000000133E-2</c:v>
                </c:pt>
                <c:pt idx="3931">
                  <c:v>4.3792526000000352E-2</c:v>
                </c:pt>
                <c:pt idx="3932">
                  <c:v>4.3732067000000298E-2</c:v>
                </c:pt>
                <c:pt idx="3933">
                  <c:v>4.3671689999999985E-2</c:v>
                </c:pt>
                <c:pt idx="3934">
                  <c:v>4.3611397000000024E-2</c:v>
                </c:pt>
                <c:pt idx="3935">
                  <c:v>4.3551186999999957E-2</c:v>
                </c:pt>
                <c:pt idx="3936">
                  <c:v>4.3491061000000122E-2</c:v>
                </c:pt>
                <c:pt idx="3937">
                  <c:v>4.3431017000000113E-2</c:v>
                </c:pt>
                <c:pt idx="3938">
                  <c:v>4.3371055999999956E-2</c:v>
                </c:pt>
                <c:pt idx="3939">
                  <c:v>4.3311178000000013E-2</c:v>
                </c:pt>
                <c:pt idx="3940">
                  <c:v>4.3251382999999921E-2</c:v>
                </c:pt>
                <c:pt idx="3941">
                  <c:v>4.3191670000000133E-2</c:v>
                </c:pt>
                <c:pt idx="3942">
                  <c:v>4.3132040000000003E-2</c:v>
                </c:pt>
                <c:pt idx="3943">
                  <c:v>4.3072492000000191E-2</c:v>
                </c:pt>
                <c:pt idx="3944">
                  <c:v>4.3013026000000246E-2</c:v>
                </c:pt>
                <c:pt idx="3945">
                  <c:v>4.2953643000000034E-2</c:v>
                </c:pt>
                <c:pt idx="3946">
                  <c:v>4.2894341000000134E-2</c:v>
                </c:pt>
                <c:pt idx="3947">
                  <c:v>4.2835121000000191E-2</c:v>
                </c:pt>
                <c:pt idx="3948">
                  <c:v>4.2775983000000163E-2</c:v>
                </c:pt>
                <c:pt idx="3949">
                  <c:v>4.2716927000000508E-2</c:v>
                </c:pt>
                <c:pt idx="3950">
                  <c:v>4.2657952000000013E-2</c:v>
                </c:pt>
                <c:pt idx="3951">
                  <c:v>4.2599058000000002E-2</c:v>
                </c:pt>
                <c:pt idx="3952">
                  <c:v>4.2540245999999955E-2</c:v>
                </c:pt>
                <c:pt idx="3953">
                  <c:v>4.2481515000000004E-2</c:v>
                </c:pt>
                <c:pt idx="3954">
                  <c:v>4.2422865000000004E-2</c:v>
                </c:pt>
                <c:pt idx="3955">
                  <c:v>4.2364297000000446E-2</c:v>
                </c:pt>
                <c:pt idx="3956">
                  <c:v>4.2305809000000014E-2</c:v>
                </c:pt>
                <c:pt idx="3957">
                  <c:v>4.2247400999999997E-2</c:v>
                </c:pt>
                <c:pt idx="3958">
                  <c:v>4.2189074999999999E-2</c:v>
                </c:pt>
                <c:pt idx="3959">
                  <c:v>4.2130829000000022E-2</c:v>
                </c:pt>
                <c:pt idx="3960">
                  <c:v>4.2072663000000246E-2</c:v>
                </c:pt>
                <c:pt idx="3961">
                  <c:v>4.2014577000000226E-2</c:v>
                </c:pt>
                <c:pt idx="3962">
                  <c:v>4.1956572000000004E-2</c:v>
                </c:pt>
                <c:pt idx="3963">
                  <c:v>4.1898647000000164E-2</c:v>
                </c:pt>
                <c:pt idx="3964">
                  <c:v>4.1840801999999976E-2</c:v>
                </c:pt>
                <c:pt idx="3965">
                  <c:v>4.1783037000000293E-2</c:v>
                </c:pt>
                <c:pt idx="3966">
                  <c:v>4.1725351000000001E-2</c:v>
                </c:pt>
                <c:pt idx="3967">
                  <c:v>4.1667744999999985E-2</c:v>
                </c:pt>
                <c:pt idx="3968">
                  <c:v>4.1610218999999976E-2</c:v>
                </c:pt>
                <c:pt idx="3969">
                  <c:v>4.1552772000000002E-2</c:v>
                </c:pt>
                <c:pt idx="3970">
                  <c:v>4.1495404000000034E-2</c:v>
                </c:pt>
                <c:pt idx="3971">
                  <c:v>4.1438115999999969E-2</c:v>
                </c:pt>
                <c:pt idx="3972">
                  <c:v>4.1380906000000023E-2</c:v>
                </c:pt>
                <c:pt idx="3973">
                  <c:v>4.1323776000000013E-2</c:v>
                </c:pt>
                <c:pt idx="3974">
                  <c:v>4.1266725000000004E-2</c:v>
                </c:pt>
                <c:pt idx="3975">
                  <c:v>4.1209751999999968E-2</c:v>
                </c:pt>
                <c:pt idx="3976">
                  <c:v>4.1152857999999987E-2</c:v>
                </c:pt>
                <c:pt idx="3977">
                  <c:v>4.1096042000000013E-2</c:v>
                </c:pt>
                <c:pt idx="3978">
                  <c:v>4.1039304999999977E-2</c:v>
                </c:pt>
                <c:pt idx="3979">
                  <c:v>4.0982646000000185E-2</c:v>
                </c:pt>
                <c:pt idx="3980">
                  <c:v>4.0926065999999997E-2</c:v>
                </c:pt>
                <c:pt idx="3981">
                  <c:v>4.0869563999999997E-2</c:v>
                </c:pt>
                <c:pt idx="3982">
                  <c:v>4.0813139000000234E-2</c:v>
                </c:pt>
                <c:pt idx="3983">
                  <c:v>4.0756793000000298E-2</c:v>
                </c:pt>
                <c:pt idx="3984">
                  <c:v>4.0700524000000272E-2</c:v>
                </c:pt>
                <c:pt idx="3985">
                  <c:v>4.0644332999999956E-2</c:v>
                </c:pt>
                <c:pt idx="3986">
                  <c:v>4.0588219000000023E-2</c:v>
                </c:pt>
                <c:pt idx="3987">
                  <c:v>4.0532182999999999E-2</c:v>
                </c:pt>
                <c:pt idx="3988">
                  <c:v>4.0476225000000032E-2</c:v>
                </c:pt>
                <c:pt idx="3989">
                  <c:v>4.0420343999999969E-2</c:v>
                </c:pt>
                <c:pt idx="3990">
                  <c:v>4.0364539000000227E-2</c:v>
                </c:pt>
                <c:pt idx="3991">
                  <c:v>4.0308812000000013E-2</c:v>
                </c:pt>
                <c:pt idx="3992">
                  <c:v>4.0253161999999995E-2</c:v>
                </c:pt>
                <c:pt idx="3993">
                  <c:v>4.0197588000000013E-2</c:v>
                </c:pt>
                <c:pt idx="3994">
                  <c:v>4.0142092000000004E-2</c:v>
                </c:pt>
                <c:pt idx="3995">
                  <c:v>4.0086672000000212E-2</c:v>
                </c:pt>
                <c:pt idx="3996">
                  <c:v>4.0031328000000012E-2</c:v>
                </c:pt>
                <c:pt idx="3997">
                  <c:v>3.9976061000000014E-2</c:v>
                </c:pt>
                <c:pt idx="3998">
                  <c:v>3.9920869999999997E-2</c:v>
                </c:pt>
                <c:pt idx="3999">
                  <c:v>3.9865756000000002E-2</c:v>
                </c:pt>
                <c:pt idx="4000">
                  <c:v>3.9810717000000218E-2</c:v>
                </c:pt>
                <c:pt idx="4001">
                  <c:v>3.9755754000000004E-2</c:v>
                </c:pt>
                <c:pt idx="4002">
                  <c:v>3.9700868000000056E-2</c:v>
                </c:pt>
                <c:pt idx="4003">
                  <c:v>3.9646057000000012E-2</c:v>
                </c:pt>
                <c:pt idx="4004">
                  <c:v>3.9591322000000151E-2</c:v>
                </c:pt>
                <c:pt idx="4005">
                  <c:v>3.9536662000000056E-2</c:v>
                </c:pt>
                <c:pt idx="4006">
                  <c:v>3.9482078000000156E-2</c:v>
                </c:pt>
                <c:pt idx="4007">
                  <c:v>3.942756900000001E-2</c:v>
                </c:pt>
                <c:pt idx="4008">
                  <c:v>3.9373135000000191E-2</c:v>
                </c:pt>
                <c:pt idx="4009">
                  <c:v>3.9318776999999999E-2</c:v>
                </c:pt>
                <c:pt idx="4010">
                  <c:v>3.9264493999999997E-2</c:v>
                </c:pt>
                <c:pt idx="4011">
                  <c:v>3.9210285000000011E-2</c:v>
                </c:pt>
                <c:pt idx="4012">
                  <c:v>3.9156151E-2</c:v>
                </c:pt>
                <c:pt idx="4013">
                  <c:v>3.9102093000000004E-2</c:v>
                </c:pt>
                <c:pt idx="4014">
                  <c:v>3.9048108000000123E-2</c:v>
                </c:pt>
                <c:pt idx="4015">
                  <c:v>3.8994199E-2</c:v>
                </c:pt>
                <c:pt idx="4016">
                  <c:v>3.8940363000000082E-2</c:v>
                </c:pt>
                <c:pt idx="4017">
                  <c:v>3.8886601999999999E-2</c:v>
                </c:pt>
                <c:pt idx="4018">
                  <c:v>3.8832916000000203E-2</c:v>
                </c:pt>
                <c:pt idx="4019">
                  <c:v>3.8779303000000161E-2</c:v>
                </c:pt>
                <c:pt idx="4020">
                  <c:v>3.8725764000000003E-2</c:v>
                </c:pt>
                <c:pt idx="4021">
                  <c:v>3.867230000000018E-2</c:v>
                </c:pt>
                <c:pt idx="4022">
                  <c:v>3.8618909000000042E-2</c:v>
                </c:pt>
                <c:pt idx="4023">
                  <c:v>3.856559200000001E-2</c:v>
                </c:pt>
                <c:pt idx="4024">
                  <c:v>3.8512348000000092E-2</c:v>
                </c:pt>
                <c:pt idx="4025">
                  <c:v>3.8459178000000149E-2</c:v>
                </c:pt>
                <c:pt idx="4026">
                  <c:v>3.8406082000000001E-2</c:v>
                </c:pt>
                <c:pt idx="4027">
                  <c:v>3.8353058000000002E-2</c:v>
                </c:pt>
                <c:pt idx="4028">
                  <c:v>3.8300108000000006E-2</c:v>
                </c:pt>
                <c:pt idx="4029">
                  <c:v>3.8247231000000152E-2</c:v>
                </c:pt>
                <c:pt idx="4030">
                  <c:v>3.8194427000000003E-2</c:v>
                </c:pt>
                <c:pt idx="4031">
                  <c:v>3.814169600000001E-2</c:v>
                </c:pt>
                <c:pt idx="4032">
                  <c:v>3.8089038000000137E-2</c:v>
                </c:pt>
                <c:pt idx="4033">
                  <c:v>3.8036451999999998E-2</c:v>
                </c:pt>
                <c:pt idx="4034">
                  <c:v>3.7983939000000203E-2</c:v>
                </c:pt>
                <c:pt idx="4035">
                  <c:v>3.7931498000000188E-2</c:v>
                </c:pt>
                <c:pt idx="4036">
                  <c:v>3.7879130000000247E-2</c:v>
                </c:pt>
                <c:pt idx="4037">
                  <c:v>3.7826835000000156E-2</c:v>
                </c:pt>
                <c:pt idx="4038">
                  <c:v>3.7774611000000152E-2</c:v>
                </c:pt>
                <c:pt idx="4039">
                  <c:v>3.7722459E-2</c:v>
                </c:pt>
                <c:pt idx="4040">
                  <c:v>3.7670380000000218E-2</c:v>
                </c:pt>
                <c:pt idx="4041">
                  <c:v>3.7618372000000226E-2</c:v>
                </c:pt>
                <c:pt idx="4042">
                  <c:v>3.7566436000000002E-2</c:v>
                </c:pt>
                <c:pt idx="4043">
                  <c:v>3.7514572000000142E-2</c:v>
                </c:pt>
                <c:pt idx="4044">
                  <c:v>3.7462780000000015E-2</c:v>
                </c:pt>
                <c:pt idx="4045">
                  <c:v>3.7411059000000142E-2</c:v>
                </c:pt>
                <c:pt idx="4046">
                  <c:v>3.735940900000001E-2</c:v>
                </c:pt>
                <c:pt idx="4047">
                  <c:v>3.7307831000000152E-2</c:v>
                </c:pt>
                <c:pt idx="4048">
                  <c:v>3.7256324000000056E-2</c:v>
                </c:pt>
                <c:pt idx="4049">
                  <c:v>3.7204888000000151E-2</c:v>
                </c:pt>
                <c:pt idx="4050">
                  <c:v>3.7153523000000015E-2</c:v>
                </c:pt>
                <c:pt idx="4051">
                  <c:v>3.7102229000000042E-2</c:v>
                </c:pt>
                <c:pt idx="4052">
                  <c:v>3.7051006000000199E-2</c:v>
                </c:pt>
                <c:pt idx="4053">
                  <c:v>3.6999853000000082E-2</c:v>
                </c:pt>
                <c:pt idx="4054">
                  <c:v>3.6948771000000012E-2</c:v>
                </c:pt>
                <c:pt idx="4055">
                  <c:v>3.6897760000000189E-2</c:v>
                </c:pt>
                <c:pt idx="4056">
                  <c:v>3.6846819000000197E-2</c:v>
                </c:pt>
                <c:pt idx="4057">
                  <c:v>3.6795948000000203E-2</c:v>
                </c:pt>
                <c:pt idx="4058">
                  <c:v>3.6745148000000213E-2</c:v>
                </c:pt>
                <c:pt idx="4059">
                  <c:v>3.6694418000000138E-2</c:v>
                </c:pt>
                <c:pt idx="4060">
                  <c:v>3.6643757000000221E-2</c:v>
                </c:pt>
                <c:pt idx="4061">
                  <c:v>3.6593167000000197E-2</c:v>
                </c:pt>
                <c:pt idx="4062">
                  <c:v>3.6542647000000157E-2</c:v>
                </c:pt>
                <c:pt idx="4063">
                  <c:v>3.6492196000000122E-2</c:v>
                </c:pt>
                <c:pt idx="4064">
                  <c:v>3.6441815000000273E-2</c:v>
                </c:pt>
                <c:pt idx="4065">
                  <c:v>3.6391504000000005E-2</c:v>
                </c:pt>
                <c:pt idx="4066">
                  <c:v>3.63412620000002E-2</c:v>
                </c:pt>
                <c:pt idx="4067">
                  <c:v>3.6291089000000012E-2</c:v>
                </c:pt>
                <c:pt idx="4068">
                  <c:v>3.6240986000000142E-2</c:v>
                </c:pt>
                <c:pt idx="4069">
                  <c:v>3.6190951000000006E-2</c:v>
                </c:pt>
                <c:pt idx="4070">
                  <c:v>3.6140986000000042E-2</c:v>
                </c:pt>
                <c:pt idx="4071">
                  <c:v>3.6091090000000152E-2</c:v>
                </c:pt>
                <c:pt idx="4072">
                  <c:v>3.6041263000000219E-2</c:v>
                </c:pt>
                <c:pt idx="4073">
                  <c:v>3.5991504000000001E-2</c:v>
                </c:pt>
                <c:pt idx="4074">
                  <c:v>3.5941815000000217E-2</c:v>
                </c:pt>
                <c:pt idx="4075">
                  <c:v>3.5892193000000051E-2</c:v>
                </c:pt>
                <c:pt idx="4076">
                  <c:v>3.5842641000000126E-2</c:v>
                </c:pt>
                <c:pt idx="4077">
                  <c:v>3.5793156999999999E-2</c:v>
                </c:pt>
                <c:pt idx="4078">
                  <c:v>3.5743741000000141E-2</c:v>
                </c:pt>
                <c:pt idx="4079">
                  <c:v>3.5694393000000123E-2</c:v>
                </c:pt>
                <c:pt idx="4080">
                  <c:v>3.5645113000000235E-2</c:v>
                </c:pt>
                <c:pt idx="4081">
                  <c:v>3.5595902000000179E-2</c:v>
                </c:pt>
                <c:pt idx="4082">
                  <c:v>3.5546758000000005E-2</c:v>
                </c:pt>
                <c:pt idx="4083">
                  <c:v>3.5497682000000141E-2</c:v>
                </c:pt>
                <c:pt idx="4084">
                  <c:v>3.5448674000000006E-2</c:v>
                </c:pt>
                <c:pt idx="4085">
                  <c:v>3.5399734000000002E-2</c:v>
                </c:pt>
                <c:pt idx="4086">
                  <c:v>3.5350861000000004E-2</c:v>
                </c:pt>
                <c:pt idx="4087">
                  <c:v>3.5302056000000005E-2</c:v>
                </c:pt>
                <c:pt idx="4088">
                  <c:v>3.5253318000000249E-2</c:v>
                </c:pt>
                <c:pt idx="4089">
                  <c:v>3.5204647000000179E-2</c:v>
                </c:pt>
                <c:pt idx="4090">
                  <c:v>3.5156044000000004E-2</c:v>
                </c:pt>
                <c:pt idx="4091">
                  <c:v>3.5107508000000016E-2</c:v>
                </c:pt>
                <c:pt idx="4092">
                  <c:v>3.5059038000000146E-2</c:v>
                </c:pt>
                <c:pt idx="4093">
                  <c:v>3.5010636000000012E-2</c:v>
                </c:pt>
                <c:pt idx="4094">
                  <c:v>3.4962300000000002E-2</c:v>
                </c:pt>
                <c:pt idx="4095">
                  <c:v>3.4914031999999998E-2</c:v>
                </c:pt>
                <c:pt idx="4096">
                  <c:v>3.4865829000000001E-2</c:v>
                </c:pt>
                <c:pt idx="4097">
                  <c:v>3.481769400000001E-2</c:v>
                </c:pt>
                <c:pt idx="4098">
                  <c:v>3.4769623999999999E-2</c:v>
                </c:pt>
                <c:pt idx="4099">
                  <c:v>3.4721622000000001E-2</c:v>
                </c:pt>
                <c:pt idx="4100">
                  <c:v>3.4673685000000155E-2</c:v>
                </c:pt>
                <c:pt idx="4101">
                  <c:v>3.4625815000000157E-2</c:v>
                </c:pt>
                <c:pt idx="4102">
                  <c:v>3.4578009999999999E-2</c:v>
                </c:pt>
                <c:pt idx="4103">
                  <c:v>3.4530272000000181E-2</c:v>
                </c:pt>
                <c:pt idx="4104">
                  <c:v>3.4482600000000002E-2</c:v>
                </c:pt>
                <c:pt idx="4105">
                  <c:v>3.4434993000000122E-2</c:v>
                </c:pt>
                <c:pt idx="4106">
                  <c:v>3.4387451999999999E-2</c:v>
                </c:pt>
                <c:pt idx="4107">
                  <c:v>3.4339977000000209E-2</c:v>
                </c:pt>
                <c:pt idx="4108">
                  <c:v>3.4292567000000052E-2</c:v>
                </c:pt>
                <c:pt idx="4109">
                  <c:v>3.4245223000000123E-2</c:v>
                </c:pt>
                <c:pt idx="4110">
                  <c:v>3.4197944000000015E-2</c:v>
                </c:pt>
                <c:pt idx="4111">
                  <c:v>3.4150731000000004E-2</c:v>
                </c:pt>
                <c:pt idx="4112">
                  <c:v>3.4103582E-2</c:v>
                </c:pt>
                <c:pt idx="4113">
                  <c:v>3.4056498999999997E-2</c:v>
                </c:pt>
                <c:pt idx="4114">
                  <c:v>3.4009481000000001E-2</c:v>
                </c:pt>
                <c:pt idx="4115">
                  <c:v>3.3962526999999978E-2</c:v>
                </c:pt>
                <c:pt idx="4116">
                  <c:v>3.3915639000000004E-2</c:v>
                </c:pt>
                <c:pt idx="4117">
                  <c:v>3.3868815000000052E-2</c:v>
                </c:pt>
                <c:pt idx="4118">
                  <c:v>3.3822056000000003E-2</c:v>
                </c:pt>
                <c:pt idx="4119">
                  <c:v>3.3775361000000052E-2</c:v>
                </c:pt>
                <c:pt idx="4120">
                  <c:v>3.3728730999999998E-2</c:v>
                </c:pt>
                <c:pt idx="4121">
                  <c:v>3.3682165000000132E-2</c:v>
                </c:pt>
                <c:pt idx="4122">
                  <c:v>3.3635664000000016E-2</c:v>
                </c:pt>
                <c:pt idx="4123">
                  <c:v>3.3589226E-2</c:v>
                </c:pt>
                <c:pt idx="4124">
                  <c:v>3.3542853000000004E-2</c:v>
                </c:pt>
                <c:pt idx="4125">
                  <c:v>3.3496544000000003E-2</c:v>
                </c:pt>
                <c:pt idx="4126">
                  <c:v>3.345029900000001E-2</c:v>
                </c:pt>
                <c:pt idx="4127">
                  <c:v>3.3404117000000157E-2</c:v>
                </c:pt>
                <c:pt idx="4128">
                  <c:v>3.3357999999999999E-2</c:v>
                </c:pt>
                <c:pt idx="4129">
                  <c:v>3.3311946000000002E-2</c:v>
                </c:pt>
                <c:pt idx="4130">
                  <c:v>3.3265955000000041E-2</c:v>
                </c:pt>
                <c:pt idx="4131">
                  <c:v>3.3220027999999999E-2</c:v>
                </c:pt>
                <c:pt idx="4132">
                  <c:v>3.3174164999999999E-2</c:v>
                </c:pt>
                <c:pt idx="4133">
                  <c:v>3.3128365E-2</c:v>
                </c:pt>
                <c:pt idx="4134">
                  <c:v>3.308262800000001E-2</c:v>
                </c:pt>
                <c:pt idx="4135">
                  <c:v>3.3036954E-2</c:v>
                </c:pt>
                <c:pt idx="4136">
                  <c:v>3.2991343000000235E-2</c:v>
                </c:pt>
                <c:pt idx="4137">
                  <c:v>3.2945796000000138E-2</c:v>
                </c:pt>
                <c:pt idx="4138">
                  <c:v>3.2900311000000161E-2</c:v>
                </c:pt>
                <c:pt idx="4139">
                  <c:v>3.2854889000000012E-2</c:v>
                </c:pt>
                <c:pt idx="4140">
                  <c:v>3.2809529000000122E-2</c:v>
                </c:pt>
                <c:pt idx="4141">
                  <c:v>3.2764233000000011E-2</c:v>
                </c:pt>
                <c:pt idx="4142">
                  <c:v>3.2718998000000082E-2</c:v>
                </c:pt>
                <c:pt idx="4143">
                  <c:v>3.2673827000000259E-2</c:v>
                </c:pt>
                <c:pt idx="4144">
                  <c:v>3.2628717000000189E-2</c:v>
                </c:pt>
                <c:pt idx="4145">
                  <c:v>3.2583670000000189E-2</c:v>
                </c:pt>
                <c:pt idx="4146">
                  <c:v>3.2538684999999998E-2</c:v>
                </c:pt>
                <c:pt idx="4147">
                  <c:v>3.2493762000000218E-2</c:v>
                </c:pt>
                <c:pt idx="4148">
                  <c:v>3.2448902000000217E-2</c:v>
                </c:pt>
                <c:pt idx="4149">
                  <c:v>3.2404103000000163E-2</c:v>
                </c:pt>
                <c:pt idx="4150">
                  <c:v>3.2359366000000139E-2</c:v>
                </c:pt>
                <c:pt idx="4151">
                  <c:v>3.231469E-2</c:v>
                </c:pt>
                <c:pt idx="4152">
                  <c:v>3.2270077000000251E-2</c:v>
                </c:pt>
                <c:pt idx="4153">
                  <c:v>3.2225524999999998E-2</c:v>
                </c:pt>
                <c:pt idx="4154">
                  <c:v>3.2181034000000122E-2</c:v>
                </c:pt>
                <c:pt idx="4155">
                  <c:v>3.2136604999999999E-2</c:v>
                </c:pt>
                <c:pt idx="4156">
                  <c:v>3.2092238000000176E-2</c:v>
                </c:pt>
                <c:pt idx="4157">
                  <c:v>3.2047931000000189E-2</c:v>
                </c:pt>
                <c:pt idx="4158">
                  <c:v>3.2003686000000052E-2</c:v>
                </c:pt>
                <c:pt idx="4159">
                  <c:v>3.1959502000000042E-2</c:v>
                </c:pt>
                <c:pt idx="4160">
                  <c:v>3.1915379000000153E-2</c:v>
                </c:pt>
                <c:pt idx="4161">
                  <c:v>3.187131600000026E-2</c:v>
                </c:pt>
                <c:pt idx="4162">
                  <c:v>3.1827315000000217E-2</c:v>
                </c:pt>
                <c:pt idx="4163">
                  <c:v>3.1783374000000163E-2</c:v>
                </c:pt>
                <c:pt idx="4164">
                  <c:v>3.1739494E-2</c:v>
                </c:pt>
                <c:pt idx="4165">
                  <c:v>3.1695675000000194E-2</c:v>
                </c:pt>
                <c:pt idx="4166">
                  <c:v>3.1651916000000217E-2</c:v>
                </c:pt>
                <c:pt idx="4167">
                  <c:v>3.1608217000000223E-2</c:v>
                </c:pt>
                <c:pt idx="4168">
                  <c:v>3.1564578999999995E-2</c:v>
                </c:pt>
                <c:pt idx="4169">
                  <c:v>3.1521001000000014E-2</c:v>
                </c:pt>
                <c:pt idx="4170">
                  <c:v>3.1477483000000042E-2</c:v>
                </c:pt>
                <c:pt idx="4171">
                  <c:v>3.1434025000000143E-2</c:v>
                </c:pt>
                <c:pt idx="4172">
                  <c:v>3.1390628000000004E-2</c:v>
                </c:pt>
                <c:pt idx="4173">
                  <c:v>3.1347290000000153E-2</c:v>
                </c:pt>
                <c:pt idx="4174">
                  <c:v>3.1304012000000138E-2</c:v>
                </c:pt>
                <c:pt idx="4175">
                  <c:v>3.1260794000000001E-2</c:v>
                </c:pt>
                <c:pt idx="4176">
                  <c:v>3.121763500000016E-2</c:v>
                </c:pt>
                <c:pt idx="4177">
                  <c:v>3.1174536000000006E-2</c:v>
                </c:pt>
                <c:pt idx="4178">
                  <c:v>3.1131497000000157E-2</c:v>
                </c:pt>
                <c:pt idx="4179">
                  <c:v>3.108851700000017E-2</c:v>
                </c:pt>
                <c:pt idx="4180">
                  <c:v>3.1045596000000109E-2</c:v>
                </c:pt>
                <c:pt idx="4181">
                  <c:v>3.1002734000000056E-2</c:v>
                </c:pt>
                <c:pt idx="4182">
                  <c:v>3.0959932000000148E-2</c:v>
                </c:pt>
                <c:pt idx="4183">
                  <c:v>3.0917189000000001E-2</c:v>
                </c:pt>
                <c:pt idx="4184">
                  <c:v>3.0874505000000149E-2</c:v>
                </c:pt>
                <c:pt idx="4185">
                  <c:v>3.0831880000000176E-2</c:v>
                </c:pt>
                <c:pt idx="4186">
                  <c:v>3.0789313000000183E-2</c:v>
                </c:pt>
                <c:pt idx="4187">
                  <c:v>3.0746805000000012E-2</c:v>
                </c:pt>
                <c:pt idx="4188">
                  <c:v>3.0704357000000109E-2</c:v>
                </c:pt>
                <c:pt idx="4189">
                  <c:v>3.0661966000000141E-2</c:v>
                </c:pt>
                <c:pt idx="4190">
                  <c:v>3.0619634000000052E-2</c:v>
                </c:pt>
                <c:pt idx="4191">
                  <c:v>3.0577361000000126E-2</c:v>
                </c:pt>
                <c:pt idx="4192">
                  <c:v>3.0535146000000159E-2</c:v>
                </c:pt>
                <c:pt idx="4193">
                  <c:v>3.0492989000000002E-2</c:v>
                </c:pt>
                <c:pt idx="4194">
                  <c:v>3.0450891000000011E-2</c:v>
                </c:pt>
                <c:pt idx="4195">
                  <c:v>3.0408850000000012E-2</c:v>
                </c:pt>
                <c:pt idx="4196">
                  <c:v>3.0366868000000002E-2</c:v>
                </c:pt>
                <c:pt idx="4197">
                  <c:v>3.0324943000000042E-2</c:v>
                </c:pt>
                <c:pt idx="4198">
                  <c:v>3.0283077000000203E-2</c:v>
                </c:pt>
                <c:pt idx="4199">
                  <c:v>3.0241268000000186E-2</c:v>
                </c:pt>
                <c:pt idx="4200">
                  <c:v>3.0199517000000096E-2</c:v>
                </c:pt>
                <c:pt idx="4201">
                  <c:v>3.0157824E-2</c:v>
                </c:pt>
                <c:pt idx="4202">
                  <c:v>3.0116188000000002E-2</c:v>
                </c:pt>
                <c:pt idx="4203">
                  <c:v>3.0074610000000158E-2</c:v>
                </c:pt>
                <c:pt idx="4204">
                  <c:v>3.00330890000001E-2</c:v>
                </c:pt>
                <c:pt idx="4205">
                  <c:v>2.9991625000000011E-2</c:v>
                </c:pt>
                <c:pt idx="4206">
                  <c:v>2.9950219000000052E-2</c:v>
                </c:pt>
                <c:pt idx="4207">
                  <c:v>2.9908870000000056E-2</c:v>
                </c:pt>
                <c:pt idx="4208">
                  <c:v>2.9867578000000092E-2</c:v>
                </c:pt>
                <c:pt idx="4209">
                  <c:v>2.9826342000000138E-2</c:v>
                </c:pt>
                <c:pt idx="4210">
                  <c:v>2.9785164000000006E-2</c:v>
                </c:pt>
                <c:pt idx="4211">
                  <c:v>2.9744043000000012E-2</c:v>
                </c:pt>
                <c:pt idx="4212">
                  <c:v>2.9702978000000109E-2</c:v>
                </c:pt>
                <c:pt idx="4213">
                  <c:v>2.9661971000000113E-2</c:v>
                </c:pt>
                <c:pt idx="4214">
                  <c:v>2.9621019000000099E-2</c:v>
                </c:pt>
                <c:pt idx="4215">
                  <c:v>2.9580124999999988E-2</c:v>
                </c:pt>
                <c:pt idx="4216">
                  <c:v>2.9539286000000012E-2</c:v>
                </c:pt>
                <c:pt idx="4217">
                  <c:v>2.9498505000000001E-2</c:v>
                </c:pt>
                <c:pt idx="4218">
                  <c:v>2.9457779000000094E-2</c:v>
                </c:pt>
                <c:pt idx="4219">
                  <c:v>2.9417110000000159E-2</c:v>
                </c:pt>
                <c:pt idx="4220">
                  <c:v>2.9376497000000001E-2</c:v>
                </c:pt>
                <c:pt idx="4221">
                  <c:v>2.9335939000000106E-2</c:v>
                </c:pt>
                <c:pt idx="4222">
                  <c:v>2.9295438000000052E-2</c:v>
                </c:pt>
                <c:pt idx="4223">
                  <c:v>2.9254993000000052E-2</c:v>
                </c:pt>
                <c:pt idx="4224">
                  <c:v>2.9214604000000002E-2</c:v>
                </c:pt>
                <c:pt idx="4225">
                  <c:v>2.9174270000000096E-2</c:v>
                </c:pt>
                <c:pt idx="4226">
                  <c:v>2.9133992000000157E-2</c:v>
                </c:pt>
                <c:pt idx="4227">
                  <c:v>2.9093770000000126E-2</c:v>
                </c:pt>
                <c:pt idx="4228">
                  <c:v>2.9053603000000056E-2</c:v>
                </c:pt>
                <c:pt idx="4229">
                  <c:v>2.9013491999999998E-2</c:v>
                </c:pt>
                <c:pt idx="4230">
                  <c:v>2.8973436000000002E-2</c:v>
                </c:pt>
                <c:pt idx="4231">
                  <c:v>2.8933435000000052E-2</c:v>
                </c:pt>
                <c:pt idx="4232">
                  <c:v>2.8893490000000011E-2</c:v>
                </c:pt>
                <c:pt idx="4233">
                  <c:v>2.8853600000000052E-2</c:v>
                </c:pt>
                <c:pt idx="4234">
                  <c:v>2.8813764000000002E-2</c:v>
                </c:pt>
                <c:pt idx="4235">
                  <c:v>2.8773984000000002E-2</c:v>
                </c:pt>
                <c:pt idx="4236">
                  <c:v>2.8734259000000002E-2</c:v>
                </c:pt>
                <c:pt idx="4237">
                  <c:v>2.8694588E-2</c:v>
                </c:pt>
                <c:pt idx="4238">
                  <c:v>2.8654973000000052E-2</c:v>
                </c:pt>
                <c:pt idx="4239">
                  <c:v>2.8615412000000125E-2</c:v>
                </c:pt>
                <c:pt idx="4240">
                  <c:v>2.8575905000000113E-2</c:v>
                </c:pt>
                <c:pt idx="4241">
                  <c:v>2.8536453999999978E-2</c:v>
                </c:pt>
                <c:pt idx="4242">
                  <c:v>2.849705600000001E-2</c:v>
                </c:pt>
                <c:pt idx="4243">
                  <c:v>2.84577130000001E-2</c:v>
                </c:pt>
                <c:pt idx="4244">
                  <c:v>2.8418424999999983E-2</c:v>
                </c:pt>
                <c:pt idx="4245">
                  <c:v>2.8379189999999999E-2</c:v>
                </c:pt>
                <c:pt idx="4246">
                  <c:v>2.8340009999999988E-2</c:v>
                </c:pt>
                <c:pt idx="4247">
                  <c:v>2.8300883999999988E-2</c:v>
                </c:pt>
                <c:pt idx="4248">
                  <c:v>2.8261812000000153E-2</c:v>
                </c:pt>
                <c:pt idx="4249">
                  <c:v>2.8222793999999989E-2</c:v>
                </c:pt>
                <c:pt idx="4250">
                  <c:v>2.8183829000000001E-2</c:v>
                </c:pt>
                <c:pt idx="4251">
                  <c:v>2.8144919000000001E-2</c:v>
                </c:pt>
                <c:pt idx="4252">
                  <c:v>2.8106061999999994E-2</c:v>
                </c:pt>
                <c:pt idx="4253">
                  <c:v>2.8067259000000001E-2</c:v>
                </c:pt>
                <c:pt idx="4254">
                  <c:v>2.8028508999999997E-2</c:v>
                </c:pt>
                <c:pt idx="4255">
                  <c:v>2.7989813000000197E-2</c:v>
                </c:pt>
                <c:pt idx="4256">
                  <c:v>2.7951171000000132E-2</c:v>
                </c:pt>
                <c:pt idx="4257">
                  <c:v>2.7912580999999999E-2</c:v>
                </c:pt>
                <c:pt idx="4258">
                  <c:v>2.7874045000000212E-2</c:v>
                </c:pt>
                <c:pt idx="4259">
                  <c:v>2.7835562000000209E-2</c:v>
                </c:pt>
                <c:pt idx="4260">
                  <c:v>2.7797133000000109E-2</c:v>
                </c:pt>
                <c:pt idx="4261">
                  <c:v>2.7758756000000002E-2</c:v>
                </c:pt>
                <c:pt idx="4262">
                  <c:v>2.772043200000001E-2</c:v>
                </c:pt>
                <c:pt idx="4263">
                  <c:v>2.7682162000000194E-2</c:v>
                </c:pt>
                <c:pt idx="4264">
                  <c:v>2.7643944000000208E-2</c:v>
                </c:pt>
                <c:pt idx="4265">
                  <c:v>2.7605779000000188E-2</c:v>
                </c:pt>
                <c:pt idx="4266">
                  <c:v>2.7567666000000001E-2</c:v>
                </c:pt>
                <c:pt idx="4267">
                  <c:v>2.7529606000000002E-2</c:v>
                </c:pt>
                <c:pt idx="4268">
                  <c:v>2.7491599000000012E-2</c:v>
                </c:pt>
                <c:pt idx="4269">
                  <c:v>2.7453644000000128E-2</c:v>
                </c:pt>
                <c:pt idx="4270">
                  <c:v>2.7415742000000215E-2</c:v>
                </c:pt>
                <c:pt idx="4271">
                  <c:v>2.7377892000000188E-2</c:v>
                </c:pt>
                <c:pt idx="4272">
                  <c:v>2.7340094000000002E-2</c:v>
                </c:pt>
                <c:pt idx="4273">
                  <c:v>2.7302348000000164E-2</c:v>
                </c:pt>
                <c:pt idx="4274">
                  <c:v>2.7264654999999988E-2</c:v>
                </c:pt>
                <c:pt idx="4275">
                  <c:v>2.7227013000000157E-2</c:v>
                </c:pt>
                <c:pt idx="4276">
                  <c:v>2.7189424E-2</c:v>
                </c:pt>
                <c:pt idx="4277">
                  <c:v>2.7151886000000052E-2</c:v>
                </c:pt>
                <c:pt idx="4278">
                  <c:v>2.71144E-2</c:v>
                </c:pt>
                <c:pt idx="4279">
                  <c:v>2.7076966000000167E-2</c:v>
                </c:pt>
                <c:pt idx="4280">
                  <c:v>2.7039584000000012E-2</c:v>
                </c:pt>
                <c:pt idx="4281">
                  <c:v>2.7002253000000104E-2</c:v>
                </c:pt>
                <c:pt idx="4282">
                  <c:v>2.6964974000000006E-2</c:v>
                </c:pt>
                <c:pt idx="4283">
                  <c:v>2.6927746000000016E-2</c:v>
                </c:pt>
                <c:pt idx="4284">
                  <c:v>2.68905700000001E-2</c:v>
                </c:pt>
                <c:pt idx="4285">
                  <c:v>2.6853444000000101E-2</c:v>
                </c:pt>
                <c:pt idx="4286">
                  <c:v>2.6816371000000113E-2</c:v>
                </c:pt>
                <c:pt idx="4287">
                  <c:v>2.6779348000000203E-2</c:v>
                </c:pt>
                <c:pt idx="4288">
                  <c:v>2.6742377000000185E-2</c:v>
                </c:pt>
                <c:pt idx="4289">
                  <c:v>2.6705456000000002E-2</c:v>
                </c:pt>
                <c:pt idx="4290">
                  <c:v>2.6668587000000001E-2</c:v>
                </c:pt>
                <c:pt idx="4291">
                  <c:v>2.6631768000000208E-2</c:v>
                </c:pt>
                <c:pt idx="4292">
                  <c:v>2.6595000000000101E-2</c:v>
                </c:pt>
                <c:pt idx="4293">
                  <c:v>2.6558283000000002E-2</c:v>
                </c:pt>
                <c:pt idx="4294">
                  <c:v>2.6521617000000153E-2</c:v>
                </c:pt>
                <c:pt idx="4295">
                  <c:v>2.6485001000000119E-2</c:v>
                </c:pt>
                <c:pt idx="4296">
                  <c:v>2.6448436000000002E-2</c:v>
                </c:pt>
                <c:pt idx="4297">
                  <c:v>2.6411922000000174E-2</c:v>
                </c:pt>
                <c:pt idx="4298">
                  <c:v>2.6375457000000099E-2</c:v>
                </c:pt>
                <c:pt idx="4299">
                  <c:v>2.63390440000001E-2</c:v>
                </c:pt>
                <c:pt idx="4300">
                  <c:v>2.6302680000000002E-2</c:v>
                </c:pt>
                <c:pt idx="4301">
                  <c:v>2.6266367000000134E-2</c:v>
                </c:pt>
                <c:pt idx="4302">
                  <c:v>2.6230103000000157E-2</c:v>
                </c:pt>
                <c:pt idx="4303">
                  <c:v>2.6193890000000056E-2</c:v>
                </c:pt>
                <c:pt idx="4304">
                  <c:v>2.6157726999999999E-2</c:v>
                </c:pt>
                <c:pt idx="4305">
                  <c:v>2.6121614000000001E-2</c:v>
                </c:pt>
                <c:pt idx="4306">
                  <c:v>2.6085550000000016E-2</c:v>
                </c:pt>
                <c:pt idx="4307">
                  <c:v>2.6049536000000012E-2</c:v>
                </c:pt>
                <c:pt idx="4308">
                  <c:v>2.6013573000000109E-2</c:v>
                </c:pt>
                <c:pt idx="4309">
                  <c:v>2.5977658000000042E-2</c:v>
                </c:pt>
                <c:pt idx="4310">
                  <c:v>2.5941794000000011E-2</c:v>
                </c:pt>
                <c:pt idx="4311">
                  <c:v>2.5905978000000159E-2</c:v>
                </c:pt>
                <c:pt idx="4312">
                  <c:v>2.5870213000000197E-2</c:v>
                </c:pt>
                <c:pt idx="4313">
                  <c:v>2.5834496000000002E-2</c:v>
                </c:pt>
                <c:pt idx="4314">
                  <c:v>2.5798828999999999E-2</c:v>
                </c:pt>
                <c:pt idx="4315">
                  <c:v>2.576321200000015E-2</c:v>
                </c:pt>
                <c:pt idx="4316">
                  <c:v>2.5727643000000001E-2</c:v>
                </c:pt>
                <c:pt idx="4317">
                  <c:v>2.5692123000000011E-2</c:v>
                </c:pt>
                <c:pt idx="4318">
                  <c:v>2.5656653000000001E-2</c:v>
                </c:pt>
                <c:pt idx="4319">
                  <c:v>2.5621231000000095E-2</c:v>
                </c:pt>
                <c:pt idx="4320">
                  <c:v>2.5585859000000002E-2</c:v>
                </c:pt>
                <c:pt idx="4321">
                  <c:v>2.5550534999999985E-2</c:v>
                </c:pt>
                <c:pt idx="4322">
                  <c:v>2.5515260000000012E-2</c:v>
                </c:pt>
                <c:pt idx="4323">
                  <c:v>2.5480034000000002E-2</c:v>
                </c:pt>
                <c:pt idx="4324">
                  <c:v>2.5444856000000002E-2</c:v>
                </c:pt>
                <c:pt idx="4325">
                  <c:v>2.5409727000000149E-2</c:v>
                </c:pt>
                <c:pt idx="4326">
                  <c:v>2.5374646000000011E-2</c:v>
                </c:pt>
                <c:pt idx="4327">
                  <c:v>2.5339614000000052E-2</c:v>
                </c:pt>
                <c:pt idx="4328">
                  <c:v>2.5304629999999988E-2</c:v>
                </c:pt>
                <c:pt idx="4329">
                  <c:v>2.5269694999999998E-2</c:v>
                </c:pt>
                <c:pt idx="4330">
                  <c:v>2.5234808000000143E-2</c:v>
                </c:pt>
                <c:pt idx="4331">
                  <c:v>2.5199969000000006E-2</c:v>
                </c:pt>
                <c:pt idx="4332">
                  <c:v>2.5165178000000052E-2</c:v>
                </c:pt>
                <c:pt idx="4333">
                  <c:v>2.513043500000001E-2</c:v>
                </c:pt>
                <c:pt idx="4334">
                  <c:v>2.5095740000000113E-2</c:v>
                </c:pt>
                <c:pt idx="4335">
                  <c:v>2.5061093000000052E-2</c:v>
                </c:pt>
                <c:pt idx="4336">
                  <c:v>2.5026493E-2</c:v>
                </c:pt>
                <c:pt idx="4337">
                  <c:v>2.4991942000000159E-2</c:v>
                </c:pt>
                <c:pt idx="4338">
                  <c:v>2.4957438000000002E-2</c:v>
                </c:pt>
                <c:pt idx="4339">
                  <c:v>2.4922982E-2</c:v>
                </c:pt>
                <c:pt idx="4340">
                  <c:v>2.4888573000000011E-2</c:v>
                </c:pt>
                <c:pt idx="4341">
                  <c:v>2.485421200000015E-2</c:v>
                </c:pt>
                <c:pt idx="4342">
                  <c:v>2.4819898000000094E-2</c:v>
                </c:pt>
                <c:pt idx="4343">
                  <c:v>2.4785631999999998E-2</c:v>
                </c:pt>
                <c:pt idx="4344">
                  <c:v>2.475141300000001E-2</c:v>
                </c:pt>
                <c:pt idx="4345">
                  <c:v>2.4717241000000011E-2</c:v>
                </c:pt>
                <c:pt idx="4346">
                  <c:v>2.4683117000000216E-2</c:v>
                </c:pt>
                <c:pt idx="4347">
                  <c:v>2.4649039000000011E-2</c:v>
                </c:pt>
                <c:pt idx="4348">
                  <c:v>2.4615009000000042E-2</c:v>
                </c:pt>
                <c:pt idx="4349">
                  <c:v>2.4581026000000002E-2</c:v>
                </c:pt>
                <c:pt idx="4350">
                  <c:v>2.4547089000000001E-2</c:v>
                </c:pt>
                <c:pt idx="4351">
                  <c:v>2.4513199999999999E-2</c:v>
                </c:pt>
                <c:pt idx="4352">
                  <c:v>2.4479357000000188E-2</c:v>
                </c:pt>
                <c:pt idx="4353">
                  <c:v>2.4445561000000001E-2</c:v>
                </c:pt>
                <c:pt idx="4354">
                  <c:v>2.4411811000000113E-2</c:v>
                </c:pt>
                <c:pt idx="4355">
                  <c:v>2.4378108000000002E-2</c:v>
                </c:pt>
                <c:pt idx="4356">
                  <c:v>2.4344451999999968E-2</c:v>
                </c:pt>
                <c:pt idx="4357">
                  <c:v>2.4310841999999992E-2</c:v>
                </c:pt>
                <c:pt idx="4358">
                  <c:v>2.4277278000000197E-2</c:v>
                </c:pt>
                <c:pt idx="4359">
                  <c:v>2.4243761000000016E-2</c:v>
                </c:pt>
                <c:pt idx="4360">
                  <c:v>2.4210289999999988E-2</c:v>
                </c:pt>
                <c:pt idx="4361">
                  <c:v>2.4176866000000002E-2</c:v>
                </c:pt>
                <c:pt idx="4362">
                  <c:v>2.4143486999999988E-2</c:v>
                </c:pt>
                <c:pt idx="4363">
                  <c:v>2.4110154999999984E-2</c:v>
                </c:pt>
                <c:pt idx="4364">
                  <c:v>2.4076868000000095E-2</c:v>
                </c:pt>
                <c:pt idx="4365">
                  <c:v>2.4043628000000011E-2</c:v>
                </c:pt>
                <c:pt idx="4366">
                  <c:v>2.4010433000000001E-2</c:v>
                </c:pt>
                <c:pt idx="4367">
                  <c:v>2.3977285000000011E-2</c:v>
                </c:pt>
                <c:pt idx="4368">
                  <c:v>2.3944181999999987E-2</c:v>
                </c:pt>
                <c:pt idx="4369">
                  <c:v>2.3911123999999999E-2</c:v>
                </c:pt>
                <c:pt idx="4370">
                  <c:v>2.38781130000001E-2</c:v>
                </c:pt>
                <c:pt idx="4371">
                  <c:v>2.3845147000000188E-2</c:v>
                </c:pt>
                <c:pt idx="4372">
                  <c:v>2.3812226000000002E-2</c:v>
                </c:pt>
                <c:pt idx="4373">
                  <c:v>2.3779351000000001E-2</c:v>
                </c:pt>
                <c:pt idx="4374">
                  <c:v>2.3746520999999975E-2</c:v>
                </c:pt>
                <c:pt idx="4375">
                  <c:v>2.3713736999999999E-2</c:v>
                </c:pt>
                <c:pt idx="4376">
                  <c:v>2.3680998000000012E-2</c:v>
                </c:pt>
                <c:pt idx="4377">
                  <c:v>2.3648304000000002E-2</c:v>
                </c:pt>
                <c:pt idx="4378">
                  <c:v>2.3615654999999985E-2</c:v>
                </c:pt>
                <c:pt idx="4379">
                  <c:v>2.3583052000000011E-2</c:v>
                </c:pt>
                <c:pt idx="4380">
                  <c:v>2.3550492999999985E-2</c:v>
                </c:pt>
                <c:pt idx="4381">
                  <c:v>2.3517979000000001E-2</c:v>
                </c:pt>
                <c:pt idx="4382">
                  <c:v>2.3485510000000102E-2</c:v>
                </c:pt>
                <c:pt idx="4383">
                  <c:v>2.3453086000000001E-2</c:v>
                </c:pt>
                <c:pt idx="4384">
                  <c:v>2.3420706999999989E-2</c:v>
                </c:pt>
                <c:pt idx="4385">
                  <c:v>2.3388372000000011E-2</c:v>
                </c:pt>
                <c:pt idx="4386">
                  <c:v>2.3356081999999927E-2</c:v>
                </c:pt>
                <c:pt idx="4387">
                  <c:v>2.332383700000001E-2</c:v>
                </c:pt>
                <c:pt idx="4388">
                  <c:v>2.3291636000000001E-2</c:v>
                </c:pt>
                <c:pt idx="4389">
                  <c:v>2.3259479999999989E-2</c:v>
                </c:pt>
                <c:pt idx="4390">
                  <c:v>2.3227368000000012E-2</c:v>
                </c:pt>
                <c:pt idx="4391">
                  <c:v>2.3195299999999999E-2</c:v>
                </c:pt>
                <c:pt idx="4392">
                  <c:v>2.3163276999999999E-2</c:v>
                </c:pt>
                <c:pt idx="4393">
                  <c:v>2.3131298000000012E-2</c:v>
                </c:pt>
                <c:pt idx="4394">
                  <c:v>2.3099363000000012E-2</c:v>
                </c:pt>
                <c:pt idx="4395">
                  <c:v>2.3067471999999988E-2</c:v>
                </c:pt>
                <c:pt idx="4396">
                  <c:v>2.3035625000000056E-2</c:v>
                </c:pt>
                <c:pt idx="4397">
                  <c:v>2.3003822000000052E-2</c:v>
                </c:pt>
                <c:pt idx="4398">
                  <c:v>2.2972063000000056E-2</c:v>
                </c:pt>
                <c:pt idx="4399">
                  <c:v>2.294034800000018E-2</c:v>
                </c:pt>
                <c:pt idx="4400">
                  <c:v>2.2908677000000113E-2</c:v>
                </c:pt>
                <c:pt idx="4401">
                  <c:v>2.2877049000000201E-2</c:v>
                </c:pt>
                <c:pt idx="4402">
                  <c:v>2.2845465000000145E-2</c:v>
                </c:pt>
                <c:pt idx="4403">
                  <c:v>2.2813925000000165E-2</c:v>
                </c:pt>
                <c:pt idx="4404">
                  <c:v>2.2782428E-2</c:v>
                </c:pt>
                <c:pt idx="4405">
                  <c:v>2.2750974000000052E-2</c:v>
                </c:pt>
                <c:pt idx="4406">
                  <c:v>2.2719564000000001E-2</c:v>
                </c:pt>
                <c:pt idx="4407">
                  <c:v>2.2688198000000125E-2</c:v>
                </c:pt>
                <c:pt idx="4408">
                  <c:v>2.265687500000016E-2</c:v>
                </c:pt>
                <c:pt idx="4409">
                  <c:v>2.2625595000000012E-2</c:v>
                </c:pt>
                <c:pt idx="4410">
                  <c:v>2.2594358000000002E-2</c:v>
                </c:pt>
                <c:pt idx="4411">
                  <c:v>2.2563164000000011E-2</c:v>
                </c:pt>
                <c:pt idx="4412">
                  <c:v>2.2532013000000125E-2</c:v>
                </c:pt>
                <c:pt idx="4413">
                  <c:v>2.2500906000000095E-2</c:v>
                </c:pt>
                <c:pt idx="4414">
                  <c:v>2.2469841000000105E-2</c:v>
                </c:pt>
                <c:pt idx="4415">
                  <c:v>2.2438819000000158E-2</c:v>
                </c:pt>
                <c:pt idx="4416">
                  <c:v>2.2407840000000189E-2</c:v>
                </c:pt>
                <c:pt idx="4417">
                  <c:v>2.2376904000000052E-2</c:v>
                </c:pt>
                <c:pt idx="4418">
                  <c:v>2.2346011000000002E-2</c:v>
                </c:pt>
                <c:pt idx="4419">
                  <c:v>2.2315160000000094E-2</c:v>
                </c:pt>
                <c:pt idx="4420">
                  <c:v>2.2284351000000056E-2</c:v>
                </c:pt>
                <c:pt idx="4421">
                  <c:v>2.2253586000000002E-2</c:v>
                </c:pt>
                <c:pt idx="4422">
                  <c:v>2.2222863000000002E-2</c:v>
                </c:pt>
                <c:pt idx="4423">
                  <c:v>2.2192182000000001E-2</c:v>
                </c:pt>
                <c:pt idx="4424">
                  <c:v>2.2161543000000002E-2</c:v>
                </c:pt>
                <c:pt idx="4425">
                  <c:v>2.2130947000000199E-2</c:v>
                </c:pt>
                <c:pt idx="4426">
                  <c:v>2.2100393000000086E-2</c:v>
                </c:pt>
                <c:pt idx="4427">
                  <c:v>2.2069881000000006E-2</c:v>
                </c:pt>
                <c:pt idx="4428">
                  <c:v>2.2039412000000185E-2</c:v>
                </c:pt>
                <c:pt idx="4429">
                  <c:v>2.2008984000000002E-2</c:v>
                </c:pt>
                <c:pt idx="4430">
                  <c:v>2.1978599000000001E-2</c:v>
                </c:pt>
                <c:pt idx="4431">
                  <c:v>2.194825500000001E-2</c:v>
                </c:pt>
                <c:pt idx="4432">
                  <c:v>2.1917953000000011E-2</c:v>
                </c:pt>
                <c:pt idx="4433">
                  <c:v>2.1887694000000051E-2</c:v>
                </c:pt>
                <c:pt idx="4434">
                  <c:v>2.1857475000000112E-2</c:v>
                </c:pt>
                <c:pt idx="4435">
                  <c:v>2.1827299000000012E-2</c:v>
                </c:pt>
                <c:pt idx="4436">
                  <c:v>2.1797164000000001E-2</c:v>
                </c:pt>
                <c:pt idx="4437">
                  <c:v>2.1767071000000002E-2</c:v>
                </c:pt>
                <c:pt idx="4438">
                  <c:v>2.1737020000000086E-2</c:v>
                </c:pt>
                <c:pt idx="4439">
                  <c:v>2.1707010000000113E-2</c:v>
                </c:pt>
                <c:pt idx="4440">
                  <c:v>2.1677041000000168E-2</c:v>
                </c:pt>
                <c:pt idx="4441">
                  <c:v>2.1647114000000123E-2</c:v>
                </c:pt>
                <c:pt idx="4442">
                  <c:v>2.1617228000000113E-2</c:v>
                </c:pt>
                <c:pt idx="4443">
                  <c:v>2.1587383000000012E-2</c:v>
                </c:pt>
                <c:pt idx="4444">
                  <c:v>2.155758E-2</c:v>
                </c:pt>
                <c:pt idx="4445">
                  <c:v>2.1527817000000126E-2</c:v>
                </c:pt>
                <c:pt idx="4446">
                  <c:v>2.1498096000000001E-2</c:v>
                </c:pt>
                <c:pt idx="4447">
                  <c:v>2.1468416000000001E-2</c:v>
                </c:pt>
                <c:pt idx="4448">
                  <c:v>2.1438777000000166E-2</c:v>
                </c:pt>
                <c:pt idx="4449">
                  <c:v>2.1409178000000174E-2</c:v>
                </c:pt>
                <c:pt idx="4450">
                  <c:v>2.1379621000000001E-2</c:v>
                </c:pt>
                <c:pt idx="4451">
                  <c:v>2.1350104000000002E-2</c:v>
                </c:pt>
                <c:pt idx="4452">
                  <c:v>2.1320627999999998E-2</c:v>
                </c:pt>
                <c:pt idx="4453">
                  <c:v>2.1291193000000125E-2</c:v>
                </c:pt>
                <c:pt idx="4454">
                  <c:v>2.1261799000000012E-2</c:v>
                </c:pt>
                <c:pt idx="4455">
                  <c:v>2.1232445000000127E-2</c:v>
                </c:pt>
                <c:pt idx="4456">
                  <c:v>2.1203131000000125E-2</c:v>
                </c:pt>
                <c:pt idx="4457">
                  <c:v>2.1173858000000052E-2</c:v>
                </c:pt>
                <c:pt idx="4458">
                  <c:v>2.1144625999999996E-2</c:v>
                </c:pt>
                <c:pt idx="4459">
                  <c:v>2.1115432999999999E-2</c:v>
                </c:pt>
                <c:pt idx="4460">
                  <c:v>2.1086281000000002E-2</c:v>
                </c:pt>
                <c:pt idx="4461">
                  <c:v>2.1057170000000139E-2</c:v>
                </c:pt>
                <c:pt idx="4462">
                  <c:v>2.1028098000000002E-2</c:v>
                </c:pt>
                <c:pt idx="4463">
                  <c:v>2.0999067000000052E-2</c:v>
                </c:pt>
                <c:pt idx="4464">
                  <c:v>2.0970076000000011E-2</c:v>
                </c:pt>
                <c:pt idx="4465">
                  <c:v>2.0941125000000012E-2</c:v>
                </c:pt>
                <c:pt idx="4466">
                  <c:v>2.0912213000000002E-2</c:v>
                </c:pt>
                <c:pt idx="4467">
                  <c:v>2.0883342000000221E-2</c:v>
                </c:pt>
                <c:pt idx="4468">
                  <c:v>2.0854510000000052E-2</c:v>
                </c:pt>
                <c:pt idx="4469">
                  <c:v>2.0825719000000052E-2</c:v>
                </c:pt>
                <c:pt idx="4470">
                  <c:v>2.0796967000000006E-2</c:v>
                </c:pt>
                <c:pt idx="4471">
                  <c:v>2.0768254999999968E-2</c:v>
                </c:pt>
                <c:pt idx="4472">
                  <c:v>2.0739581999999993E-2</c:v>
                </c:pt>
                <c:pt idx="4473">
                  <c:v>2.0710949000000006E-2</c:v>
                </c:pt>
                <c:pt idx="4474">
                  <c:v>2.0682356000000002E-2</c:v>
                </c:pt>
                <c:pt idx="4475">
                  <c:v>2.0653802000000148E-2</c:v>
                </c:pt>
                <c:pt idx="4476">
                  <c:v>2.0625286999999999E-2</c:v>
                </c:pt>
                <c:pt idx="4477">
                  <c:v>2.0596811999999999E-2</c:v>
                </c:pt>
                <c:pt idx="4478">
                  <c:v>2.0568376000000006E-2</c:v>
                </c:pt>
                <c:pt idx="4479">
                  <c:v>2.0539979000000107E-2</c:v>
                </c:pt>
                <c:pt idx="4480">
                  <c:v>2.0511622000000011E-2</c:v>
                </c:pt>
                <c:pt idx="4481">
                  <c:v>2.0483304000000126E-2</c:v>
                </c:pt>
                <c:pt idx="4482">
                  <c:v>2.0455024000000002E-2</c:v>
                </c:pt>
                <c:pt idx="4483">
                  <c:v>2.0426783999999983E-2</c:v>
                </c:pt>
                <c:pt idx="4484">
                  <c:v>2.0398582999999984E-2</c:v>
                </c:pt>
                <c:pt idx="4485">
                  <c:v>2.0370420999999993E-2</c:v>
                </c:pt>
                <c:pt idx="4486">
                  <c:v>2.0342296999999999E-2</c:v>
                </c:pt>
                <c:pt idx="4487">
                  <c:v>2.0314213000000001E-2</c:v>
                </c:pt>
                <c:pt idx="4488">
                  <c:v>2.0286167000000105E-2</c:v>
                </c:pt>
                <c:pt idx="4489">
                  <c:v>2.0258160000000001E-2</c:v>
                </c:pt>
                <c:pt idx="4490">
                  <c:v>2.0230192000000126E-2</c:v>
                </c:pt>
                <c:pt idx="4491">
                  <c:v>2.0202262000000103E-2</c:v>
                </c:pt>
                <c:pt idx="4492">
                  <c:v>2.0174371000000052E-2</c:v>
                </c:pt>
                <c:pt idx="4493">
                  <c:v>2.0146518000000002E-2</c:v>
                </c:pt>
                <c:pt idx="4494">
                  <c:v>2.0118703999999998E-2</c:v>
                </c:pt>
                <c:pt idx="4495">
                  <c:v>2.0090928000000011E-2</c:v>
                </c:pt>
                <c:pt idx="4496">
                  <c:v>2.0063191000000001E-2</c:v>
                </c:pt>
                <c:pt idx="4497">
                  <c:v>2.0035491000000002E-2</c:v>
                </c:pt>
                <c:pt idx="4498">
                  <c:v>2.0007831000000052E-2</c:v>
                </c:pt>
                <c:pt idx="4499">
                  <c:v>1.9980208000000062E-2</c:v>
                </c:pt>
                <c:pt idx="4500">
                  <c:v>1.9952622999999999E-2</c:v>
                </c:pt>
                <c:pt idx="4501">
                  <c:v>1.9925077000000072E-2</c:v>
                </c:pt>
                <c:pt idx="4502">
                  <c:v>1.9897568000000063E-2</c:v>
                </c:pt>
                <c:pt idx="4503">
                  <c:v>1.9870097999999999E-2</c:v>
                </c:pt>
                <c:pt idx="4504">
                  <c:v>1.9842665000000068E-2</c:v>
                </c:pt>
                <c:pt idx="4505">
                  <c:v>1.9815269999999999E-2</c:v>
                </c:pt>
                <c:pt idx="4506">
                  <c:v>1.9787913000000001E-2</c:v>
                </c:pt>
                <c:pt idx="4507">
                  <c:v>1.9760594000000076E-2</c:v>
                </c:pt>
                <c:pt idx="4508">
                  <c:v>1.9733312999999999E-2</c:v>
                </c:pt>
                <c:pt idx="4509">
                  <c:v>1.9706069000000073E-2</c:v>
                </c:pt>
                <c:pt idx="4510">
                  <c:v>1.9678863000000001E-2</c:v>
                </c:pt>
                <c:pt idx="4511">
                  <c:v>1.9651694000000001E-2</c:v>
                </c:pt>
                <c:pt idx="4512">
                  <c:v>1.9624563000000067E-2</c:v>
                </c:pt>
                <c:pt idx="4513">
                  <c:v>1.9597470000000061E-2</c:v>
                </c:pt>
                <c:pt idx="4514">
                  <c:v>1.9570412999999998E-2</c:v>
                </c:pt>
                <c:pt idx="4515">
                  <c:v>1.9543395000000061E-2</c:v>
                </c:pt>
                <c:pt idx="4516">
                  <c:v>1.9516413E-2</c:v>
                </c:pt>
                <c:pt idx="4517">
                  <c:v>1.9489469000000061E-2</c:v>
                </c:pt>
                <c:pt idx="4518">
                  <c:v>1.9462562000000058E-2</c:v>
                </c:pt>
                <c:pt idx="4519">
                  <c:v>1.9435692000000001E-2</c:v>
                </c:pt>
                <c:pt idx="4520">
                  <c:v>1.9408859000000091E-2</c:v>
                </c:pt>
                <c:pt idx="4521">
                  <c:v>1.9382063000000001E-2</c:v>
                </c:pt>
                <c:pt idx="4522">
                  <c:v>1.9355304E-2</c:v>
                </c:pt>
                <c:pt idx="4523">
                  <c:v>1.9328582000000021E-2</c:v>
                </c:pt>
                <c:pt idx="4524">
                  <c:v>1.9301897000000064E-2</c:v>
                </c:pt>
                <c:pt idx="4525">
                  <c:v>1.9275249000000001E-2</c:v>
                </c:pt>
                <c:pt idx="4526">
                  <c:v>1.9248637999999998E-2</c:v>
                </c:pt>
                <c:pt idx="4527">
                  <c:v>1.9222063000000001E-2</c:v>
                </c:pt>
                <c:pt idx="4528">
                  <c:v>1.9195525000000074E-2</c:v>
                </c:pt>
                <c:pt idx="4529">
                  <c:v>1.9169024000000059E-2</c:v>
                </c:pt>
                <c:pt idx="4530">
                  <c:v>1.9142559000000111E-2</c:v>
                </c:pt>
                <c:pt idx="4531">
                  <c:v>1.9116131000000001E-2</c:v>
                </c:pt>
                <c:pt idx="4532">
                  <c:v>1.9089739000000064E-2</c:v>
                </c:pt>
                <c:pt idx="4533">
                  <c:v>1.9063383999999999E-2</c:v>
                </c:pt>
                <c:pt idx="4534">
                  <c:v>1.9037064999999999E-2</c:v>
                </c:pt>
                <c:pt idx="4535">
                  <c:v>1.9010783000000003E-2</c:v>
                </c:pt>
                <c:pt idx="4536">
                  <c:v>1.8984537000000107E-2</c:v>
                </c:pt>
                <c:pt idx="4537">
                  <c:v>1.8958327000000021E-2</c:v>
                </c:pt>
                <c:pt idx="4538">
                  <c:v>1.8932153000000083E-2</c:v>
                </c:pt>
                <c:pt idx="4539">
                  <c:v>1.8906015000000085E-2</c:v>
                </c:pt>
                <c:pt idx="4540">
                  <c:v>1.8879913000000002E-2</c:v>
                </c:pt>
                <c:pt idx="4541">
                  <c:v>1.8853847999999999E-2</c:v>
                </c:pt>
                <c:pt idx="4542">
                  <c:v>1.8827818000000083E-2</c:v>
                </c:pt>
                <c:pt idx="4543">
                  <c:v>1.880182500000014E-2</c:v>
                </c:pt>
                <c:pt idx="4544">
                  <c:v>1.8775867000000068E-2</c:v>
                </c:pt>
                <c:pt idx="4545">
                  <c:v>1.8749945000000021E-2</c:v>
                </c:pt>
                <c:pt idx="4546">
                  <c:v>1.8724059000000116E-2</c:v>
                </c:pt>
                <c:pt idx="4547">
                  <c:v>1.8698209000000021E-2</c:v>
                </c:pt>
                <c:pt idx="4548">
                  <c:v>1.8672394000000005E-2</c:v>
                </c:pt>
                <c:pt idx="4549">
                  <c:v>1.8646615000000068E-2</c:v>
                </c:pt>
                <c:pt idx="4550">
                  <c:v>1.8620871000000132E-2</c:v>
                </c:pt>
                <c:pt idx="4551">
                  <c:v>1.8595163000000001E-2</c:v>
                </c:pt>
                <c:pt idx="4552">
                  <c:v>1.8569491000000073E-2</c:v>
                </c:pt>
                <c:pt idx="4553">
                  <c:v>1.8543854000000103E-2</c:v>
                </c:pt>
                <c:pt idx="4554">
                  <c:v>1.8518252000000002E-2</c:v>
                </c:pt>
                <c:pt idx="4555">
                  <c:v>1.8492686000000001E-2</c:v>
                </c:pt>
                <c:pt idx="4556">
                  <c:v>1.8467155000000113E-2</c:v>
                </c:pt>
                <c:pt idx="4557">
                  <c:v>1.8441660000000065E-2</c:v>
                </c:pt>
                <c:pt idx="4558">
                  <c:v>1.8416199000000067E-2</c:v>
                </c:pt>
                <c:pt idx="4559">
                  <c:v>1.8390774000000089E-2</c:v>
                </c:pt>
                <c:pt idx="4560">
                  <c:v>1.8365383000000061E-2</c:v>
                </c:pt>
                <c:pt idx="4561">
                  <c:v>1.8340028000000112E-2</c:v>
                </c:pt>
                <c:pt idx="4562">
                  <c:v>1.8314708000000061E-2</c:v>
                </c:pt>
                <c:pt idx="4563">
                  <c:v>1.8289423000000075E-2</c:v>
                </c:pt>
                <c:pt idx="4564">
                  <c:v>1.8264172000000089E-2</c:v>
                </c:pt>
                <c:pt idx="4565">
                  <c:v>1.8238957E-2</c:v>
                </c:pt>
                <c:pt idx="4566">
                  <c:v>1.8213776000000063E-2</c:v>
                </c:pt>
                <c:pt idx="4567">
                  <c:v>1.8188630000000001E-2</c:v>
                </c:pt>
                <c:pt idx="4568">
                  <c:v>1.8163519000000097E-2</c:v>
                </c:pt>
                <c:pt idx="4569">
                  <c:v>1.8138443000000001E-2</c:v>
                </c:pt>
                <c:pt idx="4570">
                  <c:v>1.8113401000000074E-2</c:v>
                </c:pt>
                <c:pt idx="4571">
                  <c:v>1.8088394000000001E-2</c:v>
                </c:pt>
                <c:pt idx="4572">
                  <c:v>1.8063421000000118E-2</c:v>
                </c:pt>
                <c:pt idx="4573">
                  <c:v>1.8038483000000001E-2</c:v>
                </c:pt>
                <c:pt idx="4574">
                  <c:v>1.8013579000000102E-2</c:v>
                </c:pt>
                <c:pt idx="4575">
                  <c:v>1.7988709000000123E-2</c:v>
                </c:pt>
                <c:pt idx="4576">
                  <c:v>1.796387400000014E-2</c:v>
                </c:pt>
                <c:pt idx="4577">
                  <c:v>1.7939073000000083E-2</c:v>
                </c:pt>
                <c:pt idx="4578">
                  <c:v>1.791430600000006E-2</c:v>
                </c:pt>
                <c:pt idx="4579">
                  <c:v>1.7889574000000137E-2</c:v>
                </c:pt>
                <c:pt idx="4580">
                  <c:v>1.786487600000012E-2</c:v>
                </c:pt>
                <c:pt idx="4581">
                  <c:v>1.784021200000006E-2</c:v>
                </c:pt>
                <c:pt idx="4582">
                  <c:v>1.7815581000000111E-2</c:v>
                </c:pt>
                <c:pt idx="4583">
                  <c:v>1.7790985000000092E-2</c:v>
                </c:pt>
                <c:pt idx="4584">
                  <c:v>1.7766423000000118E-2</c:v>
                </c:pt>
                <c:pt idx="4585">
                  <c:v>1.7741895000000129E-2</c:v>
                </c:pt>
                <c:pt idx="4586">
                  <c:v>1.7717400000000081E-2</c:v>
                </c:pt>
                <c:pt idx="4587">
                  <c:v>1.769294000000006E-2</c:v>
                </c:pt>
                <c:pt idx="4588">
                  <c:v>1.766851300000009E-2</c:v>
                </c:pt>
                <c:pt idx="4589">
                  <c:v>1.7644120000000124E-2</c:v>
                </c:pt>
                <c:pt idx="4590">
                  <c:v>1.7619760000000064E-2</c:v>
                </c:pt>
                <c:pt idx="4591">
                  <c:v>1.7595435000000097E-2</c:v>
                </c:pt>
                <c:pt idx="4592">
                  <c:v>1.7571142000000001E-2</c:v>
                </c:pt>
                <c:pt idx="4593">
                  <c:v>1.754688400000011E-2</c:v>
                </c:pt>
                <c:pt idx="4594">
                  <c:v>1.7522659000000114E-2</c:v>
                </c:pt>
                <c:pt idx="4595">
                  <c:v>1.7498467000000063E-2</c:v>
                </c:pt>
                <c:pt idx="4596">
                  <c:v>1.7474309000000077E-2</c:v>
                </c:pt>
                <c:pt idx="4597">
                  <c:v>1.7450184000000105E-2</c:v>
                </c:pt>
                <c:pt idx="4598">
                  <c:v>1.7426092000000021E-2</c:v>
                </c:pt>
                <c:pt idx="4599">
                  <c:v>1.7402033000000084E-2</c:v>
                </c:pt>
                <c:pt idx="4600">
                  <c:v>1.737800800000007E-2</c:v>
                </c:pt>
                <c:pt idx="4601">
                  <c:v>1.7354016000000003E-2</c:v>
                </c:pt>
                <c:pt idx="4602">
                  <c:v>1.7330057000000072E-2</c:v>
                </c:pt>
                <c:pt idx="4603">
                  <c:v>1.7306132000000075E-2</c:v>
                </c:pt>
                <c:pt idx="4604">
                  <c:v>1.7282239000000102E-2</c:v>
                </c:pt>
                <c:pt idx="4605">
                  <c:v>1.7258379000000094E-2</c:v>
                </c:pt>
                <c:pt idx="4606">
                  <c:v>1.723455200000007E-2</c:v>
                </c:pt>
                <c:pt idx="4607">
                  <c:v>1.7210758000000097E-2</c:v>
                </c:pt>
                <c:pt idx="4608">
                  <c:v>1.7186996999999999E-2</c:v>
                </c:pt>
                <c:pt idx="4609">
                  <c:v>1.7163269000000075E-2</c:v>
                </c:pt>
                <c:pt idx="4610">
                  <c:v>1.7139573000000085E-2</c:v>
                </c:pt>
                <c:pt idx="4611">
                  <c:v>1.7115910000000005E-2</c:v>
                </c:pt>
                <c:pt idx="4612">
                  <c:v>1.7092280000000001E-2</c:v>
                </c:pt>
                <c:pt idx="4613">
                  <c:v>1.7068682000000043E-2</c:v>
                </c:pt>
                <c:pt idx="4614">
                  <c:v>1.7045118000000085E-2</c:v>
                </c:pt>
                <c:pt idx="4615">
                  <c:v>1.7021585000000127E-2</c:v>
                </c:pt>
                <c:pt idx="4616">
                  <c:v>1.6998085000000072E-2</c:v>
                </c:pt>
                <c:pt idx="4617">
                  <c:v>1.6974618000000021E-2</c:v>
                </c:pt>
                <c:pt idx="4618">
                  <c:v>1.6951183000000085E-2</c:v>
                </c:pt>
                <c:pt idx="4619">
                  <c:v>1.6927780000000087E-2</c:v>
                </c:pt>
                <c:pt idx="4620">
                  <c:v>1.6904409000000113E-2</c:v>
                </c:pt>
                <c:pt idx="4621">
                  <c:v>1.6881071000000129E-2</c:v>
                </c:pt>
                <c:pt idx="4622">
                  <c:v>1.6857765000000073E-2</c:v>
                </c:pt>
                <c:pt idx="4623">
                  <c:v>1.6834491000000073E-2</c:v>
                </c:pt>
                <c:pt idx="4624">
                  <c:v>1.6811250000000041E-2</c:v>
                </c:pt>
                <c:pt idx="4625">
                  <c:v>1.6788040000000021E-2</c:v>
                </c:pt>
                <c:pt idx="4626">
                  <c:v>1.6764863000000085E-2</c:v>
                </c:pt>
                <c:pt idx="4627">
                  <c:v>1.6741717000000069E-2</c:v>
                </c:pt>
                <c:pt idx="4628">
                  <c:v>1.6718604000000001E-2</c:v>
                </c:pt>
                <c:pt idx="4629">
                  <c:v>1.6695522000000074E-2</c:v>
                </c:pt>
                <c:pt idx="4630">
                  <c:v>1.667247200000007E-2</c:v>
                </c:pt>
                <c:pt idx="4631">
                  <c:v>1.6649454000000095E-2</c:v>
                </c:pt>
                <c:pt idx="4632">
                  <c:v>1.6626468000000078E-2</c:v>
                </c:pt>
                <c:pt idx="4633">
                  <c:v>1.6603514000000097E-2</c:v>
                </c:pt>
                <c:pt idx="4634">
                  <c:v>1.6580591000000113E-2</c:v>
                </c:pt>
                <c:pt idx="4635">
                  <c:v>1.6557700000000061E-2</c:v>
                </c:pt>
                <c:pt idx="4636">
                  <c:v>1.6534840000000061E-2</c:v>
                </c:pt>
                <c:pt idx="4637">
                  <c:v>1.6512012000000003E-2</c:v>
                </c:pt>
                <c:pt idx="4638">
                  <c:v>1.6489216000000001E-2</c:v>
                </c:pt>
                <c:pt idx="4639">
                  <c:v>1.6466451000000104E-2</c:v>
                </c:pt>
                <c:pt idx="4640">
                  <c:v>1.6443717000000069E-2</c:v>
                </c:pt>
                <c:pt idx="4641">
                  <c:v>1.6421015000000087E-2</c:v>
                </c:pt>
                <c:pt idx="4642">
                  <c:v>1.6398343999999999E-2</c:v>
                </c:pt>
                <c:pt idx="4643">
                  <c:v>1.6375705000000074E-2</c:v>
                </c:pt>
                <c:pt idx="4644">
                  <c:v>1.6353097E-2</c:v>
                </c:pt>
                <c:pt idx="4645">
                  <c:v>1.6330519000000088E-2</c:v>
                </c:pt>
                <c:pt idx="4646">
                  <c:v>1.6307974000000072E-2</c:v>
                </c:pt>
                <c:pt idx="4647">
                  <c:v>1.6285459000000106E-2</c:v>
                </c:pt>
                <c:pt idx="4648">
                  <c:v>1.62629750000001E-2</c:v>
                </c:pt>
                <c:pt idx="4649">
                  <c:v>1.6240523000000118E-2</c:v>
                </c:pt>
                <c:pt idx="4650">
                  <c:v>1.6218101000000072E-2</c:v>
                </c:pt>
                <c:pt idx="4651">
                  <c:v>1.6195710000000023E-2</c:v>
                </c:pt>
                <c:pt idx="4652">
                  <c:v>1.6173351000000072E-2</c:v>
                </c:pt>
                <c:pt idx="4653">
                  <c:v>1.6151022000000001E-2</c:v>
                </c:pt>
                <c:pt idx="4654">
                  <c:v>1.6128724000000084E-2</c:v>
                </c:pt>
                <c:pt idx="4655">
                  <c:v>1.6106456000000068E-2</c:v>
                </c:pt>
                <c:pt idx="4656">
                  <c:v>1.6084220000000069E-2</c:v>
                </c:pt>
                <c:pt idx="4657">
                  <c:v>1.6062013999999999E-2</c:v>
                </c:pt>
                <c:pt idx="4658">
                  <c:v>1.6039839000000073E-2</c:v>
                </c:pt>
                <c:pt idx="4659">
                  <c:v>1.6017693999999999E-2</c:v>
                </c:pt>
                <c:pt idx="4660">
                  <c:v>1.5995580000000072E-2</c:v>
                </c:pt>
                <c:pt idx="4661">
                  <c:v>1.5973497000000003E-2</c:v>
                </c:pt>
                <c:pt idx="4662">
                  <c:v>1.5951443999999999E-2</c:v>
                </c:pt>
                <c:pt idx="4663">
                  <c:v>1.5929421000000089E-2</c:v>
                </c:pt>
                <c:pt idx="4664">
                  <c:v>1.5907429000000101E-2</c:v>
                </c:pt>
                <c:pt idx="4665">
                  <c:v>1.5885467000000021E-2</c:v>
                </c:pt>
                <c:pt idx="4666">
                  <c:v>1.586353600000007E-2</c:v>
                </c:pt>
                <c:pt idx="4667">
                  <c:v>1.5841635000000069E-2</c:v>
                </c:pt>
                <c:pt idx="4668">
                  <c:v>1.5819764E-2</c:v>
                </c:pt>
                <c:pt idx="4669">
                  <c:v>1.5797922999999998E-2</c:v>
                </c:pt>
                <c:pt idx="4670">
                  <c:v>1.5776113000000001E-2</c:v>
                </c:pt>
                <c:pt idx="4671">
                  <c:v>1.5754331999999999E-2</c:v>
                </c:pt>
                <c:pt idx="4672">
                  <c:v>1.5732582000000005E-2</c:v>
                </c:pt>
                <c:pt idx="4673">
                  <c:v>1.5710861000000065E-2</c:v>
                </c:pt>
                <c:pt idx="4674">
                  <c:v>1.5689171000000092E-2</c:v>
                </c:pt>
                <c:pt idx="4675">
                  <c:v>1.5667511000000071E-2</c:v>
                </c:pt>
                <c:pt idx="4676">
                  <c:v>1.5645880000000074E-2</c:v>
                </c:pt>
                <c:pt idx="4677">
                  <c:v>1.5624280000000044E-2</c:v>
                </c:pt>
                <c:pt idx="4678">
                  <c:v>1.5602709000000086E-2</c:v>
                </c:pt>
                <c:pt idx="4679">
                  <c:v>1.5581168000000077E-2</c:v>
                </c:pt>
                <c:pt idx="4680">
                  <c:v>1.5559656E-2</c:v>
                </c:pt>
                <c:pt idx="4681">
                  <c:v>1.5538175000000078E-2</c:v>
                </c:pt>
                <c:pt idx="4682">
                  <c:v>1.5516723000000001E-2</c:v>
                </c:pt>
                <c:pt idx="4683">
                  <c:v>1.5495300000000005E-2</c:v>
                </c:pt>
                <c:pt idx="4684">
                  <c:v>1.5473908000000001E-2</c:v>
                </c:pt>
                <c:pt idx="4685">
                  <c:v>1.5452544000000047E-2</c:v>
                </c:pt>
                <c:pt idx="4686">
                  <c:v>1.5431211E-2</c:v>
                </c:pt>
                <c:pt idx="4687">
                  <c:v>1.5409906000000001E-2</c:v>
                </c:pt>
                <c:pt idx="4688">
                  <c:v>1.5388631000000041E-2</c:v>
                </c:pt>
                <c:pt idx="4689">
                  <c:v>1.5367386000000005E-2</c:v>
                </c:pt>
                <c:pt idx="4690">
                  <c:v>1.5346170000000083E-2</c:v>
                </c:pt>
                <c:pt idx="4691">
                  <c:v>1.5324983000000021E-2</c:v>
                </c:pt>
                <c:pt idx="4692">
                  <c:v>1.5303825000000101E-2</c:v>
                </c:pt>
                <c:pt idx="4693">
                  <c:v>1.5282697000000001E-2</c:v>
                </c:pt>
                <c:pt idx="4694">
                  <c:v>1.5261598000000069E-2</c:v>
                </c:pt>
                <c:pt idx="4695">
                  <c:v>1.5240528000000102E-2</c:v>
                </c:pt>
                <c:pt idx="4696">
                  <c:v>1.5219487000000005E-2</c:v>
                </c:pt>
                <c:pt idx="4697">
                  <c:v>1.5198475000000052E-2</c:v>
                </c:pt>
                <c:pt idx="4698">
                  <c:v>1.5177491999999999E-2</c:v>
                </c:pt>
                <c:pt idx="4699">
                  <c:v>1.5156538000000021E-2</c:v>
                </c:pt>
                <c:pt idx="4700">
                  <c:v>1.5135612E-2</c:v>
                </c:pt>
                <c:pt idx="4701">
                  <c:v>1.5114716E-2</c:v>
                </c:pt>
                <c:pt idx="4702">
                  <c:v>1.5093848999999999E-2</c:v>
                </c:pt>
                <c:pt idx="4703">
                  <c:v>1.5073010000000001E-2</c:v>
                </c:pt>
                <c:pt idx="4704">
                  <c:v>1.5052200999999999E-2</c:v>
                </c:pt>
                <c:pt idx="4705">
                  <c:v>1.5031420000000052E-2</c:v>
                </c:pt>
                <c:pt idx="4706">
                  <c:v>1.5010666999999997E-2</c:v>
                </c:pt>
                <c:pt idx="4707">
                  <c:v>1.4989943999999996E-2</c:v>
                </c:pt>
                <c:pt idx="4708">
                  <c:v>1.4969248999999997E-2</c:v>
                </c:pt>
                <c:pt idx="4709">
                  <c:v>1.4948582000000047E-2</c:v>
                </c:pt>
                <c:pt idx="4710">
                  <c:v>1.4927943999999992E-2</c:v>
                </c:pt>
                <c:pt idx="4711">
                  <c:v>1.4907335000000044E-2</c:v>
                </c:pt>
                <c:pt idx="4712">
                  <c:v>1.4886754000000052E-2</c:v>
                </c:pt>
                <c:pt idx="4713">
                  <c:v>1.4866201000000023E-2</c:v>
                </c:pt>
                <c:pt idx="4714">
                  <c:v>1.4845677000000041E-2</c:v>
                </c:pt>
                <c:pt idx="4715">
                  <c:v>1.4825181000000067E-2</c:v>
                </c:pt>
                <c:pt idx="4716">
                  <c:v>1.4804713000000001E-2</c:v>
                </c:pt>
                <c:pt idx="4717">
                  <c:v>1.4784274000000047E-2</c:v>
                </c:pt>
                <c:pt idx="4718">
                  <c:v>1.4763863000000047E-2</c:v>
                </c:pt>
                <c:pt idx="4719">
                  <c:v>1.4743480000000054E-2</c:v>
                </c:pt>
                <c:pt idx="4720">
                  <c:v>1.4723125000000083E-2</c:v>
                </c:pt>
                <c:pt idx="4721">
                  <c:v>1.4702798000000001E-2</c:v>
                </c:pt>
                <c:pt idx="4722">
                  <c:v>1.4682500000000067E-2</c:v>
                </c:pt>
                <c:pt idx="4723">
                  <c:v>1.4662229000000058E-2</c:v>
                </c:pt>
                <c:pt idx="4724">
                  <c:v>1.4641986000000001E-2</c:v>
                </c:pt>
                <c:pt idx="4725">
                  <c:v>1.4621772000000048E-2</c:v>
                </c:pt>
                <c:pt idx="4726">
                  <c:v>1.4601585000000089E-2</c:v>
                </c:pt>
                <c:pt idx="4727">
                  <c:v>1.4581426000000047E-2</c:v>
                </c:pt>
                <c:pt idx="4728">
                  <c:v>1.4561295000000005E-2</c:v>
                </c:pt>
                <c:pt idx="4729">
                  <c:v>1.4541192000000001E-2</c:v>
                </c:pt>
                <c:pt idx="4730">
                  <c:v>1.4521116000000001E-2</c:v>
                </c:pt>
                <c:pt idx="4731">
                  <c:v>1.4501068000000021E-2</c:v>
                </c:pt>
                <c:pt idx="4732">
                  <c:v>1.4481048000000003E-2</c:v>
                </c:pt>
                <c:pt idx="4733">
                  <c:v>1.4461056000000003E-2</c:v>
                </c:pt>
                <c:pt idx="4734">
                  <c:v>1.4441091000000001E-2</c:v>
                </c:pt>
                <c:pt idx="4735">
                  <c:v>1.4421154000000075E-2</c:v>
                </c:pt>
                <c:pt idx="4736">
                  <c:v>1.4401243999999994E-2</c:v>
                </c:pt>
                <c:pt idx="4737">
                  <c:v>1.4381361000000021E-2</c:v>
                </c:pt>
                <c:pt idx="4738">
                  <c:v>1.4361507000000058E-2</c:v>
                </c:pt>
                <c:pt idx="4739">
                  <c:v>1.4341679000000067E-2</c:v>
                </c:pt>
                <c:pt idx="4740">
                  <c:v>1.4321879000000089E-2</c:v>
                </c:pt>
                <c:pt idx="4741">
                  <c:v>1.4302106000000005E-2</c:v>
                </c:pt>
                <c:pt idx="4742">
                  <c:v>1.4282361000000021E-2</c:v>
                </c:pt>
                <c:pt idx="4743">
                  <c:v>1.4262642999999992E-2</c:v>
                </c:pt>
                <c:pt idx="4744">
                  <c:v>1.4242952E-2</c:v>
                </c:pt>
                <c:pt idx="4745">
                  <c:v>1.4223288000000001E-2</c:v>
                </c:pt>
                <c:pt idx="4746">
                  <c:v>1.4203650999999999E-2</c:v>
                </c:pt>
                <c:pt idx="4747">
                  <c:v>1.4184041999999999E-2</c:v>
                </c:pt>
                <c:pt idx="4748">
                  <c:v>1.4164459000000063E-2</c:v>
                </c:pt>
                <c:pt idx="4749">
                  <c:v>1.4144904000000003E-2</c:v>
                </c:pt>
                <c:pt idx="4750">
                  <c:v>1.4125375000000058E-2</c:v>
                </c:pt>
                <c:pt idx="4751">
                  <c:v>1.4105874000000063E-2</c:v>
                </c:pt>
                <c:pt idx="4752">
                  <c:v>1.4086398999999999E-2</c:v>
                </c:pt>
                <c:pt idx="4753">
                  <c:v>1.4066951999999999E-2</c:v>
                </c:pt>
                <c:pt idx="4754">
                  <c:v>1.4047531000000051E-2</c:v>
                </c:pt>
                <c:pt idx="4755">
                  <c:v>1.4028137000000001E-2</c:v>
                </c:pt>
                <c:pt idx="4756">
                  <c:v>1.4008770000000044E-2</c:v>
                </c:pt>
                <c:pt idx="4757">
                  <c:v>1.3989429000000097E-2</c:v>
                </c:pt>
                <c:pt idx="4758">
                  <c:v>1.3970116000000001E-2</c:v>
                </c:pt>
                <c:pt idx="4759">
                  <c:v>1.3950829000000107E-2</c:v>
                </c:pt>
                <c:pt idx="4760">
                  <c:v>1.3931568000000076E-2</c:v>
                </c:pt>
                <c:pt idx="4761">
                  <c:v>1.391233400000005E-2</c:v>
                </c:pt>
                <c:pt idx="4762">
                  <c:v>1.3893127000000073E-2</c:v>
                </c:pt>
                <c:pt idx="4763">
                  <c:v>1.3873946E-2</c:v>
                </c:pt>
                <c:pt idx="4764">
                  <c:v>1.3854792000000001E-2</c:v>
                </c:pt>
                <c:pt idx="4765">
                  <c:v>1.3835663999999999E-2</c:v>
                </c:pt>
                <c:pt idx="4766">
                  <c:v>1.3816562000000001E-2</c:v>
                </c:pt>
                <c:pt idx="4767">
                  <c:v>1.3797487000000021E-2</c:v>
                </c:pt>
                <c:pt idx="4768">
                  <c:v>1.3778438000000047E-2</c:v>
                </c:pt>
                <c:pt idx="4769">
                  <c:v>1.3759416E-2</c:v>
                </c:pt>
                <c:pt idx="4770">
                  <c:v>1.3740420000000095E-2</c:v>
                </c:pt>
                <c:pt idx="4771">
                  <c:v>1.3721450000000086E-2</c:v>
                </c:pt>
                <c:pt idx="4772">
                  <c:v>1.3702506000000071E-2</c:v>
                </c:pt>
                <c:pt idx="4773">
                  <c:v>1.3683588000000094E-2</c:v>
                </c:pt>
                <c:pt idx="4774">
                  <c:v>1.3664697000000003E-2</c:v>
                </c:pt>
                <c:pt idx="4775">
                  <c:v>1.3645831000000091E-2</c:v>
                </c:pt>
                <c:pt idx="4776">
                  <c:v>1.3626992000000001E-2</c:v>
                </c:pt>
                <c:pt idx="4777">
                  <c:v>1.3608179000000102E-2</c:v>
                </c:pt>
                <c:pt idx="4778">
                  <c:v>1.3589390999999999E-2</c:v>
                </c:pt>
                <c:pt idx="4779">
                  <c:v>1.3570630000000005E-2</c:v>
                </c:pt>
                <c:pt idx="4780">
                  <c:v>1.3551894000000052E-2</c:v>
                </c:pt>
                <c:pt idx="4781">
                  <c:v>1.3533184000000063E-2</c:v>
                </c:pt>
                <c:pt idx="4782">
                  <c:v>1.3514501000000073E-2</c:v>
                </c:pt>
                <c:pt idx="4783">
                  <c:v>1.3495842000000001E-2</c:v>
                </c:pt>
                <c:pt idx="4784">
                  <c:v>1.347721E-2</c:v>
                </c:pt>
                <c:pt idx="4785">
                  <c:v>1.3458604000000001E-2</c:v>
                </c:pt>
                <c:pt idx="4786">
                  <c:v>1.3440023000000075E-2</c:v>
                </c:pt>
                <c:pt idx="4787">
                  <c:v>1.3421467000000051E-2</c:v>
                </c:pt>
                <c:pt idx="4788">
                  <c:v>1.3402938000000046E-2</c:v>
                </c:pt>
                <c:pt idx="4789">
                  <c:v>1.3384434000000063E-2</c:v>
                </c:pt>
                <c:pt idx="4790">
                  <c:v>1.3365955000000056E-2</c:v>
                </c:pt>
                <c:pt idx="4791">
                  <c:v>1.3347502000000051E-2</c:v>
                </c:pt>
                <c:pt idx="4792">
                  <c:v>1.3329075000000076E-2</c:v>
                </c:pt>
                <c:pt idx="4793">
                  <c:v>1.3310673000000047E-2</c:v>
                </c:pt>
                <c:pt idx="4794">
                  <c:v>1.3292295999999999E-2</c:v>
                </c:pt>
                <c:pt idx="4795">
                  <c:v>1.3273944999999997E-2</c:v>
                </c:pt>
                <c:pt idx="4796">
                  <c:v>1.3255619000000001E-2</c:v>
                </c:pt>
                <c:pt idx="4797">
                  <c:v>1.3237318E-2</c:v>
                </c:pt>
                <c:pt idx="4798">
                  <c:v>1.3219042999999988E-2</c:v>
                </c:pt>
                <c:pt idx="4799">
                  <c:v>1.3200792000000001E-2</c:v>
                </c:pt>
                <c:pt idx="4800">
                  <c:v>1.3182567000000065E-2</c:v>
                </c:pt>
                <c:pt idx="4801">
                  <c:v>1.3164367999999999E-2</c:v>
                </c:pt>
                <c:pt idx="4802">
                  <c:v>1.3146193000000021E-2</c:v>
                </c:pt>
                <c:pt idx="4803">
                  <c:v>1.3128042999999994E-2</c:v>
                </c:pt>
                <c:pt idx="4804">
                  <c:v>1.3109918999999999E-2</c:v>
                </c:pt>
                <c:pt idx="4805">
                  <c:v>1.3091819000000044E-2</c:v>
                </c:pt>
                <c:pt idx="4806">
                  <c:v>1.3073744999999999E-2</c:v>
                </c:pt>
                <c:pt idx="4807">
                  <c:v>1.3055694999999996E-2</c:v>
                </c:pt>
                <c:pt idx="4808">
                  <c:v>1.3037669999999999E-2</c:v>
                </c:pt>
                <c:pt idx="4809">
                  <c:v>1.3019671000000003E-2</c:v>
                </c:pt>
                <c:pt idx="4810">
                  <c:v>1.3001696E-2</c:v>
                </c:pt>
                <c:pt idx="4811">
                  <c:v>1.2983746000000001E-2</c:v>
                </c:pt>
                <c:pt idx="4812">
                  <c:v>1.2965820000000077E-2</c:v>
                </c:pt>
                <c:pt idx="4813">
                  <c:v>1.2947920000000003E-2</c:v>
                </c:pt>
                <c:pt idx="4814">
                  <c:v>1.2930044000000003E-2</c:v>
                </c:pt>
                <c:pt idx="4815">
                  <c:v>1.2912193000000001E-2</c:v>
                </c:pt>
                <c:pt idx="4816">
                  <c:v>1.2894365999999999E-2</c:v>
                </c:pt>
                <c:pt idx="4817">
                  <c:v>1.2876564000000021E-2</c:v>
                </c:pt>
                <c:pt idx="4818">
                  <c:v>1.2858787E-2</c:v>
                </c:pt>
                <c:pt idx="4819">
                  <c:v>1.2841034000000045E-2</c:v>
                </c:pt>
                <c:pt idx="4820">
                  <c:v>1.2823306000000001E-2</c:v>
                </c:pt>
                <c:pt idx="4821">
                  <c:v>1.2805602000000001E-2</c:v>
                </c:pt>
                <c:pt idx="4822">
                  <c:v>1.2787923000000001E-2</c:v>
                </c:pt>
                <c:pt idx="4823">
                  <c:v>1.2770268000000001E-2</c:v>
                </c:pt>
                <c:pt idx="4824">
                  <c:v>1.2752636999999992E-2</c:v>
                </c:pt>
                <c:pt idx="4825">
                  <c:v>1.2735031000000001E-2</c:v>
                </c:pt>
                <c:pt idx="4826">
                  <c:v>1.2717449E-2</c:v>
                </c:pt>
                <c:pt idx="4827">
                  <c:v>1.2699891000000001E-2</c:v>
                </c:pt>
                <c:pt idx="4828">
                  <c:v>1.2682358000000046E-2</c:v>
                </c:pt>
                <c:pt idx="4829">
                  <c:v>1.2664849000000058E-2</c:v>
                </c:pt>
                <c:pt idx="4830">
                  <c:v>1.2647363E-2</c:v>
                </c:pt>
                <c:pt idx="4831">
                  <c:v>1.2629903E-2</c:v>
                </c:pt>
                <c:pt idx="4832">
                  <c:v>1.2612466000000001E-2</c:v>
                </c:pt>
                <c:pt idx="4833">
                  <c:v>1.2595053E-2</c:v>
                </c:pt>
                <c:pt idx="4834">
                  <c:v>1.2577663999999985E-2</c:v>
                </c:pt>
                <c:pt idx="4835">
                  <c:v>1.2560300000000045E-2</c:v>
                </c:pt>
                <c:pt idx="4836">
                  <c:v>1.2542959000000046E-2</c:v>
                </c:pt>
                <c:pt idx="4837">
                  <c:v>1.2525642E-2</c:v>
                </c:pt>
                <c:pt idx="4838">
                  <c:v>1.2508349E-2</c:v>
                </c:pt>
                <c:pt idx="4839">
                  <c:v>1.2491080000000003E-2</c:v>
                </c:pt>
                <c:pt idx="4840">
                  <c:v>1.2473835000000044E-2</c:v>
                </c:pt>
                <c:pt idx="4841">
                  <c:v>1.2456613999999989E-2</c:v>
                </c:pt>
                <c:pt idx="4842">
                  <c:v>1.2439415999999998E-2</c:v>
                </c:pt>
                <c:pt idx="4843">
                  <c:v>1.2422241999999998E-2</c:v>
                </c:pt>
                <c:pt idx="4844">
                  <c:v>1.2405092E-2</c:v>
                </c:pt>
                <c:pt idx="4845">
                  <c:v>1.2387965999999999E-2</c:v>
                </c:pt>
                <c:pt idx="4846">
                  <c:v>1.2370862999999999E-2</c:v>
                </c:pt>
                <c:pt idx="4847">
                  <c:v>1.2353784000000001E-2</c:v>
                </c:pt>
                <c:pt idx="4848">
                  <c:v>1.2336728000000003E-2</c:v>
                </c:pt>
                <c:pt idx="4849">
                  <c:v>1.2319695999999988E-2</c:v>
                </c:pt>
                <c:pt idx="4850">
                  <c:v>1.2302688000000023E-2</c:v>
                </c:pt>
                <c:pt idx="4851">
                  <c:v>1.2285703000000005E-2</c:v>
                </c:pt>
                <c:pt idx="4852">
                  <c:v>1.2268741000000001E-2</c:v>
                </c:pt>
                <c:pt idx="4853">
                  <c:v>1.2251803000000007E-2</c:v>
                </c:pt>
                <c:pt idx="4854">
                  <c:v>1.2234887999999999E-2</c:v>
                </c:pt>
                <c:pt idx="4855">
                  <c:v>1.2217996999999939E-2</c:v>
                </c:pt>
                <c:pt idx="4856">
                  <c:v>1.2201128000000075E-2</c:v>
                </c:pt>
                <c:pt idx="4857">
                  <c:v>1.2184284E-2</c:v>
                </c:pt>
                <c:pt idx="4858">
                  <c:v>1.2167462E-2</c:v>
                </c:pt>
                <c:pt idx="4859">
                  <c:v>1.2150663999999992E-2</c:v>
                </c:pt>
                <c:pt idx="4860">
                  <c:v>1.2133889000000047E-2</c:v>
                </c:pt>
                <c:pt idx="4861">
                  <c:v>1.2117135999999999E-2</c:v>
                </c:pt>
                <c:pt idx="4862">
                  <c:v>1.2100408000000049E-2</c:v>
                </c:pt>
                <c:pt idx="4863">
                  <c:v>1.2083702E-2</c:v>
                </c:pt>
                <c:pt idx="4864">
                  <c:v>1.2067019000000003E-2</c:v>
                </c:pt>
                <c:pt idx="4865">
                  <c:v>1.2050359000000021E-2</c:v>
                </c:pt>
                <c:pt idx="4866">
                  <c:v>1.2033723000000001E-2</c:v>
                </c:pt>
                <c:pt idx="4867">
                  <c:v>1.2017109000000003E-2</c:v>
                </c:pt>
                <c:pt idx="4868">
                  <c:v>1.2000518000000047E-2</c:v>
                </c:pt>
                <c:pt idx="4869">
                  <c:v>1.198395000000007E-2</c:v>
                </c:pt>
                <c:pt idx="4870">
                  <c:v>1.1967405000000094E-2</c:v>
                </c:pt>
                <c:pt idx="4871">
                  <c:v>1.1950883000000072E-2</c:v>
                </c:pt>
                <c:pt idx="4872">
                  <c:v>1.1934384000000044E-2</c:v>
                </c:pt>
                <c:pt idx="4873">
                  <c:v>1.1917907E-2</c:v>
                </c:pt>
                <c:pt idx="4874">
                  <c:v>1.1901453000000077E-2</c:v>
                </c:pt>
                <c:pt idx="4875">
                  <c:v>1.1885022000000063E-2</c:v>
                </c:pt>
                <c:pt idx="4876">
                  <c:v>1.1868614000000001E-2</c:v>
                </c:pt>
                <c:pt idx="4877">
                  <c:v>1.1852228000000044E-2</c:v>
                </c:pt>
                <c:pt idx="4878">
                  <c:v>1.1835865000000067E-2</c:v>
                </c:pt>
                <c:pt idx="4879">
                  <c:v>1.1819524000000071E-2</c:v>
                </c:pt>
                <c:pt idx="4880">
                  <c:v>1.1803206000000005E-2</c:v>
                </c:pt>
                <c:pt idx="4881">
                  <c:v>1.1786911000000021E-2</c:v>
                </c:pt>
                <c:pt idx="4882">
                  <c:v>1.1770638000000045E-2</c:v>
                </c:pt>
                <c:pt idx="4883">
                  <c:v>1.1754387000000003E-2</c:v>
                </c:pt>
                <c:pt idx="4884">
                  <c:v>1.1738159000000071E-2</c:v>
                </c:pt>
                <c:pt idx="4885">
                  <c:v>1.1721954000000064E-2</c:v>
                </c:pt>
                <c:pt idx="4886">
                  <c:v>1.1705770000000091E-2</c:v>
                </c:pt>
                <c:pt idx="4887">
                  <c:v>1.1689609000000069E-2</c:v>
                </c:pt>
                <c:pt idx="4888">
                  <c:v>1.1673471000000085E-2</c:v>
                </c:pt>
                <c:pt idx="4889">
                  <c:v>1.1657354000000003E-2</c:v>
                </c:pt>
                <c:pt idx="4890">
                  <c:v>1.1641260000000047E-2</c:v>
                </c:pt>
                <c:pt idx="4891">
                  <c:v>1.1625188000000085E-2</c:v>
                </c:pt>
                <c:pt idx="4892">
                  <c:v>1.1609139000000076E-2</c:v>
                </c:pt>
                <c:pt idx="4893">
                  <c:v>1.159311100000005E-2</c:v>
                </c:pt>
                <c:pt idx="4894">
                  <c:v>1.1577106000000005E-2</c:v>
                </c:pt>
                <c:pt idx="4895">
                  <c:v>1.1561122000000076E-2</c:v>
                </c:pt>
                <c:pt idx="4896">
                  <c:v>1.1545161000000076E-2</c:v>
                </c:pt>
                <c:pt idx="4897">
                  <c:v>1.1529222E-2</c:v>
                </c:pt>
                <c:pt idx="4898">
                  <c:v>1.151330500000005E-2</c:v>
                </c:pt>
                <c:pt idx="4899">
                  <c:v>1.1497410000000001E-2</c:v>
                </c:pt>
                <c:pt idx="4900">
                  <c:v>1.1481536000000063E-2</c:v>
                </c:pt>
                <c:pt idx="4901">
                  <c:v>1.1465685000000067E-2</c:v>
                </c:pt>
                <c:pt idx="4902">
                  <c:v>1.1449855000000085E-2</c:v>
                </c:pt>
                <c:pt idx="4903">
                  <c:v>1.1434048E-2</c:v>
                </c:pt>
                <c:pt idx="4904">
                  <c:v>1.1418261999999998E-2</c:v>
                </c:pt>
                <c:pt idx="4905">
                  <c:v>1.1402498000000063E-2</c:v>
                </c:pt>
                <c:pt idx="4906">
                  <c:v>1.1386756000000046E-2</c:v>
                </c:pt>
                <c:pt idx="4907">
                  <c:v>1.137103500000005E-2</c:v>
                </c:pt>
                <c:pt idx="4908">
                  <c:v>1.1355336000000001E-2</c:v>
                </c:pt>
                <c:pt idx="4909">
                  <c:v>1.1339659000000044E-2</c:v>
                </c:pt>
                <c:pt idx="4910">
                  <c:v>1.1324004000000063E-2</c:v>
                </c:pt>
                <c:pt idx="4911">
                  <c:v>1.1308370000000062E-2</c:v>
                </c:pt>
                <c:pt idx="4912">
                  <c:v>1.1292757000000021E-2</c:v>
                </c:pt>
                <c:pt idx="4913">
                  <c:v>1.1277166999999999E-2</c:v>
                </c:pt>
                <c:pt idx="4914">
                  <c:v>1.1261597000000062E-2</c:v>
                </c:pt>
                <c:pt idx="4915">
                  <c:v>1.1246050000000056E-2</c:v>
                </c:pt>
                <c:pt idx="4916">
                  <c:v>1.1230523000000065E-2</c:v>
                </c:pt>
                <c:pt idx="4917">
                  <c:v>1.1215019000000001E-2</c:v>
                </c:pt>
                <c:pt idx="4918">
                  <c:v>1.1199535000000052E-2</c:v>
                </c:pt>
                <c:pt idx="4919">
                  <c:v>1.1184073000000067E-2</c:v>
                </c:pt>
                <c:pt idx="4920">
                  <c:v>1.1168632000000001E-2</c:v>
                </c:pt>
                <c:pt idx="4921">
                  <c:v>1.1153212999999969E-2</c:v>
                </c:pt>
                <c:pt idx="4922">
                  <c:v>1.1137815000000021E-2</c:v>
                </c:pt>
                <c:pt idx="4923">
                  <c:v>1.112243800000007E-2</c:v>
                </c:pt>
                <c:pt idx="4924">
                  <c:v>1.1107083000000044E-2</c:v>
                </c:pt>
                <c:pt idx="4925">
                  <c:v>1.1091748000000005E-2</c:v>
                </c:pt>
                <c:pt idx="4926">
                  <c:v>1.1076435000000046E-2</c:v>
                </c:pt>
                <c:pt idx="4927">
                  <c:v>1.1061143000000046E-2</c:v>
                </c:pt>
                <c:pt idx="4928">
                  <c:v>1.1045872000000062E-2</c:v>
                </c:pt>
                <c:pt idx="4929">
                  <c:v>1.1030622E-2</c:v>
                </c:pt>
                <c:pt idx="4930">
                  <c:v>1.101539299999999E-2</c:v>
                </c:pt>
                <c:pt idx="4931">
                  <c:v>1.1000185000000091E-2</c:v>
                </c:pt>
                <c:pt idx="4932">
                  <c:v>1.0984997999999999E-2</c:v>
                </c:pt>
                <c:pt idx="4933">
                  <c:v>1.0969833000000003E-2</c:v>
                </c:pt>
                <c:pt idx="4934">
                  <c:v>1.0954688000000001E-2</c:v>
                </c:pt>
                <c:pt idx="4935">
                  <c:v>1.0939564000000021E-2</c:v>
                </c:pt>
                <c:pt idx="4936">
                  <c:v>1.0924461000000062E-2</c:v>
                </c:pt>
                <c:pt idx="4937">
                  <c:v>1.0909378000000058E-2</c:v>
                </c:pt>
                <c:pt idx="4938">
                  <c:v>1.0894316999999992E-2</c:v>
                </c:pt>
                <c:pt idx="4939">
                  <c:v>1.0879276E-2</c:v>
                </c:pt>
                <c:pt idx="4940">
                  <c:v>1.0864256000000001E-2</c:v>
                </c:pt>
                <c:pt idx="4941">
                  <c:v>1.0849256999999999E-2</c:v>
                </c:pt>
                <c:pt idx="4942">
                  <c:v>1.0834279000000021E-2</c:v>
                </c:pt>
                <c:pt idx="4943">
                  <c:v>1.0819321000000003E-2</c:v>
                </c:pt>
                <c:pt idx="4944">
                  <c:v>1.0804384000000051E-2</c:v>
                </c:pt>
                <c:pt idx="4945">
                  <c:v>1.0789467000000001E-2</c:v>
                </c:pt>
                <c:pt idx="4946">
                  <c:v>1.0774571000000076E-2</c:v>
                </c:pt>
                <c:pt idx="4947">
                  <c:v>1.0759695999999996E-2</c:v>
                </c:pt>
                <c:pt idx="4948">
                  <c:v>1.074484100000005E-2</c:v>
                </c:pt>
                <c:pt idx="4949">
                  <c:v>1.0730007000000001E-2</c:v>
                </c:pt>
                <c:pt idx="4950">
                  <c:v>1.0715193000000001E-2</c:v>
                </c:pt>
                <c:pt idx="4951">
                  <c:v>1.0700400000000061E-2</c:v>
                </c:pt>
                <c:pt idx="4952">
                  <c:v>1.0685627000000001E-2</c:v>
                </c:pt>
                <c:pt idx="4953">
                  <c:v>1.0670874000000075E-2</c:v>
                </c:pt>
                <c:pt idx="4954">
                  <c:v>1.0656141999999999E-2</c:v>
                </c:pt>
                <c:pt idx="4955">
                  <c:v>1.0641430000000052E-2</c:v>
                </c:pt>
                <c:pt idx="4956">
                  <c:v>1.0626739000000059E-2</c:v>
                </c:pt>
                <c:pt idx="4957">
                  <c:v>1.0612066999999998E-2</c:v>
                </c:pt>
                <c:pt idx="4958">
                  <c:v>1.0597416E-2</c:v>
                </c:pt>
                <c:pt idx="4959">
                  <c:v>1.0582786000000005E-2</c:v>
                </c:pt>
                <c:pt idx="4960">
                  <c:v>1.0568175000000082E-2</c:v>
                </c:pt>
                <c:pt idx="4961">
                  <c:v>1.0553585000000063E-2</c:v>
                </c:pt>
                <c:pt idx="4962">
                  <c:v>1.0539013999999987E-2</c:v>
                </c:pt>
                <c:pt idx="4963">
                  <c:v>1.0524464000000046E-2</c:v>
                </c:pt>
                <c:pt idx="4964">
                  <c:v>1.0509934E-2</c:v>
                </c:pt>
                <c:pt idx="4965">
                  <c:v>1.0495424000000001E-2</c:v>
                </c:pt>
                <c:pt idx="4966">
                  <c:v>1.0480934000000001E-2</c:v>
                </c:pt>
                <c:pt idx="4967">
                  <c:v>1.0466464000000003E-2</c:v>
                </c:pt>
                <c:pt idx="4968">
                  <c:v>1.0452013999999996E-2</c:v>
                </c:pt>
                <c:pt idx="4969">
                  <c:v>1.0437584000000001E-2</c:v>
                </c:pt>
                <c:pt idx="4970">
                  <c:v>1.0423174000000078E-2</c:v>
                </c:pt>
                <c:pt idx="4971">
                  <c:v>1.0408784000000023E-2</c:v>
                </c:pt>
                <c:pt idx="4972">
                  <c:v>1.0394413999999998E-2</c:v>
                </c:pt>
                <c:pt idx="4973">
                  <c:v>1.0380063000000005E-2</c:v>
                </c:pt>
                <c:pt idx="4974">
                  <c:v>1.0365733000000005E-2</c:v>
                </c:pt>
                <c:pt idx="4975">
                  <c:v>1.0351422000000001E-2</c:v>
                </c:pt>
                <c:pt idx="4976">
                  <c:v>1.0337130999999999E-2</c:v>
                </c:pt>
                <c:pt idx="4977">
                  <c:v>1.032285900000008E-2</c:v>
                </c:pt>
                <c:pt idx="4978">
                  <c:v>1.0308606999999996E-2</c:v>
                </c:pt>
                <c:pt idx="4979">
                  <c:v>1.0294375000000001E-2</c:v>
                </c:pt>
                <c:pt idx="4980">
                  <c:v>1.0280163000000047E-2</c:v>
                </c:pt>
                <c:pt idx="4981">
                  <c:v>1.0265969999999999E-2</c:v>
                </c:pt>
                <c:pt idx="4982">
                  <c:v>1.0251797E-2</c:v>
                </c:pt>
                <c:pt idx="4983">
                  <c:v>1.0237642999999937E-2</c:v>
                </c:pt>
                <c:pt idx="4984">
                  <c:v>1.0223509000000078E-2</c:v>
                </c:pt>
                <c:pt idx="4985">
                  <c:v>1.0209395000000001E-2</c:v>
                </c:pt>
                <c:pt idx="4986">
                  <c:v>1.0195299999999996E-2</c:v>
                </c:pt>
                <c:pt idx="4987">
                  <c:v>1.0181223999999999E-2</c:v>
                </c:pt>
                <c:pt idx="4988">
                  <c:v>1.0167168000000023E-2</c:v>
                </c:pt>
                <c:pt idx="4989">
                  <c:v>1.0153130999999999E-2</c:v>
                </c:pt>
                <c:pt idx="4990">
                  <c:v>1.0139113999999998E-2</c:v>
                </c:pt>
                <c:pt idx="4991">
                  <c:v>1.0125116E-2</c:v>
                </c:pt>
                <c:pt idx="4992">
                  <c:v>1.0111136999999996E-2</c:v>
                </c:pt>
                <c:pt idx="4993">
                  <c:v>1.0097178000000043E-2</c:v>
                </c:pt>
                <c:pt idx="4994">
                  <c:v>1.0083238000000001E-2</c:v>
                </c:pt>
                <c:pt idx="4995">
                  <c:v>1.0069317E-2</c:v>
                </c:pt>
                <c:pt idx="4996">
                  <c:v>1.0055415E-2</c:v>
                </c:pt>
                <c:pt idx="4997">
                  <c:v>1.0041533000000047E-2</c:v>
                </c:pt>
                <c:pt idx="4998">
                  <c:v>1.0027668999999999E-2</c:v>
                </c:pt>
                <c:pt idx="4999">
                  <c:v>1.0013825000000054E-2</c:v>
                </c:pt>
              </c:numCache>
            </c:numRef>
          </c:xVal>
          <c:yVal>
            <c:numRef>
              <c:f>'Figs 40 and 41'!$V$3:$V$5002</c:f>
              <c:numCache>
                <c:formatCode>0.00E+00</c:formatCode>
                <c:ptCount val="5000"/>
                <c:pt idx="0">
                  <c:v>99.646110053391581</c:v>
                </c:pt>
                <c:pt idx="1">
                  <c:v>99.939419904237951</c:v>
                </c:pt>
                <c:pt idx="2">
                  <c:v>99.880215611436213</c:v>
                </c:pt>
                <c:pt idx="3">
                  <c:v>99.96759243808458</c:v>
                </c:pt>
                <c:pt idx="4">
                  <c:v>99.854603173269112</c:v>
                </c:pt>
                <c:pt idx="5">
                  <c:v>98.961073837425957</c:v>
                </c:pt>
                <c:pt idx="6">
                  <c:v>98.904592004320065</c:v>
                </c:pt>
                <c:pt idx="7">
                  <c:v>99.699274781228027</c:v>
                </c:pt>
                <c:pt idx="8">
                  <c:v>98.978331562073024</c:v>
                </c:pt>
                <c:pt idx="9">
                  <c:v>99.597213771289219</c:v>
                </c:pt>
                <c:pt idx="10">
                  <c:v>98.434270651624047</c:v>
                </c:pt>
                <c:pt idx="11">
                  <c:v>99.716506238646403</c:v>
                </c:pt>
                <c:pt idx="12">
                  <c:v>99.570346298219988</c:v>
                </c:pt>
                <c:pt idx="13">
                  <c:v>99.676666230344452</c:v>
                </c:pt>
                <c:pt idx="14">
                  <c:v>96.144592232286584</c:v>
                </c:pt>
                <c:pt idx="15">
                  <c:v>98.628801973437476</c:v>
                </c:pt>
                <c:pt idx="16">
                  <c:v>98.186857798739084</c:v>
                </c:pt>
                <c:pt idx="17">
                  <c:v>91.771716659293844</c:v>
                </c:pt>
                <c:pt idx="18">
                  <c:v>99.622397163759487</c:v>
                </c:pt>
                <c:pt idx="19">
                  <c:v>99.23455737410444</c:v>
                </c:pt>
                <c:pt idx="20">
                  <c:v>99.678134677048078</c:v>
                </c:pt>
                <c:pt idx="21">
                  <c:v>99.460182114333719</c:v>
                </c:pt>
                <c:pt idx="22">
                  <c:v>99.383784379643572</c:v>
                </c:pt>
                <c:pt idx="23">
                  <c:v>99.951901927267727</c:v>
                </c:pt>
                <c:pt idx="24">
                  <c:v>99.797138427022176</c:v>
                </c:pt>
                <c:pt idx="25">
                  <c:v>99.541235844688032</c:v>
                </c:pt>
                <c:pt idx="26">
                  <c:v>99.588199954664319</c:v>
                </c:pt>
                <c:pt idx="27">
                  <c:v>99.95992582068898</c:v>
                </c:pt>
                <c:pt idx="28">
                  <c:v>95.493354247190965</c:v>
                </c:pt>
                <c:pt idx="29">
                  <c:v>99.974790465211427</c:v>
                </c:pt>
                <c:pt idx="30">
                  <c:v>99.979416437460742</c:v>
                </c:pt>
                <c:pt idx="31">
                  <c:v>99.944374526357464</c:v>
                </c:pt>
                <c:pt idx="32">
                  <c:v>99.236696873468958</c:v>
                </c:pt>
                <c:pt idx="33">
                  <c:v>99.868580743620456</c:v>
                </c:pt>
                <c:pt idx="34">
                  <c:v>96.923488254350389</c:v>
                </c:pt>
                <c:pt idx="35">
                  <c:v>99.97482019329334</c:v>
                </c:pt>
                <c:pt idx="36">
                  <c:v>99.880840056418407</c:v>
                </c:pt>
                <c:pt idx="37">
                  <c:v>99.602632959883309</c:v>
                </c:pt>
                <c:pt idx="38">
                  <c:v>99.940018699313768</c:v>
                </c:pt>
                <c:pt idx="39">
                  <c:v>99.90013720559007</c:v>
                </c:pt>
                <c:pt idx="40">
                  <c:v>99.331381511526004</c:v>
                </c:pt>
                <c:pt idx="41">
                  <c:v>99.947754034003196</c:v>
                </c:pt>
                <c:pt idx="42">
                  <c:v>99.695537039877919</c:v>
                </c:pt>
                <c:pt idx="43">
                  <c:v>99.337085974338166</c:v>
                </c:pt>
                <c:pt idx="44">
                  <c:v>99.227163940853799</c:v>
                </c:pt>
                <c:pt idx="45">
                  <c:v>99.643864012009288</c:v>
                </c:pt>
                <c:pt idx="46">
                  <c:v>99.935175881588549</c:v>
                </c:pt>
                <c:pt idx="47">
                  <c:v>88.949870036445688</c:v>
                </c:pt>
                <c:pt idx="48">
                  <c:v>88.141713974412994</c:v>
                </c:pt>
                <c:pt idx="49">
                  <c:v>99.926205801742597</c:v>
                </c:pt>
                <c:pt idx="50">
                  <c:v>99.619732002297539</c:v>
                </c:pt>
                <c:pt idx="51">
                  <c:v>99.820466569748191</c:v>
                </c:pt>
                <c:pt idx="52">
                  <c:v>75.039724836061254</c:v>
                </c:pt>
                <c:pt idx="53">
                  <c:v>99.862023345486179</c:v>
                </c:pt>
                <c:pt idx="54">
                  <c:v>99.896205810855889</c:v>
                </c:pt>
                <c:pt idx="55">
                  <c:v>99.863964168365627</c:v>
                </c:pt>
                <c:pt idx="56">
                  <c:v>99.139555484646436</c:v>
                </c:pt>
                <c:pt idx="57">
                  <c:v>99.905025452998984</c:v>
                </c:pt>
                <c:pt idx="58">
                  <c:v>98.250222996276747</c:v>
                </c:pt>
                <c:pt idx="59">
                  <c:v>99.921047232230919</c:v>
                </c:pt>
                <c:pt idx="60">
                  <c:v>99.852034823881851</c:v>
                </c:pt>
                <c:pt idx="61">
                  <c:v>99.883686589507334</c:v>
                </c:pt>
                <c:pt idx="62">
                  <c:v>99.632398987389479</c:v>
                </c:pt>
                <c:pt idx="63">
                  <c:v>97.358982239502055</c:v>
                </c:pt>
                <c:pt idx="64">
                  <c:v>92.982283478640966</c:v>
                </c:pt>
                <c:pt idx="65">
                  <c:v>99.137119689693606</c:v>
                </c:pt>
                <c:pt idx="66">
                  <c:v>98.972936253709477</c:v>
                </c:pt>
                <c:pt idx="67">
                  <c:v>99.217875421208419</c:v>
                </c:pt>
                <c:pt idx="68">
                  <c:v>87.59723767511413</c:v>
                </c:pt>
                <c:pt idx="69">
                  <c:v>99.641765141163873</c:v>
                </c:pt>
                <c:pt idx="70">
                  <c:v>98.876642720309349</c:v>
                </c:pt>
                <c:pt idx="71">
                  <c:v>98.108448009155708</c:v>
                </c:pt>
                <c:pt idx="72">
                  <c:v>98.249085216852038</c:v>
                </c:pt>
                <c:pt idx="73">
                  <c:v>99.421286798000025</c:v>
                </c:pt>
                <c:pt idx="74">
                  <c:v>99.183547668138502</c:v>
                </c:pt>
                <c:pt idx="75">
                  <c:v>97.087961353451107</c:v>
                </c:pt>
                <c:pt idx="76">
                  <c:v>99.802402416073079</c:v>
                </c:pt>
                <c:pt idx="77">
                  <c:v>99.777285068078427</c:v>
                </c:pt>
                <c:pt idx="78">
                  <c:v>99.123240829987779</c:v>
                </c:pt>
                <c:pt idx="79">
                  <c:v>96.967174522816265</c:v>
                </c:pt>
                <c:pt idx="80">
                  <c:v>98.928727827953907</c:v>
                </c:pt>
                <c:pt idx="81">
                  <c:v>99.374955742020788</c:v>
                </c:pt>
                <c:pt idx="82">
                  <c:v>98.666286511400259</c:v>
                </c:pt>
                <c:pt idx="83">
                  <c:v>99.451240993848927</c:v>
                </c:pt>
                <c:pt idx="84">
                  <c:v>99.702944531839378</c:v>
                </c:pt>
                <c:pt idx="85">
                  <c:v>99.839980436209288</c:v>
                </c:pt>
                <c:pt idx="86">
                  <c:v>99.700717135472388</c:v>
                </c:pt>
                <c:pt idx="87">
                  <c:v>97.991362330956548</c:v>
                </c:pt>
                <c:pt idx="88">
                  <c:v>99.881232504203112</c:v>
                </c:pt>
                <c:pt idx="89">
                  <c:v>98.351256514975532</c:v>
                </c:pt>
                <c:pt idx="90">
                  <c:v>98.973131059805553</c:v>
                </c:pt>
                <c:pt idx="91">
                  <c:v>99.298741570378439</c:v>
                </c:pt>
                <c:pt idx="92">
                  <c:v>86.017938211586369</c:v>
                </c:pt>
                <c:pt idx="93">
                  <c:v>99.332629793799853</c:v>
                </c:pt>
                <c:pt idx="94">
                  <c:v>99.038749920665211</c:v>
                </c:pt>
                <c:pt idx="95">
                  <c:v>99.759771932972555</c:v>
                </c:pt>
                <c:pt idx="96">
                  <c:v>99.017958734125656</c:v>
                </c:pt>
                <c:pt idx="97">
                  <c:v>98.783244238316996</c:v>
                </c:pt>
                <c:pt idx="98">
                  <c:v>98.751389516223668</c:v>
                </c:pt>
                <c:pt idx="99">
                  <c:v>99.904246202593981</c:v>
                </c:pt>
                <c:pt idx="100">
                  <c:v>96.534515337381379</c:v>
                </c:pt>
                <c:pt idx="101">
                  <c:v>99.581043534624158</c:v>
                </c:pt>
                <c:pt idx="102">
                  <c:v>99.632016553513125</c:v>
                </c:pt>
                <c:pt idx="103">
                  <c:v>99.940380927880668</c:v>
                </c:pt>
                <c:pt idx="104">
                  <c:v>97.780283325110858</c:v>
                </c:pt>
                <c:pt idx="105">
                  <c:v>99.685958555151146</c:v>
                </c:pt>
                <c:pt idx="106">
                  <c:v>99.606952227780596</c:v>
                </c:pt>
                <c:pt idx="107">
                  <c:v>99.777792779012131</c:v>
                </c:pt>
                <c:pt idx="108">
                  <c:v>99.757943041150725</c:v>
                </c:pt>
                <c:pt idx="109">
                  <c:v>93.241777784344194</c:v>
                </c:pt>
                <c:pt idx="110">
                  <c:v>92.611255729303949</c:v>
                </c:pt>
                <c:pt idx="111">
                  <c:v>99.771665921302542</c:v>
                </c:pt>
                <c:pt idx="112">
                  <c:v>99.713838035487058</c:v>
                </c:pt>
                <c:pt idx="113">
                  <c:v>99.901773751342375</c:v>
                </c:pt>
                <c:pt idx="114">
                  <c:v>99.218111478817974</c:v>
                </c:pt>
                <c:pt idx="115">
                  <c:v>99.751685940408166</c:v>
                </c:pt>
                <c:pt idx="116">
                  <c:v>99.894011842643152</c:v>
                </c:pt>
                <c:pt idx="117">
                  <c:v>99.466664170344089</c:v>
                </c:pt>
                <c:pt idx="118">
                  <c:v>99.913485700589078</c:v>
                </c:pt>
                <c:pt idx="119">
                  <c:v>99.756360761894911</c:v>
                </c:pt>
                <c:pt idx="120">
                  <c:v>99.12747185527644</c:v>
                </c:pt>
                <c:pt idx="121">
                  <c:v>99.766725233445456</c:v>
                </c:pt>
                <c:pt idx="122">
                  <c:v>67.096586563963101</c:v>
                </c:pt>
                <c:pt idx="123">
                  <c:v>99.836491229911232</c:v>
                </c:pt>
                <c:pt idx="124">
                  <c:v>98.714744350044754</c:v>
                </c:pt>
                <c:pt idx="125">
                  <c:v>99.007616079317614</c:v>
                </c:pt>
                <c:pt idx="126">
                  <c:v>98.136837530586988</c:v>
                </c:pt>
                <c:pt idx="127">
                  <c:v>82.785907343047981</c:v>
                </c:pt>
                <c:pt idx="128">
                  <c:v>96.347200726944507</c:v>
                </c:pt>
                <c:pt idx="129">
                  <c:v>99.934263496734488</c:v>
                </c:pt>
                <c:pt idx="130">
                  <c:v>98.823142386759429</c:v>
                </c:pt>
                <c:pt idx="131">
                  <c:v>99.454678004845732</c:v>
                </c:pt>
                <c:pt idx="132">
                  <c:v>94.228404592489923</c:v>
                </c:pt>
                <c:pt idx="133">
                  <c:v>99.898642673022948</c:v>
                </c:pt>
                <c:pt idx="134">
                  <c:v>83.710600305021899</c:v>
                </c:pt>
                <c:pt idx="135">
                  <c:v>99.682334443582448</c:v>
                </c:pt>
                <c:pt idx="136">
                  <c:v>99.187391220753639</c:v>
                </c:pt>
                <c:pt idx="137">
                  <c:v>98.679676752862918</c:v>
                </c:pt>
                <c:pt idx="138">
                  <c:v>99.637480410643619</c:v>
                </c:pt>
                <c:pt idx="139">
                  <c:v>97.419818145259853</c:v>
                </c:pt>
                <c:pt idx="140">
                  <c:v>98.544208899404779</c:v>
                </c:pt>
                <c:pt idx="141">
                  <c:v>81.674240444733499</c:v>
                </c:pt>
                <c:pt idx="142">
                  <c:v>99.7517921000684</c:v>
                </c:pt>
                <c:pt idx="143">
                  <c:v>99.819731192782925</c:v>
                </c:pt>
                <c:pt idx="144">
                  <c:v>98.381731754451522</c:v>
                </c:pt>
                <c:pt idx="145">
                  <c:v>99.776427251127373</c:v>
                </c:pt>
                <c:pt idx="146">
                  <c:v>99.755483529894548</c:v>
                </c:pt>
                <c:pt idx="147">
                  <c:v>86.780080061699181</c:v>
                </c:pt>
                <c:pt idx="148">
                  <c:v>99.836151813977978</c:v>
                </c:pt>
                <c:pt idx="149">
                  <c:v>99.888859702999355</c:v>
                </c:pt>
                <c:pt idx="150">
                  <c:v>97.353570328432085</c:v>
                </c:pt>
                <c:pt idx="151">
                  <c:v>98.323236618982989</c:v>
                </c:pt>
                <c:pt idx="152">
                  <c:v>95.111578495880778</c:v>
                </c:pt>
                <c:pt idx="153">
                  <c:v>83.873832908292741</c:v>
                </c:pt>
                <c:pt idx="154">
                  <c:v>99.519727276376571</c:v>
                </c:pt>
                <c:pt idx="155">
                  <c:v>98.436591993049831</c:v>
                </c:pt>
                <c:pt idx="156">
                  <c:v>99.237551097271734</c:v>
                </c:pt>
                <c:pt idx="157">
                  <c:v>99.904145100239987</c:v>
                </c:pt>
                <c:pt idx="158">
                  <c:v>98.954174356373812</c:v>
                </c:pt>
                <c:pt idx="159">
                  <c:v>99.70794739683744</c:v>
                </c:pt>
                <c:pt idx="160">
                  <c:v>99.907179116121043</c:v>
                </c:pt>
                <c:pt idx="161">
                  <c:v>98.319847483656858</c:v>
                </c:pt>
                <c:pt idx="162">
                  <c:v>99.766454978164504</c:v>
                </c:pt>
                <c:pt idx="163">
                  <c:v>99.420278528034359</c:v>
                </c:pt>
                <c:pt idx="164">
                  <c:v>99.246216978954024</c:v>
                </c:pt>
                <c:pt idx="165">
                  <c:v>99.970921402234609</c:v>
                </c:pt>
                <c:pt idx="166">
                  <c:v>93.545276722122111</c:v>
                </c:pt>
                <c:pt idx="167">
                  <c:v>98.208280251130191</c:v>
                </c:pt>
                <c:pt idx="168">
                  <c:v>99.690793789707996</c:v>
                </c:pt>
                <c:pt idx="169">
                  <c:v>99.537838077019458</c:v>
                </c:pt>
                <c:pt idx="170">
                  <c:v>99.782295553398612</c:v>
                </c:pt>
                <c:pt idx="171">
                  <c:v>99.886143115750414</c:v>
                </c:pt>
                <c:pt idx="172">
                  <c:v>96.701256602050421</c:v>
                </c:pt>
                <c:pt idx="173">
                  <c:v>99.732535142776058</c:v>
                </c:pt>
                <c:pt idx="174">
                  <c:v>99.56828537763208</c:v>
                </c:pt>
                <c:pt idx="175">
                  <c:v>96.055222952487355</c:v>
                </c:pt>
                <c:pt idx="176">
                  <c:v>95.818357630846549</c:v>
                </c:pt>
                <c:pt idx="177">
                  <c:v>99.333778588312313</c:v>
                </c:pt>
                <c:pt idx="178">
                  <c:v>99.456768447461485</c:v>
                </c:pt>
                <c:pt idx="179">
                  <c:v>89.983508795527101</c:v>
                </c:pt>
                <c:pt idx="180">
                  <c:v>99.486333880258357</c:v>
                </c:pt>
                <c:pt idx="181">
                  <c:v>99.487674720880534</c:v>
                </c:pt>
                <c:pt idx="182">
                  <c:v>92.851326165233303</c:v>
                </c:pt>
                <c:pt idx="183">
                  <c:v>99.82245137375422</c:v>
                </c:pt>
                <c:pt idx="184">
                  <c:v>95.354385405515771</c:v>
                </c:pt>
                <c:pt idx="185">
                  <c:v>99.912676214619609</c:v>
                </c:pt>
                <c:pt idx="186">
                  <c:v>99.907456197446152</c:v>
                </c:pt>
                <c:pt idx="187">
                  <c:v>99.880761127084384</c:v>
                </c:pt>
                <c:pt idx="188">
                  <c:v>99.873996579448118</c:v>
                </c:pt>
                <c:pt idx="189">
                  <c:v>99.94220329532412</c:v>
                </c:pt>
                <c:pt idx="190">
                  <c:v>99.937490959734106</c:v>
                </c:pt>
                <c:pt idx="191">
                  <c:v>99.337683533382403</c:v>
                </c:pt>
                <c:pt idx="192">
                  <c:v>95.560373175625088</c:v>
                </c:pt>
                <c:pt idx="193">
                  <c:v>99.443095142859178</c:v>
                </c:pt>
                <c:pt idx="194">
                  <c:v>99.515548297135908</c:v>
                </c:pt>
                <c:pt idx="195">
                  <c:v>99.906123593205677</c:v>
                </c:pt>
                <c:pt idx="196">
                  <c:v>99.81397350733603</c:v>
                </c:pt>
                <c:pt idx="197">
                  <c:v>90.735377437531</c:v>
                </c:pt>
                <c:pt idx="198">
                  <c:v>99.732908443329308</c:v>
                </c:pt>
                <c:pt idx="199">
                  <c:v>99.910128162351043</c:v>
                </c:pt>
                <c:pt idx="200">
                  <c:v>98.517757558040685</c:v>
                </c:pt>
                <c:pt idx="201">
                  <c:v>96.106655606935533</c:v>
                </c:pt>
                <c:pt idx="202">
                  <c:v>99.78717134066828</c:v>
                </c:pt>
                <c:pt idx="203">
                  <c:v>85.655625395747393</c:v>
                </c:pt>
                <c:pt idx="204">
                  <c:v>96.184118679564818</c:v>
                </c:pt>
                <c:pt idx="205">
                  <c:v>92.061087419283979</c:v>
                </c:pt>
                <c:pt idx="206">
                  <c:v>99.533304269284599</c:v>
                </c:pt>
                <c:pt idx="207">
                  <c:v>99.845421860391909</c:v>
                </c:pt>
                <c:pt idx="208">
                  <c:v>99.617950948489778</c:v>
                </c:pt>
                <c:pt idx="209">
                  <c:v>99.536253845658891</c:v>
                </c:pt>
                <c:pt idx="210">
                  <c:v>99.780715974945224</c:v>
                </c:pt>
                <c:pt idx="211">
                  <c:v>98.757409826419789</c:v>
                </c:pt>
                <c:pt idx="212">
                  <c:v>63.424287907616225</c:v>
                </c:pt>
                <c:pt idx="213">
                  <c:v>94.415677719915593</c:v>
                </c:pt>
                <c:pt idx="214">
                  <c:v>99.7489071179196</c:v>
                </c:pt>
                <c:pt idx="215">
                  <c:v>99.967708787925332</c:v>
                </c:pt>
                <c:pt idx="216">
                  <c:v>99.307891081779175</c:v>
                </c:pt>
                <c:pt idx="217">
                  <c:v>99.623723782883758</c:v>
                </c:pt>
                <c:pt idx="218">
                  <c:v>98.435369755690772</c:v>
                </c:pt>
                <c:pt idx="219">
                  <c:v>98.814395535330704</c:v>
                </c:pt>
                <c:pt idx="220">
                  <c:v>96.505593846947846</c:v>
                </c:pt>
                <c:pt idx="221">
                  <c:v>99.430840889950886</c:v>
                </c:pt>
                <c:pt idx="222">
                  <c:v>96.502075061398244</c:v>
                </c:pt>
                <c:pt idx="223">
                  <c:v>97.925525745228327</c:v>
                </c:pt>
                <c:pt idx="224">
                  <c:v>99.901457496612366</c:v>
                </c:pt>
                <c:pt idx="225">
                  <c:v>99.763858607754528</c:v>
                </c:pt>
                <c:pt idx="226">
                  <c:v>99.82543701643381</c:v>
                </c:pt>
                <c:pt idx="227">
                  <c:v>91.222897377086028</c:v>
                </c:pt>
                <c:pt idx="228">
                  <c:v>96.094255400706345</c:v>
                </c:pt>
                <c:pt idx="229">
                  <c:v>94.772169351123082</c:v>
                </c:pt>
                <c:pt idx="230">
                  <c:v>99.850833002346448</c:v>
                </c:pt>
                <c:pt idx="231">
                  <c:v>98.508369118713958</c:v>
                </c:pt>
                <c:pt idx="232">
                  <c:v>78.888083830088235</c:v>
                </c:pt>
                <c:pt idx="233">
                  <c:v>99.848858833993788</c:v>
                </c:pt>
                <c:pt idx="234">
                  <c:v>86.280960518449078</c:v>
                </c:pt>
                <c:pt idx="235">
                  <c:v>97.461138965500666</c:v>
                </c:pt>
                <c:pt idx="236">
                  <c:v>98.821128426629429</c:v>
                </c:pt>
                <c:pt idx="237">
                  <c:v>99.434060451897651</c:v>
                </c:pt>
                <c:pt idx="238">
                  <c:v>93.028207353907789</c:v>
                </c:pt>
                <c:pt idx="239">
                  <c:v>87.161547434799019</c:v>
                </c:pt>
                <c:pt idx="240">
                  <c:v>96.40899093380321</c:v>
                </c:pt>
                <c:pt idx="241">
                  <c:v>99.703358497753158</c:v>
                </c:pt>
                <c:pt idx="242">
                  <c:v>99.041525423127752</c:v>
                </c:pt>
                <c:pt idx="243">
                  <c:v>99.82525162779271</c:v>
                </c:pt>
                <c:pt idx="244">
                  <c:v>98.538422366471565</c:v>
                </c:pt>
                <c:pt idx="245">
                  <c:v>99.740882275997393</c:v>
                </c:pt>
                <c:pt idx="246">
                  <c:v>95.439238168469458</c:v>
                </c:pt>
                <c:pt idx="247">
                  <c:v>99.231317030490288</c:v>
                </c:pt>
                <c:pt idx="248">
                  <c:v>98.720852658548978</c:v>
                </c:pt>
                <c:pt idx="249">
                  <c:v>99.772808425005479</c:v>
                </c:pt>
                <c:pt idx="250">
                  <c:v>98.549816480603297</c:v>
                </c:pt>
                <c:pt idx="251">
                  <c:v>99.620850651720957</c:v>
                </c:pt>
                <c:pt idx="252">
                  <c:v>99.783715462273264</c:v>
                </c:pt>
                <c:pt idx="253">
                  <c:v>99.804071444337623</c:v>
                </c:pt>
                <c:pt idx="254">
                  <c:v>99.50751935619536</c:v>
                </c:pt>
                <c:pt idx="255">
                  <c:v>93.390313246364556</c:v>
                </c:pt>
                <c:pt idx="256">
                  <c:v>95.516766421480881</c:v>
                </c:pt>
                <c:pt idx="257">
                  <c:v>99.77551719204304</c:v>
                </c:pt>
                <c:pt idx="258">
                  <c:v>97.576011042512619</c:v>
                </c:pt>
                <c:pt idx="259">
                  <c:v>99.878229431629649</c:v>
                </c:pt>
                <c:pt idx="260">
                  <c:v>99.701233318687869</c:v>
                </c:pt>
                <c:pt idx="261">
                  <c:v>97.044061194913496</c:v>
                </c:pt>
                <c:pt idx="262">
                  <c:v>99.825075346442816</c:v>
                </c:pt>
                <c:pt idx="263">
                  <c:v>99.964453410466973</c:v>
                </c:pt>
                <c:pt idx="264">
                  <c:v>98.697506594290957</c:v>
                </c:pt>
                <c:pt idx="265">
                  <c:v>97.913734499607926</c:v>
                </c:pt>
                <c:pt idx="266">
                  <c:v>99.754355528658408</c:v>
                </c:pt>
                <c:pt idx="267">
                  <c:v>99.844077384948633</c:v>
                </c:pt>
                <c:pt idx="268">
                  <c:v>94.353739106792972</c:v>
                </c:pt>
                <c:pt idx="269">
                  <c:v>99.682999244021019</c:v>
                </c:pt>
                <c:pt idx="270">
                  <c:v>99.120865817931147</c:v>
                </c:pt>
                <c:pt idx="271">
                  <c:v>99.645724362281058</c:v>
                </c:pt>
                <c:pt idx="272">
                  <c:v>99.584355690454458</c:v>
                </c:pt>
                <c:pt idx="273">
                  <c:v>97.748933609347063</c:v>
                </c:pt>
                <c:pt idx="274">
                  <c:v>86.573861625934981</c:v>
                </c:pt>
                <c:pt idx="275">
                  <c:v>95.079398737628878</c:v>
                </c:pt>
                <c:pt idx="276">
                  <c:v>98.247735277609479</c:v>
                </c:pt>
                <c:pt idx="277">
                  <c:v>98.931390027409748</c:v>
                </c:pt>
                <c:pt idx="278">
                  <c:v>99.441537900059075</c:v>
                </c:pt>
                <c:pt idx="279">
                  <c:v>99.780494178110573</c:v>
                </c:pt>
                <c:pt idx="280">
                  <c:v>99.286478910072859</c:v>
                </c:pt>
                <c:pt idx="281">
                  <c:v>99.772560929216922</c:v>
                </c:pt>
                <c:pt idx="282">
                  <c:v>99.424703920288422</c:v>
                </c:pt>
                <c:pt idx="283">
                  <c:v>99.903708512500458</c:v>
                </c:pt>
                <c:pt idx="284">
                  <c:v>97.711559421894506</c:v>
                </c:pt>
                <c:pt idx="285">
                  <c:v>99.274625185581272</c:v>
                </c:pt>
                <c:pt idx="286">
                  <c:v>96.426853800264311</c:v>
                </c:pt>
                <c:pt idx="287">
                  <c:v>99.88639855218085</c:v>
                </c:pt>
                <c:pt idx="288">
                  <c:v>86.507823320073427</c:v>
                </c:pt>
                <c:pt idx="289">
                  <c:v>99.757724046711644</c:v>
                </c:pt>
                <c:pt idx="290">
                  <c:v>99.571985874442248</c:v>
                </c:pt>
                <c:pt idx="291">
                  <c:v>99.714645995177861</c:v>
                </c:pt>
                <c:pt idx="292">
                  <c:v>99.158805211366328</c:v>
                </c:pt>
                <c:pt idx="293">
                  <c:v>89.407333001108896</c:v>
                </c:pt>
                <c:pt idx="294">
                  <c:v>98.753303363240533</c:v>
                </c:pt>
                <c:pt idx="295">
                  <c:v>99.673355956426221</c:v>
                </c:pt>
                <c:pt idx="296">
                  <c:v>99.81012463321305</c:v>
                </c:pt>
                <c:pt idx="297">
                  <c:v>99.840277833894405</c:v>
                </c:pt>
                <c:pt idx="298">
                  <c:v>98.857375700640318</c:v>
                </c:pt>
                <c:pt idx="299">
                  <c:v>97.127732428335108</c:v>
                </c:pt>
                <c:pt idx="300">
                  <c:v>99.596245535347904</c:v>
                </c:pt>
                <c:pt idx="301">
                  <c:v>99.157477553370668</c:v>
                </c:pt>
                <c:pt idx="302">
                  <c:v>99.781449724371896</c:v>
                </c:pt>
                <c:pt idx="303">
                  <c:v>99.466321491303916</c:v>
                </c:pt>
                <c:pt idx="304">
                  <c:v>64.887576313728118</c:v>
                </c:pt>
                <c:pt idx="305">
                  <c:v>99.923297012495567</c:v>
                </c:pt>
                <c:pt idx="306">
                  <c:v>98.128206639363754</c:v>
                </c:pt>
                <c:pt idx="307">
                  <c:v>98.695932971770148</c:v>
                </c:pt>
                <c:pt idx="308">
                  <c:v>96.293793634677527</c:v>
                </c:pt>
                <c:pt idx="309">
                  <c:v>90.393259517381452</c:v>
                </c:pt>
                <c:pt idx="310">
                  <c:v>99.641437993655558</c:v>
                </c:pt>
                <c:pt idx="311">
                  <c:v>95.457266523175946</c:v>
                </c:pt>
                <c:pt idx="312">
                  <c:v>99.555211812793345</c:v>
                </c:pt>
                <c:pt idx="313">
                  <c:v>99.319489033210672</c:v>
                </c:pt>
                <c:pt idx="314">
                  <c:v>98.572565072232479</c:v>
                </c:pt>
                <c:pt idx="315">
                  <c:v>99.409182061466751</c:v>
                </c:pt>
                <c:pt idx="316">
                  <c:v>99.87610402197123</c:v>
                </c:pt>
                <c:pt idx="317">
                  <c:v>96.574261160896384</c:v>
                </c:pt>
                <c:pt idx="318">
                  <c:v>95.405788874280844</c:v>
                </c:pt>
                <c:pt idx="319">
                  <c:v>95.329799061785948</c:v>
                </c:pt>
                <c:pt idx="320">
                  <c:v>99.579584273117902</c:v>
                </c:pt>
                <c:pt idx="321">
                  <c:v>99.493432385213666</c:v>
                </c:pt>
                <c:pt idx="322">
                  <c:v>81.683644384910096</c:v>
                </c:pt>
                <c:pt idx="323">
                  <c:v>99.682182956733399</c:v>
                </c:pt>
                <c:pt idx="324">
                  <c:v>93.821357418219549</c:v>
                </c:pt>
                <c:pt idx="325">
                  <c:v>99.118661336349248</c:v>
                </c:pt>
                <c:pt idx="326">
                  <c:v>99.795225095954294</c:v>
                </c:pt>
                <c:pt idx="327">
                  <c:v>99.256793402239978</c:v>
                </c:pt>
                <c:pt idx="328">
                  <c:v>99.53607302869888</c:v>
                </c:pt>
                <c:pt idx="329">
                  <c:v>99.768207211439218</c:v>
                </c:pt>
                <c:pt idx="330">
                  <c:v>98.823636851999268</c:v>
                </c:pt>
                <c:pt idx="331">
                  <c:v>99.963515272792094</c:v>
                </c:pt>
                <c:pt idx="332">
                  <c:v>99.848016433093449</c:v>
                </c:pt>
                <c:pt idx="333">
                  <c:v>99.88725273316301</c:v>
                </c:pt>
                <c:pt idx="334">
                  <c:v>91.507432903066118</c:v>
                </c:pt>
                <c:pt idx="335">
                  <c:v>99.344459943434202</c:v>
                </c:pt>
                <c:pt idx="336">
                  <c:v>60.809016125559211</c:v>
                </c:pt>
                <c:pt idx="337">
                  <c:v>99.760239672203227</c:v>
                </c:pt>
                <c:pt idx="338">
                  <c:v>99.000392941807092</c:v>
                </c:pt>
                <c:pt idx="339">
                  <c:v>99.862856610777555</c:v>
                </c:pt>
                <c:pt idx="340">
                  <c:v>99.534080505450049</c:v>
                </c:pt>
                <c:pt idx="341">
                  <c:v>96.454659967064359</c:v>
                </c:pt>
                <c:pt idx="342">
                  <c:v>97.819259867206426</c:v>
                </c:pt>
                <c:pt idx="343">
                  <c:v>99.742364581432696</c:v>
                </c:pt>
                <c:pt idx="344">
                  <c:v>94.972106062826072</c:v>
                </c:pt>
                <c:pt idx="345">
                  <c:v>99.781043290252867</c:v>
                </c:pt>
                <c:pt idx="346">
                  <c:v>98.738228421952527</c:v>
                </c:pt>
                <c:pt idx="347">
                  <c:v>98.790819541828895</c:v>
                </c:pt>
                <c:pt idx="348">
                  <c:v>98.751005231928687</c:v>
                </c:pt>
                <c:pt idx="349">
                  <c:v>99.944943581431659</c:v>
                </c:pt>
                <c:pt idx="350">
                  <c:v>99.238181206731284</c:v>
                </c:pt>
                <c:pt idx="351">
                  <c:v>99.927702532557959</c:v>
                </c:pt>
                <c:pt idx="352">
                  <c:v>97.091601886021778</c:v>
                </c:pt>
                <c:pt idx="353">
                  <c:v>99.385325582927308</c:v>
                </c:pt>
                <c:pt idx="354">
                  <c:v>99.169618479586688</c:v>
                </c:pt>
                <c:pt idx="355">
                  <c:v>99.936390042533148</c:v>
                </c:pt>
                <c:pt idx="356">
                  <c:v>99.690802259971619</c:v>
                </c:pt>
                <c:pt idx="357">
                  <c:v>84.453184324630882</c:v>
                </c:pt>
                <c:pt idx="358">
                  <c:v>98.710172754288081</c:v>
                </c:pt>
                <c:pt idx="359">
                  <c:v>97.373494493303056</c:v>
                </c:pt>
                <c:pt idx="360">
                  <c:v>98.312169046617427</c:v>
                </c:pt>
                <c:pt idx="361">
                  <c:v>99.891942943265235</c:v>
                </c:pt>
                <c:pt idx="362">
                  <c:v>87.670301420477088</c:v>
                </c:pt>
                <c:pt idx="363">
                  <c:v>99.758623355279596</c:v>
                </c:pt>
                <c:pt idx="364">
                  <c:v>96.039699295967921</c:v>
                </c:pt>
                <c:pt idx="365">
                  <c:v>82.643446580085183</c:v>
                </c:pt>
                <c:pt idx="366">
                  <c:v>94.297823183644127</c:v>
                </c:pt>
                <c:pt idx="367">
                  <c:v>99.303988191658064</c:v>
                </c:pt>
                <c:pt idx="368">
                  <c:v>99.856732937851788</c:v>
                </c:pt>
                <c:pt idx="369">
                  <c:v>98.498386075099518</c:v>
                </c:pt>
                <c:pt idx="370">
                  <c:v>99.934924491791307</c:v>
                </c:pt>
                <c:pt idx="371">
                  <c:v>99.766938214409237</c:v>
                </c:pt>
                <c:pt idx="372">
                  <c:v>99.889702405339108</c:v>
                </c:pt>
                <c:pt idx="373">
                  <c:v>96.203668448976927</c:v>
                </c:pt>
                <c:pt idx="374">
                  <c:v>97.091305846707812</c:v>
                </c:pt>
                <c:pt idx="375">
                  <c:v>99.136148465884688</c:v>
                </c:pt>
                <c:pt idx="376">
                  <c:v>99.818621183550988</c:v>
                </c:pt>
                <c:pt idx="377">
                  <c:v>99.863782893214164</c:v>
                </c:pt>
                <c:pt idx="378">
                  <c:v>95.109660755611799</c:v>
                </c:pt>
                <c:pt idx="379">
                  <c:v>99.452896742325109</c:v>
                </c:pt>
                <c:pt idx="380">
                  <c:v>99.581472677607778</c:v>
                </c:pt>
                <c:pt idx="381">
                  <c:v>99.267153186369029</c:v>
                </c:pt>
                <c:pt idx="382">
                  <c:v>97.589006734781435</c:v>
                </c:pt>
                <c:pt idx="383">
                  <c:v>98.553668123747556</c:v>
                </c:pt>
                <c:pt idx="384">
                  <c:v>98.08247512064554</c:v>
                </c:pt>
                <c:pt idx="385">
                  <c:v>99.915400149556248</c:v>
                </c:pt>
                <c:pt idx="386">
                  <c:v>99.513887347016819</c:v>
                </c:pt>
                <c:pt idx="387">
                  <c:v>99.791485893841212</c:v>
                </c:pt>
                <c:pt idx="388">
                  <c:v>89.301828291573699</c:v>
                </c:pt>
                <c:pt idx="389">
                  <c:v>99.812239179761789</c:v>
                </c:pt>
                <c:pt idx="390">
                  <c:v>98.068910854023741</c:v>
                </c:pt>
                <c:pt idx="391">
                  <c:v>98.500304434975803</c:v>
                </c:pt>
                <c:pt idx="392">
                  <c:v>26.074917231057896</c:v>
                </c:pt>
                <c:pt idx="393">
                  <c:v>99.876743156492381</c:v>
                </c:pt>
                <c:pt idx="394">
                  <c:v>99.560022335840102</c:v>
                </c:pt>
                <c:pt idx="395">
                  <c:v>95.489091781836606</c:v>
                </c:pt>
                <c:pt idx="396">
                  <c:v>95.168044804780678</c:v>
                </c:pt>
                <c:pt idx="397">
                  <c:v>96.336867299682254</c:v>
                </c:pt>
                <c:pt idx="398">
                  <c:v>99.376510596580715</c:v>
                </c:pt>
                <c:pt idx="399">
                  <c:v>99.078555041294578</c:v>
                </c:pt>
                <c:pt idx="400">
                  <c:v>99.553302020233048</c:v>
                </c:pt>
                <c:pt idx="401">
                  <c:v>97.892565943500173</c:v>
                </c:pt>
                <c:pt idx="402">
                  <c:v>99.658186273436144</c:v>
                </c:pt>
                <c:pt idx="403">
                  <c:v>97.039026265407813</c:v>
                </c:pt>
                <c:pt idx="404">
                  <c:v>99.872646861098389</c:v>
                </c:pt>
                <c:pt idx="405">
                  <c:v>98.237784497975994</c:v>
                </c:pt>
                <c:pt idx="406">
                  <c:v>99.234626506982295</c:v>
                </c:pt>
                <c:pt idx="407">
                  <c:v>96.634587412445825</c:v>
                </c:pt>
                <c:pt idx="408">
                  <c:v>97.536011047991181</c:v>
                </c:pt>
                <c:pt idx="409">
                  <c:v>86.674384521625129</c:v>
                </c:pt>
                <c:pt idx="410">
                  <c:v>99.650118197240118</c:v>
                </c:pt>
                <c:pt idx="411">
                  <c:v>76.413025204469605</c:v>
                </c:pt>
                <c:pt idx="412">
                  <c:v>99.47879802665598</c:v>
                </c:pt>
                <c:pt idx="413">
                  <c:v>99.695929307876042</c:v>
                </c:pt>
                <c:pt idx="414">
                  <c:v>99.710643112412711</c:v>
                </c:pt>
                <c:pt idx="415">
                  <c:v>99.892289631465502</c:v>
                </c:pt>
                <c:pt idx="416">
                  <c:v>99.912891835247024</c:v>
                </c:pt>
                <c:pt idx="417">
                  <c:v>99.919762889575907</c:v>
                </c:pt>
                <c:pt idx="418">
                  <c:v>92.856330738317752</c:v>
                </c:pt>
                <c:pt idx="419">
                  <c:v>76.721816923382192</c:v>
                </c:pt>
                <c:pt idx="420">
                  <c:v>98.77714671726325</c:v>
                </c:pt>
                <c:pt idx="421">
                  <c:v>99.772366218433646</c:v>
                </c:pt>
                <c:pt idx="422">
                  <c:v>99.315330370841096</c:v>
                </c:pt>
                <c:pt idx="423">
                  <c:v>86.977151609448597</c:v>
                </c:pt>
                <c:pt idx="424">
                  <c:v>94.270602648841063</c:v>
                </c:pt>
                <c:pt idx="425">
                  <c:v>99.87418278018005</c:v>
                </c:pt>
                <c:pt idx="426">
                  <c:v>99.527944844548017</c:v>
                </c:pt>
                <c:pt idx="427">
                  <c:v>99.235656994422385</c:v>
                </c:pt>
                <c:pt idx="428">
                  <c:v>98.913155761539826</c:v>
                </c:pt>
                <c:pt idx="429">
                  <c:v>96.867110237071586</c:v>
                </c:pt>
                <c:pt idx="430">
                  <c:v>98.102912867749609</c:v>
                </c:pt>
                <c:pt idx="431">
                  <c:v>99.609767665265267</c:v>
                </c:pt>
                <c:pt idx="432">
                  <c:v>96.905550463339637</c:v>
                </c:pt>
                <c:pt idx="433">
                  <c:v>99.1769020143239</c:v>
                </c:pt>
                <c:pt idx="434">
                  <c:v>98.907724549590426</c:v>
                </c:pt>
                <c:pt idx="435">
                  <c:v>99.594212973804957</c:v>
                </c:pt>
                <c:pt idx="436">
                  <c:v>99.342756081756349</c:v>
                </c:pt>
                <c:pt idx="437">
                  <c:v>94.36286866615437</c:v>
                </c:pt>
                <c:pt idx="438">
                  <c:v>99.62475407429055</c:v>
                </c:pt>
                <c:pt idx="439">
                  <c:v>89.022790147506925</c:v>
                </c:pt>
                <c:pt idx="440">
                  <c:v>99.341350820350314</c:v>
                </c:pt>
                <c:pt idx="441">
                  <c:v>98.524444290319437</c:v>
                </c:pt>
                <c:pt idx="442">
                  <c:v>99.219937879799318</c:v>
                </c:pt>
                <c:pt idx="443">
                  <c:v>99.935116605364499</c:v>
                </c:pt>
                <c:pt idx="444">
                  <c:v>98.399956674188161</c:v>
                </c:pt>
                <c:pt idx="445">
                  <c:v>98.731882436714585</c:v>
                </c:pt>
                <c:pt idx="446">
                  <c:v>99.480647903999099</c:v>
                </c:pt>
                <c:pt idx="447">
                  <c:v>97.496232972634118</c:v>
                </c:pt>
                <c:pt idx="448">
                  <c:v>98.662050099563771</c:v>
                </c:pt>
                <c:pt idx="449">
                  <c:v>93.848453872657558</c:v>
                </c:pt>
                <c:pt idx="450">
                  <c:v>81.89453988622968</c:v>
                </c:pt>
                <c:pt idx="451">
                  <c:v>95.80727348441583</c:v>
                </c:pt>
                <c:pt idx="452">
                  <c:v>64.747071341731001</c:v>
                </c:pt>
                <c:pt idx="453">
                  <c:v>99.668798729498306</c:v>
                </c:pt>
                <c:pt idx="454">
                  <c:v>71.071048462682654</c:v>
                </c:pt>
                <c:pt idx="455">
                  <c:v>98.148319305613214</c:v>
                </c:pt>
                <c:pt idx="456">
                  <c:v>99.734906835769749</c:v>
                </c:pt>
                <c:pt idx="457">
                  <c:v>54.772289265802897</c:v>
                </c:pt>
                <c:pt idx="458">
                  <c:v>90.551467210815474</c:v>
                </c:pt>
                <c:pt idx="459">
                  <c:v>80.378060924421419</c:v>
                </c:pt>
                <c:pt idx="460">
                  <c:v>99.763125332327277</c:v>
                </c:pt>
                <c:pt idx="461">
                  <c:v>56.063226103173299</c:v>
                </c:pt>
                <c:pt idx="462">
                  <c:v>99.660904933446218</c:v>
                </c:pt>
                <c:pt idx="463">
                  <c:v>98.991080954227797</c:v>
                </c:pt>
                <c:pt idx="464">
                  <c:v>99.784590210954718</c:v>
                </c:pt>
                <c:pt idx="465">
                  <c:v>98.324710374556119</c:v>
                </c:pt>
                <c:pt idx="466">
                  <c:v>99.134241395651458</c:v>
                </c:pt>
                <c:pt idx="467">
                  <c:v>97.470712696297483</c:v>
                </c:pt>
                <c:pt idx="468">
                  <c:v>99.361548593063489</c:v>
                </c:pt>
                <c:pt idx="469">
                  <c:v>98.607226354247587</c:v>
                </c:pt>
                <c:pt idx="470">
                  <c:v>71.470846660964099</c:v>
                </c:pt>
                <c:pt idx="471">
                  <c:v>99.409095286974122</c:v>
                </c:pt>
                <c:pt idx="472">
                  <c:v>92.409829156718999</c:v>
                </c:pt>
                <c:pt idx="473">
                  <c:v>99.540056175019615</c:v>
                </c:pt>
                <c:pt idx="474">
                  <c:v>77.817745651211197</c:v>
                </c:pt>
                <c:pt idx="475">
                  <c:v>99.500026458902127</c:v>
                </c:pt>
                <c:pt idx="476">
                  <c:v>99.872369025372294</c:v>
                </c:pt>
                <c:pt idx="477">
                  <c:v>99.305782124296414</c:v>
                </c:pt>
                <c:pt idx="478">
                  <c:v>98.370928063620894</c:v>
                </c:pt>
                <c:pt idx="479">
                  <c:v>89.692495271255481</c:v>
                </c:pt>
                <c:pt idx="480">
                  <c:v>91.313481658622152</c:v>
                </c:pt>
                <c:pt idx="481">
                  <c:v>99.379976046286416</c:v>
                </c:pt>
                <c:pt idx="482">
                  <c:v>99.331839726705113</c:v>
                </c:pt>
                <c:pt idx="483">
                  <c:v>98.662972736675655</c:v>
                </c:pt>
                <c:pt idx="484">
                  <c:v>93.600237966796414</c:v>
                </c:pt>
                <c:pt idx="485">
                  <c:v>99.855273809276511</c:v>
                </c:pt>
                <c:pt idx="486">
                  <c:v>98.780880667568908</c:v>
                </c:pt>
                <c:pt idx="487">
                  <c:v>99.771448450693654</c:v>
                </c:pt>
                <c:pt idx="488">
                  <c:v>78.548734887803889</c:v>
                </c:pt>
                <c:pt idx="489">
                  <c:v>99.556785483173371</c:v>
                </c:pt>
                <c:pt idx="490">
                  <c:v>97.377414217292383</c:v>
                </c:pt>
                <c:pt idx="491">
                  <c:v>89.636236692091558</c:v>
                </c:pt>
                <c:pt idx="492">
                  <c:v>90.095391108326439</c:v>
                </c:pt>
                <c:pt idx="493">
                  <c:v>98.753105792703352</c:v>
                </c:pt>
                <c:pt idx="494">
                  <c:v>99.958313575470939</c:v>
                </c:pt>
                <c:pt idx="495">
                  <c:v>99.807907131195918</c:v>
                </c:pt>
                <c:pt idx="496">
                  <c:v>99.865843384642162</c:v>
                </c:pt>
                <c:pt idx="497">
                  <c:v>97.348005294435978</c:v>
                </c:pt>
                <c:pt idx="498">
                  <c:v>98.805772941061207</c:v>
                </c:pt>
                <c:pt idx="499">
                  <c:v>99.497508752197973</c:v>
                </c:pt>
                <c:pt idx="500">
                  <c:v>99.861840180775374</c:v>
                </c:pt>
                <c:pt idx="501">
                  <c:v>77.795446319340883</c:v>
                </c:pt>
                <c:pt idx="502">
                  <c:v>99.825280760408589</c:v>
                </c:pt>
                <c:pt idx="503">
                  <c:v>99.113917487919863</c:v>
                </c:pt>
                <c:pt idx="504">
                  <c:v>99.696225076915326</c:v>
                </c:pt>
                <c:pt idx="505">
                  <c:v>97.845809649596347</c:v>
                </c:pt>
                <c:pt idx="506">
                  <c:v>99.96154927593939</c:v>
                </c:pt>
                <c:pt idx="507">
                  <c:v>99.266758110619534</c:v>
                </c:pt>
                <c:pt idx="508">
                  <c:v>82.005106483417393</c:v>
                </c:pt>
                <c:pt idx="509">
                  <c:v>99.931845647361129</c:v>
                </c:pt>
                <c:pt idx="510">
                  <c:v>98.540274462542357</c:v>
                </c:pt>
                <c:pt idx="511">
                  <c:v>92.841528872645952</c:v>
                </c:pt>
                <c:pt idx="512">
                  <c:v>97.744664397983527</c:v>
                </c:pt>
                <c:pt idx="513">
                  <c:v>96.381242108928618</c:v>
                </c:pt>
                <c:pt idx="514">
                  <c:v>98.980917651247637</c:v>
                </c:pt>
                <c:pt idx="515">
                  <c:v>97.674673330471137</c:v>
                </c:pt>
                <c:pt idx="516">
                  <c:v>99.656298917222458</c:v>
                </c:pt>
                <c:pt idx="517">
                  <c:v>98.265310798742746</c:v>
                </c:pt>
                <c:pt idx="518">
                  <c:v>95.804253823623739</c:v>
                </c:pt>
                <c:pt idx="519">
                  <c:v>99.928730001288926</c:v>
                </c:pt>
                <c:pt idx="520">
                  <c:v>86.886967444553719</c:v>
                </c:pt>
                <c:pt idx="521">
                  <c:v>81.355169771624858</c:v>
                </c:pt>
                <c:pt idx="522">
                  <c:v>98.555444441152957</c:v>
                </c:pt>
                <c:pt idx="523">
                  <c:v>82.327703740689614</c:v>
                </c:pt>
                <c:pt idx="524">
                  <c:v>98.714774118666398</c:v>
                </c:pt>
                <c:pt idx="525">
                  <c:v>86.757003190811403</c:v>
                </c:pt>
                <c:pt idx="526">
                  <c:v>97.390277772816049</c:v>
                </c:pt>
                <c:pt idx="527">
                  <c:v>98.202519272783789</c:v>
                </c:pt>
                <c:pt idx="528">
                  <c:v>70.734385216922789</c:v>
                </c:pt>
                <c:pt idx="529">
                  <c:v>99.520826871807969</c:v>
                </c:pt>
                <c:pt idx="530">
                  <c:v>94.325822775079558</c:v>
                </c:pt>
                <c:pt idx="531">
                  <c:v>99.630301101451423</c:v>
                </c:pt>
                <c:pt idx="532">
                  <c:v>96.714582116965389</c:v>
                </c:pt>
                <c:pt idx="533">
                  <c:v>99.950919821399367</c:v>
                </c:pt>
                <c:pt idx="534">
                  <c:v>94.138300988559266</c:v>
                </c:pt>
                <c:pt idx="535">
                  <c:v>99.617723900933527</c:v>
                </c:pt>
                <c:pt idx="536">
                  <c:v>95.750009056978413</c:v>
                </c:pt>
                <c:pt idx="537">
                  <c:v>76.526792758129687</c:v>
                </c:pt>
                <c:pt idx="538">
                  <c:v>95.434595776404379</c:v>
                </c:pt>
                <c:pt idx="539">
                  <c:v>97.919088749712827</c:v>
                </c:pt>
                <c:pt idx="540">
                  <c:v>99.357358315522518</c:v>
                </c:pt>
                <c:pt idx="541">
                  <c:v>95.944580877597502</c:v>
                </c:pt>
                <c:pt idx="542">
                  <c:v>98.363335376146125</c:v>
                </c:pt>
                <c:pt idx="543">
                  <c:v>98.726253629513167</c:v>
                </c:pt>
                <c:pt idx="544">
                  <c:v>99.321946223923888</c:v>
                </c:pt>
                <c:pt idx="545">
                  <c:v>99.561601738650708</c:v>
                </c:pt>
                <c:pt idx="546">
                  <c:v>96.252385114188016</c:v>
                </c:pt>
                <c:pt idx="547">
                  <c:v>99.633127833168658</c:v>
                </c:pt>
                <c:pt idx="548">
                  <c:v>89.136370163458977</c:v>
                </c:pt>
                <c:pt idx="549">
                  <c:v>99.524887187619598</c:v>
                </c:pt>
                <c:pt idx="550">
                  <c:v>99.116227238997737</c:v>
                </c:pt>
                <c:pt idx="551">
                  <c:v>81.028518051879558</c:v>
                </c:pt>
                <c:pt idx="552">
                  <c:v>99.560772831337914</c:v>
                </c:pt>
                <c:pt idx="553">
                  <c:v>99.496095945348785</c:v>
                </c:pt>
                <c:pt idx="554">
                  <c:v>99.588228079607575</c:v>
                </c:pt>
                <c:pt idx="555">
                  <c:v>98.168930658978681</c:v>
                </c:pt>
                <c:pt idx="556">
                  <c:v>99.575216113217209</c:v>
                </c:pt>
                <c:pt idx="557">
                  <c:v>97.131330079028857</c:v>
                </c:pt>
                <c:pt idx="558">
                  <c:v>99.505662949311827</c:v>
                </c:pt>
                <c:pt idx="559">
                  <c:v>99.896902473217665</c:v>
                </c:pt>
                <c:pt idx="560">
                  <c:v>99.042040197384139</c:v>
                </c:pt>
                <c:pt idx="561">
                  <c:v>99.207621732503412</c:v>
                </c:pt>
                <c:pt idx="562">
                  <c:v>99.528234833639914</c:v>
                </c:pt>
                <c:pt idx="563">
                  <c:v>90.974277759232223</c:v>
                </c:pt>
                <c:pt idx="564">
                  <c:v>60.779234143090001</c:v>
                </c:pt>
                <c:pt idx="565">
                  <c:v>97.798250821428979</c:v>
                </c:pt>
                <c:pt idx="566">
                  <c:v>99.3601869819353</c:v>
                </c:pt>
                <c:pt idx="567">
                  <c:v>97.474817291117517</c:v>
                </c:pt>
                <c:pt idx="568">
                  <c:v>99.890002565593448</c:v>
                </c:pt>
                <c:pt idx="569">
                  <c:v>98.664622920944964</c:v>
                </c:pt>
                <c:pt idx="570">
                  <c:v>98.632010729373206</c:v>
                </c:pt>
                <c:pt idx="571">
                  <c:v>82.986669554450003</c:v>
                </c:pt>
                <c:pt idx="572">
                  <c:v>98.89357751584447</c:v>
                </c:pt>
                <c:pt idx="573">
                  <c:v>98.819515327676143</c:v>
                </c:pt>
                <c:pt idx="574">
                  <c:v>96.106917811289094</c:v>
                </c:pt>
                <c:pt idx="575">
                  <c:v>97.032291517028639</c:v>
                </c:pt>
                <c:pt idx="576">
                  <c:v>99.437107713834351</c:v>
                </c:pt>
                <c:pt idx="577">
                  <c:v>99.61795527386586</c:v>
                </c:pt>
                <c:pt idx="578">
                  <c:v>98.945075785985821</c:v>
                </c:pt>
                <c:pt idx="579">
                  <c:v>99.013515069389967</c:v>
                </c:pt>
                <c:pt idx="580">
                  <c:v>99.734302638110975</c:v>
                </c:pt>
                <c:pt idx="581">
                  <c:v>99.658528553555342</c:v>
                </c:pt>
                <c:pt idx="582">
                  <c:v>99.9105800574971</c:v>
                </c:pt>
                <c:pt idx="583">
                  <c:v>98.673222408779083</c:v>
                </c:pt>
                <c:pt idx="584">
                  <c:v>70.36011542444767</c:v>
                </c:pt>
                <c:pt idx="585">
                  <c:v>99.582537994771258</c:v>
                </c:pt>
                <c:pt idx="586">
                  <c:v>99.678355998205078</c:v>
                </c:pt>
                <c:pt idx="587">
                  <c:v>99.338117724883418</c:v>
                </c:pt>
                <c:pt idx="588">
                  <c:v>93.262049660331314</c:v>
                </c:pt>
                <c:pt idx="589">
                  <c:v>88.970627688129071</c:v>
                </c:pt>
                <c:pt idx="590">
                  <c:v>94.685748327360088</c:v>
                </c:pt>
                <c:pt idx="591">
                  <c:v>91.373155481780813</c:v>
                </c:pt>
                <c:pt idx="592">
                  <c:v>98.331788446014627</c:v>
                </c:pt>
                <c:pt idx="593">
                  <c:v>86.623966914182219</c:v>
                </c:pt>
                <c:pt idx="594">
                  <c:v>98.915531413405688</c:v>
                </c:pt>
                <c:pt idx="595">
                  <c:v>91.077772470260186</c:v>
                </c:pt>
                <c:pt idx="596">
                  <c:v>96.86993759549577</c:v>
                </c:pt>
                <c:pt idx="597">
                  <c:v>96.659697219788058</c:v>
                </c:pt>
                <c:pt idx="598">
                  <c:v>72.951519070587693</c:v>
                </c:pt>
                <c:pt idx="599">
                  <c:v>99.461764062261167</c:v>
                </c:pt>
                <c:pt idx="600">
                  <c:v>99.804946644935725</c:v>
                </c:pt>
                <c:pt idx="601">
                  <c:v>99.368791277245748</c:v>
                </c:pt>
                <c:pt idx="602">
                  <c:v>97.218080078462819</c:v>
                </c:pt>
                <c:pt idx="603">
                  <c:v>99.079426014817713</c:v>
                </c:pt>
                <c:pt idx="604">
                  <c:v>89.332735281663858</c:v>
                </c:pt>
                <c:pt idx="605">
                  <c:v>71.983132873407399</c:v>
                </c:pt>
                <c:pt idx="606">
                  <c:v>99.790749004778391</c:v>
                </c:pt>
                <c:pt idx="607">
                  <c:v>99.343966787124117</c:v>
                </c:pt>
                <c:pt idx="608">
                  <c:v>99.003139258125429</c:v>
                </c:pt>
                <c:pt idx="609">
                  <c:v>99.242029269053305</c:v>
                </c:pt>
                <c:pt idx="610">
                  <c:v>89.394113691563746</c:v>
                </c:pt>
                <c:pt idx="611">
                  <c:v>99.253875406818608</c:v>
                </c:pt>
                <c:pt idx="612">
                  <c:v>88.3245502421656</c:v>
                </c:pt>
                <c:pt idx="613">
                  <c:v>98.750086938291759</c:v>
                </c:pt>
                <c:pt idx="614">
                  <c:v>97.411084512865145</c:v>
                </c:pt>
                <c:pt idx="615">
                  <c:v>99.249382350530624</c:v>
                </c:pt>
                <c:pt idx="616">
                  <c:v>99.180485039460265</c:v>
                </c:pt>
                <c:pt idx="617">
                  <c:v>84.783002296683733</c:v>
                </c:pt>
                <c:pt idx="618">
                  <c:v>94.533010960421052</c:v>
                </c:pt>
                <c:pt idx="619">
                  <c:v>99.851970436340608</c:v>
                </c:pt>
                <c:pt idx="620">
                  <c:v>99.848655342825154</c:v>
                </c:pt>
                <c:pt idx="621">
                  <c:v>92.217178473423928</c:v>
                </c:pt>
                <c:pt idx="622">
                  <c:v>58.603552753245097</c:v>
                </c:pt>
                <c:pt idx="623">
                  <c:v>99.745587367661258</c:v>
                </c:pt>
                <c:pt idx="624">
                  <c:v>99.643899814482438</c:v>
                </c:pt>
                <c:pt idx="625">
                  <c:v>98.467799017780578</c:v>
                </c:pt>
                <c:pt idx="626">
                  <c:v>68.860876687653189</c:v>
                </c:pt>
                <c:pt idx="627">
                  <c:v>99.648327809933008</c:v>
                </c:pt>
                <c:pt idx="628">
                  <c:v>98.923271354389058</c:v>
                </c:pt>
                <c:pt idx="629">
                  <c:v>99.739852115344178</c:v>
                </c:pt>
                <c:pt idx="630">
                  <c:v>98.881898467734089</c:v>
                </c:pt>
                <c:pt idx="631">
                  <c:v>99.359453271975596</c:v>
                </c:pt>
                <c:pt idx="632">
                  <c:v>99.367075247009168</c:v>
                </c:pt>
                <c:pt idx="633">
                  <c:v>98.631576242611189</c:v>
                </c:pt>
                <c:pt idx="634">
                  <c:v>69.628027593300288</c:v>
                </c:pt>
                <c:pt idx="635">
                  <c:v>97.855794033329317</c:v>
                </c:pt>
                <c:pt idx="636">
                  <c:v>95.075409823189958</c:v>
                </c:pt>
                <c:pt idx="637">
                  <c:v>98.005548247360778</c:v>
                </c:pt>
                <c:pt idx="638">
                  <c:v>99.897128142071168</c:v>
                </c:pt>
                <c:pt idx="639">
                  <c:v>99.462296971409401</c:v>
                </c:pt>
                <c:pt idx="640">
                  <c:v>97.149437356402444</c:v>
                </c:pt>
                <c:pt idx="641">
                  <c:v>99.944701435169193</c:v>
                </c:pt>
                <c:pt idx="642">
                  <c:v>98.268069856979452</c:v>
                </c:pt>
                <c:pt idx="643">
                  <c:v>49.362707201999697</c:v>
                </c:pt>
                <c:pt idx="644">
                  <c:v>99.577479036785064</c:v>
                </c:pt>
                <c:pt idx="645">
                  <c:v>97.792087748298798</c:v>
                </c:pt>
                <c:pt idx="646">
                  <c:v>89.063188024309582</c:v>
                </c:pt>
                <c:pt idx="647">
                  <c:v>99.813931176365088</c:v>
                </c:pt>
                <c:pt idx="648">
                  <c:v>96.204523306362617</c:v>
                </c:pt>
                <c:pt idx="649">
                  <c:v>98.537092325784158</c:v>
                </c:pt>
                <c:pt idx="650">
                  <c:v>98.920342093827472</c:v>
                </c:pt>
                <c:pt idx="651">
                  <c:v>78.975182220933249</c:v>
                </c:pt>
                <c:pt idx="652">
                  <c:v>96.804163080552996</c:v>
                </c:pt>
                <c:pt idx="653">
                  <c:v>96.990430696740233</c:v>
                </c:pt>
                <c:pt idx="654">
                  <c:v>99.702248617322269</c:v>
                </c:pt>
                <c:pt idx="655">
                  <c:v>99.531269421493235</c:v>
                </c:pt>
                <c:pt idx="656">
                  <c:v>97.931496735778097</c:v>
                </c:pt>
                <c:pt idx="657">
                  <c:v>96.529867125880557</c:v>
                </c:pt>
                <c:pt idx="658">
                  <c:v>76.125140807467588</c:v>
                </c:pt>
                <c:pt idx="659">
                  <c:v>99.770105713458847</c:v>
                </c:pt>
                <c:pt idx="660">
                  <c:v>92.95792564149049</c:v>
                </c:pt>
                <c:pt idx="661">
                  <c:v>95.219675687183894</c:v>
                </c:pt>
                <c:pt idx="662">
                  <c:v>99.352931507239404</c:v>
                </c:pt>
                <c:pt idx="663">
                  <c:v>60.630203954236194</c:v>
                </c:pt>
                <c:pt idx="664">
                  <c:v>98.446229183123407</c:v>
                </c:pt>
                <c:pt idx="665">
                  <c:v>97.958968036273959</c:v>
                </c:pt>
                <c:pt idx="666">
                  <c:v>95.105415725912493</c:v>
                </c:pt>
                <c:pt idx="667">
                  <c:v>99.598517656054383</c:v>
                </c:pt>
                <c:pt idx="668">
                  <c:v>99.767323626262751</c:v>
                </c:pt>
                <c:pt idx="669">
                  <c:v>99.522628353010958</c:v>
                </c:pt>
                <c:pt idx="670">
                  <c:v>99.892596141711579</c:v>
                </c:pt>
                <c:pt idx="671">
                  <c:v>94.230338298623536</c:v>
                </c:pt>
                <c:pt idx="672">
                  <c:v>98.788085527853084</c:v>
                </c:pt>
                <c:pt idx="673">
                  <c:v>88.681399452478814</c:v>
                </c:pt>
                <c:pt idx="674">
                  <c:v>42.407560560187257</c:v>
                </c:pt>
                <c:pt idx="675">
                  <c:v>99.910365896987571</c:v>
                </c:pt>
                <c:pt idx="676">
                  <c:v>99.494726168393797</c:v>
                </c:pt>
                <c:pt idx="677">
                  <c:v>99.775175410487819</c:v>
                </c:pt>
                <c:pt idx="678">
                  <c:v>93.762166786950246</c:v>
                </c:pt>
                <c:pt idx="679">
                  <c:v>99.217324708952916</c:v>
                </c:pt>
                <c:pt idx="680">
                  <c:v>99.440894526410332</c:v>
                </c:pt>
                <c:pt idx="681">
                  <c:v>71.847977518666539</c:v>
                </c:pt>
                <c:pt idx="682">
                  <c:v>85.957684604528907</c:v>
                </c:pt>
                <c:pt idx="683">
                  <c:v>99.718742167704434</c:v>
                </c:pt>
                <c:pt idx="684">
                  <c:v>99.647363847879902</c:v>
                </c:pt>
                <c:pt idx="685">
                  <c:v>99.665118651766008</c:v>
                </c:pt>
                <c:pt idx="686">
                  <c:v>97.193266702098555</c:v>
                </c:pt>
                <c:pt idx="687">
                  <c:v>96.263169086827375</c:v>
                </c:pt>
                <c:pt idx="688">
                  <c:v>88.903626206005271</c:v>
                </c:pt>
                <c:pt idx="689">
                  <c:v>91.386753566480877</c:v>
                </c:pt>
                <c:pt idx="690">
                  <c:v>99.824595303020118</c:v>
                </c:pt>
                <c:pt idx="691">
                  <c:v>98.242976705340396</c:v>
                </c:pt>
                <c:pt idx="692">
                  <c:v>97.114168764947834</c:v>
                </c:pt>
                <c:pt idx="693">
                  <c:v>72.164184844749201</c:v>
                </c:pt>
                <c:pt idx="694">
                  <c:v>81.139867850587038</c:v>
                </c:pt>
                <c:pt idx="695">
                  <c:v>94.558276583578689</c:v>
                </c:pt>
                <c:pt idx="696">
                  <c:v>98.920175827170183</c:v>
                </c:pt>
                <c:pt idx="697">
                  <c:v>99.659238083777083</c:v>
                </c:pt>
                <c:pt idx="698">
                  <c:v>98.525317979562118</c:v>
                </c:pt>
                <c:pt idx="699">
                  <c:v>36.216984182113194</c:v>
                </c:pt>
                <c:pt idx="700">
                  <c:v>94.206616789107969</c:v>
                </c:pt>
                <c:pt idx="701">
                  <c:v>96.766203478346597</c:v>
                </c:pt>
                <c:pt idx="702">
                  <c:v>99.652201374814155</c:v>
                </c:pt>
                <c:pt idx="703">
                  <c:v>99.176726394536658</c:v>
                </c:pt>
                <c:pt idx="704">
                  <c:v>99.70461403289417</c:v>
                </c:pt>
                <c:pt idx="705">
                  <c:v>98.332112087603889</c:v>
                </c:pt>
                <c:pt idx="706">
                  <c:v>86.94566365962757</c:v>
                </c:pt>
                <c:pt idx="707">
                  <c:v>98.944008218095547</c:v>
                </c:pt>
                <c:pt idx="708">
                  <c:v>64.315042695947497</c:v>
                </c:pt>
                <c:pt idx="709">
                  <c:v>99.401525532176024</c:v>
                </c:pt>
                <c:pt idx="710">
                  <c:v>99.937422282159403</c:v>
                </c:pt>
                <c:pt idx="711">
                  <c:v>99.199846639761418</c:v>
                </c:pt>
                <c:pt idx="712">
                  <c:v>99.287478117326998</c:v>
                </c:pt>
                <c:pt idx="713">
                  <c:v>95.535891694477499</c:v>
                </c:pt>
                <c:pt idx="714">
                  <c:v>94.112666217778298</c:v>
                </c:pt>
                <c:pt idx="715">
                  <c:v>96.503413216283519</c:v>
                </c:pt>
                <c:pt idx="716">
                  <c:v>58.810035441453394</c:v>
                </c:pt>
                <c:pt idx="717">
                  <c:v>97.189681467156049</c:v>
                </c:pt>
                <c:pt idx="718">
                  <c:v>95.088774715347355</c:v>
                </c:pt>
                <c:pt idx="719">
                  <c:v>84.319354944884779</c:v>
                </c:pt>
                <c:pt idx="720">
                  <c:v>99.3822280181911</c:v>
                </c:pt>
                <c:pt idx="721">
                  <c:v>95.942496109354849</c:v>
                </c:pt>
                <c:pt idx="722">
                  <c:v>99.339102272968788</c:v>
                </c:pt>
                <c:pt idx="723">
                  <c:v>98.276919212833619</c:v>
                </c:pt>
                <c:pt idx="724">
                  <c:v>93.324133668109667</c:v>
                </c:pt>
                <c:pt idx="725">
                  <c:v>94.009700585347716</c:v>
                </c:pt>
                <c:pt idx="726">
                  <c:v>99.351674020022699</c:v>
                </c:pt>
                <c:pt idx="727">
                  <c:v>94.992277207958509</c:v>
                </c:pt>
                <c:pt idx="728">
                  <c:v>97.952054220515976</c:v>
                </c:pt>
                <c:pt idx="729">
                  <c:v>87.325432929122258</c:v>
                </c:pt>
                <c:pt idx="730">
                  <c:v>93.976151807374109</c:v>
                </c:pt>
                <c:pt idx="731">
                  <c:v>99.801683101823585</c:v>
                </c:pt>
                <c:pt idx="732">
                  <c:v>97.973202445336227</c:v>
                </c:pt>
                <c:pt idx="733">
                  <c:v>89.699998863412389</c:v>
                </c:pt>
                <c:pt idx="734">
                  <c:v>93.099377272044293</c:v>
                </c:pt>
                <c:pt idx="735">
                  <c:v>98.277196009914164</c:v>
                </c:pt>
                <c:pt idx="736">
                  <c:v>99.027399482386272</c:v>
                </c:pt>
                <c:pt idx="737">
                  <c:v>99.338051141858855</c:v>
                </c:pt>
                <c:pt idx="738">
                  <c:v>98.600622623756081</c:v>
                </c:pt>
                <c:pt idx="739">
                  <c:v>25.571140642541089</c:v>
                </c:pt>
                <c:pt idx="740">
                  <c:v>62.050011149895298</c:v>
                </c:pt>
                <c:pt idx="741">
                  <c:v>98.778818477419009</c:v>
                </c:pt>
                <c:pt idx="742">
                  <c:v>99.70937205511315</c:v>
                </c:pt>
                <c:pt idx="743">
                  <c:v>99.407681403475536</c:v>
                </c:pt>
                <c:pt idx="744">
                  <c:v>95.281109937301991</c:v>
                </c:pt>
                <c:pt idx="745">
                  <c:v>89.858333288976098</c:v>
                </c:pt>
                <c:pt idx="746">
                  <c:v>53.229903434032913</c:v>
                </c:pt>
                <c:pt idx="747">
                  <c:v>78.534493439356794</c:v>
                </c:pt>
                <c:pt idx="748">
                  <c:v>99.633819688338235</c:v>
                </c:pt>
                <c:pt idx="749">
                  <c:v>93.151481760249581</c:v>
                </c:pt>
                <c:pt idx="750">
                  <c:v>98.933273065195834</c:v>
                </c:pt>
                <c:pt idx="751">
                  <c:v>99.938159523148826</c:v>
                </c:pt>
                <c:pt idx="752">
                  <c:v>93.571997897229124</c:v>
                </c:pt>
                <c:pt idx="753">
                  <c:v>92.017358650627116</c:v>
                </c:pt>
                <c:pt idx="754">
                  <c:v>99.493560150941164</c:v>
                </c:pt>
                <c:pt idx="755">
                  <c:v>99.100607858655195</c:v>
                </c:pt>
                <c:pt idx="756">
                  <c:v>99.341237837153727</c:v>
                </c:pt>
                <c:pt idx="757">
                  <c:v>91.375717799665424</c:v>
                </c:pt>
                <c:pt idx="758">
                  <c:v>41.409673412647336</c:v>
                </c:pt>
                <c:pt idx="759">
                  <c:v>98.377973805111878</c:v>
                </c:pt>
                <c:pt idx="760">
                  <c:v>99.734230153822878</c:v>
                </c:pt>
                <c:pt idx="761">
                  <c:v>95.424145661946142</c:v>
                </c:pt>
                <c:pt idx="762">
                  <c:v>62.599086511183394</c:v>
                </c:pt>
                <c:pt idx="763">
                  <c:v>7.5915747134544063</c:v>
                </c:pt>
                <c:pt idx="764">
                  <c:v>93.296620674312649</c:v>
                </c:pt>
                <c:pt idx="765">
                  <c:v>98.235452052105558</c:v>
                </c:pt>
                <c:pt idx="766">
                  <c:v>99.332479648738428</c:v>
                </c:pt>
                <c:pt idx="767">
                  <c:v>88.421980515402581</c:v>
                </c:pt>
                <c:pt idx="768">
                  <c:v>75.319118690625601</c:v>
                </c:pt>
                <c:pt idx="769">
                  <c:v>99.864003877717096</c:v>
                </c:pt>
                <c:pt idx="770">
                  <c:v>96.060275941273289</c:v>
                </c:pt>
                <c:pt idx="771">
                  <c:v>97.480655181360476</c:v>
                </c:pt>
                <c:pt idx="772">
                  <c:v>99.739636725444015</c:v>
                </c:pt>
                <c:pt idx="773">
                  <c:v>98.269705202125479</c:v>
                </c:pt>
                <c:pt idx="774">
                  <c:v>82.446287255806595</c:v>
                </c:pt>
                <c:pt idx="775">
                  <c:v>96.473411284527614</c:v>
                </c:pt>
                <c:pt idx="776">
                  <c:v>87.830380753455671</c:v>
                </c:pt>
                <c:pt idx="777">
                  <c:v>63.681736150501102</c:v>
                </c:pt>
                <c:pt idx="778">
                  <c:v>87.733228592021419</c:v>
                </c:pt>
                <c:pt idx="779">
                  <c:v>13.906538321681102</c:v>
                </c:pt>
                <c:pt idx="780">
                  <c:v>84.459796019898889</c:v>
                </c:pt>
                <c:pt idx="781">
                  <c:v>99.550411889436688</c:v>
                </c:pt>
                <c:pt idx="782">
                  <c:v>84.495418445192527</c:v>
                </c:pt>
                <c:pt idx="783">
                  <c:v>44.656281534252827</c:v>
                </c:pt>
                <c:pt idx="784">
                  <c:v>94.613287054901818</c:v>
                </c:pt>
                <c:pt idx="785">
                  <c:v>61.400263959182965</c:v>
                </c:pt>
                <c:pt idx="786">
                  <c:v>99.316272608544011</c:v>
                </c:pt>
                <c:pt idx="787">
                  <c:v>86.668823941124003</c:v>
                </c:pt>
                <c:pt idx="788">
                  <c:v>97.980923298714288</c:v>
                </c:pt>
                <c:pt idx="789">
                  <c:v>91.641785023786369</c:v>
                </c:pt>
                <c:pt idx="790">
                  <c:v>96.277272780313936</c:v>
                </c:pt>
                <c:pt idx="791">
                  <c:v>76.890670584892405</c:v>
                </c:pt>
                <c:pt idx="792">
                  <c:v>97.860556159555742</c:v>
                </c:pt>
                <c:pt idx="793">
                  <c:v>97.690472868132659</c:v>
                </c:pt>
                <c:pt idx="794">
                  <c:v>98.982444754683655</c:v>
                </c:pt>
                <c:pt idx="795">
                  <c:v>97.814621670398267</c:v>
                </c:pt>
                <c:pt idx="796">
                  <c:v>93.250901371827652</c:v>
                </c:pt>
                <c:pt idx="797">
                  <c:v>97.825835772831027</c:v>
                </c:pt>
                <c:pt idx="798">
                  <c:v>41.401008060597427</c:v>
                </c:pt>
                <c:pt idx="799">
                  <c:v>98.819705760877866</c:v>
                </c:pt>
                <c:pt idx="800">
                  <c:v>98.934483942655547</c:v>
                </c:pt>
                <c:pt idx="801">
                  <c:v>99.697716810196439</c:v>
                </c:pt>
                <c:pt idx="802">
                  <c:v>65.509033266225103</c:v>
                </c:pt>
                <c:pt idx="803">
                  <c:v>99.438046556505839</c:v>
                </c:pt>
                <c:pt idx="804">
                  <c:v>69.444772221745694</c:v>
                </c:pt>
                <c:pt idx="805">
                  <c:v>63.139405125179358</c:v>
                </c:pt>
                <c:pt idx="806">
                  <c:v>98.217008310644658</c:v>
                </c:pt>
                <c:pt idx="807">
                  <c:v>93.363692542280859</c:v>
                </c:pt>
                <c:pt idx="808">
                  <c:v>98.342658936400895</c:v>
                </c:pt>
                <c:pt idx="809">
                  <c:v>97.480906289638227</c:v>
                </c:pt>
                <c:pt idx="810">
                  <c:v>94.972547018939039</c:v>
                </c:pt>
                <c:pt idx="811">
                  <c:v>99.694384375068182</c:v>
                </c:pt>
                <c:pt idx="812">
                  <c:v>98.774214906443916</c:v>
                </c:pt>
                <c:pt idx="813">
                  <c:v>84.877282859662856</c:v>
                </c:pt>
                <c:pt idx="814">
                  <c:v>91.080696808710513</c:v>
                </c:pt>
                <c:pt idx="815">
                  <c:v>96.303103783348519</c:v>
                </c:pt>
                <c:pt idx="816">
                  <c:v>99.752929400507966</c:v>
                </c:pt>
                <c:pt idx="817">
                  <c:v>99.244529676422928</c:v>
                </c:pt>
                <c:pt idx="818">
                  <c:v>99.855231390821245</c:v>
                </c:pt>
                <c:pt idx="819">
                  <c:v>62.409436829983299</c:v>
                </c:pt>
                <c:pt idx="820">
                  <c:v>97.392033642954189</c:v>
                </c:pt>
                <c:pt idx="821">
                  <c:v>77.227580407579978</c:v>
                </c:pt>
                <c:pt idx="822">
                  <c:v>45.428237813398098</c:v>
                </c:pt>
                <c:pt idx="823">
                  <c:v>94.125473951247656</c:v>
                </c:pt>
                <c:pt idx="824">
                  <c:v>95.153391050937898</c:v>
                </c:pt>
                <c:pt idx="825">
                  <c:v>98.641038713626074</c:v>
                </c:pt>
                <c:pt idx="826">
                  <c:v>98.901326563068224</c:v>
                </c:pt>
                <c:pt idx="827">
                  <c:v>98.400209165323815</c:v>
                </c:pt>
                <c:pt idx="828">
                  <c:v>68.233860818192198</c:v>
                </c:pt>
                <c:pt idx="829">
                  <c:v>98.232968352825054</c:v>
                </c:pt>
                <c:pt idx="830">
                  <c:v>99.334642643092494</c:v>
                </c:pt>
                <c:pt idx="831">
                  <c:v>99.761252567449873</c:v>
                </c:pt>
                <c:pt idx="832">
                  <c:v>98.886313708428759</c:v>
                </c:pt>
                <c:pt idx="833">
                  <c:v>90.293715380136575</c:v>
                </c:pt>
                <c:pt idx="834">
                  <c:v>95.744463024336326</c:v>
                </c:pt>
                <c:pt idx="835">
                  <c:v>50.938111462178163</c:v>
                </c:pt>
                <c:pt idx="836">
                  <c:v>69.874409128906748</c:v>
                </c:pt>
                <c:pt idx="837">
                  <c:v>52.980626818052244</c:v>
                </c:pt>
                <c:pt idx="838">
                  <c:v>98.178395111753332</c:v>
                </c:pt>
                <c:pt idx="839">
                  <c:v>95.256209439483385</c:v>
                </c:pt>
                <c:pt idx="840">
                  <c:v>95.590367443097321</c:v>
                </c:pt>
                <c:pt idx="841">
                  <c:v>65.469066354289083</c:v>
                </c:pt>
                <c:pt idx="842">
                  <c:v>93.047405460326488</c:v>
                </c:pt>
                <c:pt idx="843">
                  <c:v>60.88259747735129</c:v>
                </c:pt>
                <c:pt idx="844">
                  <c:v>54.124060649230195</c:v>
                </c:pt>
                <c:pt idx="845">
                  <c:v>46.29519509743055</c:v>
                </c:pt>
                <c:pt idx="846">
                  <c:v>98.371658247193949</c:v>
                </c:pt>
                <c:pt idx="847">
                  <c:v>99.227191920477694</c:v>
                </c:pt>
                <c:pt idx="848">
                  <c:v>98.236203056684019</c:v>
                </c:pt>
                <c:pt idx="849">
                  <c:v>78.390810139815983</c:v>
                </c:pt>
                <c:pt idx="850">
                  <c:v>98.375675958645871</c:v>
                </c:pt>
                <c:pt idx="851">
                  <c:v>97.057430636648888</c:v>
                </c:pt>
                <c:pt idx="852">
                  <c:v>99.34449227905732</c:v>
                </c:pt>
                <c:pt idx="853">
                  <c:v>96.096185240304735</c:v>
                </c:pt>
                <c:pt idx="854">
                  <c:v>55.867908936720873</c:v>
                </c:pt>
                <c:pt idx="855">
                  <c:v>68.351214549415346</c:v>
                </c:pt>
                <c:pt idx="856">
                  <c:v>67.111622285037058</c:v>
                </c:pt>
                <c:pt idx="857">
                  <c:v>99.172796779447424</c:v>
                </c:pt>
                <c:pt idx="858">
                  <c:v>93.098543327277397</c:v>
                </c:pt>
                <c:pt idx="859">
                  <c:v>94.735137665561282</c:v>
                </c:pt>
                <c:pt idx="860">
                  <c:v>99.584945982983598</c:v>
                </c:pt>
                <c:pt idx="861">
                  <c:v>98.736938164945286</c:v>
                </c:pt>
                <c:pt idx="862">
                  <c:v>93.616654647422337</c:v>
                </c:pt>
                <c:pt idx="863">
                  <c:v>95.890334196257285</c:v>
                </c:pt>
                <c:pt idx="864">
                  <c:v>41.874769392826494</c:v>
                </c:pt>
                <c:pt idx="865">
                  <c:v>97.179183267972803</c:v>
                </c:pt>
                <c:pt idx="866">
                  <c:v>67.728225944717735</c:v>
                </c:pt>
                <c:pt idx="867">
                  <c:v>88.679338067065018</c:v>
                </c:pt>
                <c:pt idx="868">
                  <c:v>29.068785383211502</c:v>
                </c:pt>
                <c:pt idx="869">
                  <c:v>79.19291690215347</c:v>
                </c:pt>
                <c:pt idx="870">
                  <c:v>97.791354335394885</c:v>
                </c:pt>
                <c:pt idx="871">
                  <c:v>70.269514417198323</c:v>
                </c:pt>
                <c:pt idx="872">
                  <c:v>93.640767055746252</c:v>
                </c:pt>
                <c:pt idx="873">
                  <c:v>99.703897506045479</c:v>
                </c:pt>
                <c:pt idx="874">
                  <c:v>99.682480423816358</c:v>
                </c:pt>
                <c:pt idx="875">
                  <c:v>98.284830902082248</c:v>
                </c:pt>
                <c:pt idx="876">
                  <c:v>78.789744290713301</c:v>
                </c:pt>
                <c:pt idx="877">
                  <c:v>99.76820849277658</c:v>
                </c:pt>
                <c:pt idx="878">
                  <c:v>94.178838887790334</c:v>
                </c:pt>
                <c:pt idx="879">
                  <c:v>99.591589578901164</c:v>
                </c:pt>
                <c:pt idx="880">
                  <c:v>99.497175851533441</c:v>
                </c:pt>
                <c:pt idx="881">
                  <c:v>97.239511960128226</c:v>
                </c:pt>
                <c:pt idx="882">
                  <c:v>80.500829376387898</c:v>
                </c:pt>
                <c:pt idx="883">
                  <c:v>98.070541116143275</c:v>
                </c:pt>
                <c:pt idx="884">
                  <c:v>98.695165983675167</c:v>
                </c:pt>
                <c:pt idx="885">
                  <c:v>98.793028903486089</c:v>
                </c:pt>
                <c:pt idx="886">
                  <c:v>56.749350291298803</c:v>
                </c:pt>
                <c:pt idx="887">
                  <c:v>78.527750131756036</c:v>
                </c:pt>
                <c:pt idx="888">
                  <c:v>97.246321655578413</c:v>
                </c:pt>
                <c:pt idx="889">
                  <c:v>99.007674677320836</c:v>
                </c:pt>
                <c:pt idx="890">
                  <c:v>92.333431228577268</c:v>
                </c:pt>
                <c:pt idx="891">
                  <c:v>97.101745466058958</c:v>
                </c:pt>
                <c:pt idx="892">
                  <c:v>82.477138751595689</c:v>
                </c:pt>
                <c:pt idx="893">
                  <c:v>84.167212120600382</c:v>
                </c:pt>
                <c:pt idx="894">
                  <c:v>91.487954895206514</c:v>
                </c:pt>
                <c:pt idx="895">
                  <c:v>95.810637798398844</c:v>
                </c:pt>
                <c:pt idx="896">
                  <c:v>97.956780048253748</c:v>
                </c:pt>
                <c:pt idx="897">
                  <c:v>90.356570404746748</c:v>
                </c:pt>
                <c:pt idx="898">
                  <c:v>58.003987362343459</c:v>
                </c:pt>
                <c:pt idx="899">
                  <c:v>99.875176861762284</c:v>
                </c:pt>
                <c:pt idx="900">
                  <c:v>97.499604309118411</c:v>
                </c:pt>
                <c:pt idx="901">
                  <c:v>93.55540264128831</c:v>
                </c:pt>
                <c:pt idx="902">
                  <c:v>99.415838944729188</c:v>
                </c:pt>
                <c:pt idx="903">
                  <c:v>93.575925071317556</c:v>
                </c:pt>
                <c:pt idx="904">
                  <c:v>90.922838813452643</c:v>
                </c:pt>
                <c:pt idx="905">
                  <c:v>80.676832154987679</c:v>
                </c:pt>
                <c:pt idx="906">
                  <c:v>93.497880843191183</c:v>
                </c:pt>
                <c:pt idx="907">
                  <c:v>50.800666490992768</c:v>
                </c:pt>
                <c:pt idx="908">
                  <c:v>99.924051363588319</c:v>
                </c:pt>
                <c:pt idx="909">
                  <c:v>94.299827875198247</c:v>
                </c:pt>
                <c:pt idx="910">
                  <c:v>83.135021639906881</c:v>
                </c:pt>
                <c:pt idx="911">
                  <c:v>39.357154081836377</c:v>
                </c:pt>
                <c:pt idx="912">
                  <c:v>95.631460067295905</c:v>
                </c:pt>
                <c:pt idx="913">
                  <c:v>94.206682332595108</c:v>
                </c:pt>
                <c:pt idx="914">
                  <c:v>97.94128197824034</c:v>
                </c:pt>
                <c:pt idx="915">
                  <c:v>99.348553801314992</c:v>
                </c:pt>
                <c:pt idx="916">
                  <c:v>98.632932375089553</c:v>
                </c:pt>
                <c:pt idx="917">
                  <c:v>62.866115784158126</c:v>
                </c:pt>
                <c:pt idx="918">
                  <c:v>97.558448664334719</c:v>
                </c:pt>
                <c:pt idx="919">
                  <c:v>88.055391202855944</c:v>
                </c:pt>
                <c:pt idx="920">
                  <c:v>96.769531161709509</c:v>
                </c:pt>
                <c:pt idx="921">
                  <c:v>88.233951361292597</c:v>
                </c:pt>
                <c:pt idx="922">
                  <c:v>97.409388322444684</c:v>
                </c:pt>
                <c:pt idx="923">
                  <c:v>97.975073457576343</c:v>
                </c:pt>
                <c:pt idx="924">
                  <c:v>97.185135326325266</c:v>
                </c:pt>
                <c:pt idx="925">
                  <c:v>98.759757891114788</c:v>
                </c:pt>
                <c:pt idx="926">
                  <c:v>99.102052816196689</c:v>
                </c:pt>
                <c:pt idx="927">
                  <c:v>98.570385004367381</c:v>
                </c:pt>
                <c:pt idx="928">
                  <c:v>63.002098134827918</c:v>
                </c:pt>
                <c:pt idx="929">
                  <c:v>98.61921365692163</c:v>
                </c:pt>
                <c:pt idx="930">
                  <c:v>97.144349448411106</c:v>
                </c:pt>
                <c:pt idx="931">
                  <c:v>87.608612792833256</c:v>
                </c:pt>
                <c:pt idx="932">
                  <c:v>47.924238741992703</c:v>
                </c:pt>
                <c:pt idx="933">
                  <c:v>38.198366676870513</c:v>
                </c:pt>
                <c:pt idx="934">
                  <c:v>53.751820627018205</c:v>
                </c:pt>
                <c:pt idx="935">
                  <c:v>97.170424084451057</c:v>
                </c:pt>
                <c:pt idx="936">
                  <c:v>98.678032994797775</c:v>
                </c:pt>
                <c:pt idx="937">
                  <c:v>92.876833586326484</c:v>
                </c:pt>
                <c:pt idx="938">
                  <c:v>98.633305500451087</c:v>
                </c:pt>
                <c:pt idx="939">
                  <c:v>99.212453463893297</c:v>
                </c:pt>
                <c:pt idx="940">
                  <c:v>92.914038773850919</c:v>
                </c:pt>
                <c:pt idx="941">
                  <c:v>77.100950446168</c:v>
                </c:pt>
                <c:pt idx="942">
                  <c:v>92.818391423543119</c:v>
                </c:pt>
                <c:pt idx="943">
                  <c:v>80.211580114753289</c:v>
                </c:pt>
                <c:pt idx="944">
                  <c:v>98.293000591720684</c:v>
                </c:pt>
                <c:pt idx="945">
                  <c:v>98.940368814179749</c:v>
                </c:pt>
                <c:pt idx="946">
                  <c:v>99.336716648244533</c:v>
                </c:pt>
                <c:pt idx="947">
                  <c:v>92.709778387917979</c:v>
                </c:pt>
                <c:pt idx="948">
                  <c:v>96.945564914438592</c:v>
                </c:pt>
                <c:pt idx="949">
                  <c:v>94.125090820279695</c:v>
                </c:pt>
                <c:pt idx="950">
                  <c:v>98.776847034108272</c:v>
                </c:pt>
                <c:pt idx="951">
                  <c:v>97.316518482096257</c:v>
                </c:pt>
                <c:pt idx="952">
                  <c:v>48.206266782922</c:v>
                </c:pt>
                <c:pt idx="953">
                  <c:v>65.520990074319101</c:v>
                </c:pt>
                <c:pt idx="954">
                  <c:v>93.701226605486227</c:v>
                </c:pt>
                <c:pt idx="955">
                  <c:v>89.076991920985279</c:v>
                </c:pt>
                <c:pt idx="956">
                  <c:v>36.037856099797366</c:v>
                </c:pt>
                <c:pt idx="957">
                  <c:v>98.934743641766204</c:v>
                </c:pt>
                <c:pt idx="958">
                  <c:v>98.436712896298559</c:v>
                </c:pt>
                <c:pt idx="959">
                  <c:v>97.702727121707341</c:v>
                </c:pt>
                <c:pt idx="960">
                  <c:v>92.302611101978385</c:v>
                </c:pt>
                <c:pt idx="961">
                  <c:v>55.493585238436303</c:v>
                </c:pt>
                <c:pt idx="962">
                  <c:v>99.8419314164734</c:v>
                </c:pt>
                <c:pt idx="963">
                  <c:v>99.379122710772478</c:v>
                </c:pt>
                <c:pt idx="964">
                  <c:v>80.180521939470708</c:v>
                </c:pt>
                <c:pt idx="965">
                  <c:v>99.522635385247597</c:v>
                </c:pt>
                <c:pt idx="966">
                  <c:v>97.099292199845166</c:v>
                </c:pt>
                <c:pt idx="967">
                  <c:v>91.226093647796333</c:v>
                </c:pt>
                <c:pt idx="968">
                  <c:v>99.712434217997739</c:v>
                </c:pt>
                <c:pt idx="969">
                  <c:v>99.378063434913429</c:v>
                </c:pt>
                <c:pt idx="970">
                  <c:v>93.682681222704716</c:v>
                </c:pt>
                <c:pt idx="971">
                  <c:v>31.826772531075513</c:v>
                </c:pt>
                <c:pt idx="972">
                  <c:v>86.771385416317202</c:v>
                </c:pt>
                <c:pt idx="973">
                  <c:v>87.141875833886999</c:v>
                </c:pt>
                <c:pt idx="974">
                  <c:v>22.015612065358987</c:v>
                </c:pt>
                <c:pt idx="975">
                  <c:v>99.683110110258241</c:v>
                </c:pt>
                <c:pt idx="976">
                  <c:v>64.690793390544329</c:v>
                </c:pt>
                <c:pt idx="977">
                  <c:v>96.321951849362335</c:v>
                </c:pt>
                <c:pt idx="978">
                  <c:v>86.802101949967195</c:v>
                </c:pt>
                <c:pt idx="979">
                  <c:v>92.019555925169627</c:v>
                </c:pt>
                <c:pt idx="980">
                  <c:v>90.36146391383987</c:v>
                </c:pt>
                <c:pt idx="981">
                  <c:v>57.795157927178217</c:v>
                </c:pt>
                <c:pt idx="982">
                  <c:v>59.958589177586894</c:v>
                </c:pt>
                <c:pt idx="983">
                  <c:v>53.380518126744299</c:v>
                </c:pt>
                <c:pt idx="984">
                  <c:v>58.904531430811595</c:v>
                </c:pt>
                <c:pt idx="985">
                  <c:v>98.552482615219859</c:v>
                </c:pt>
                <c:pt idx="986">
                  <c:v>79.817682989507745</c:v>
                </c:pt>
                <c:pt idx="987">
                  <c:v>98.111242305630313</c:v>
                </c:pt>
                <c:pt idx="988">
                  <c:v>98.784081552952713</c:v>
                </c:pt>
                <c:pt idx="989">
                  <c:v>98.841081799837397</c:v>
                </c:pt>
                <c:pt idx="990">
                  <c:v>55.983192902881058</c:v>
                </c:pt>
                <c:pt idx="991">
                  <c:v>72.296931310095019</c:v>
                </c:pt>
                <c:pt idx="992">
                  <c:v>55.019552903791698</c:v>
                </c:pt>
                <c:pt idx="993">
                  <c:v>95.845776662277629</c:v>
                </c:pt>
                <c:pt idx="994">
                  <c:v>89.962971246627959</c:v>
                </c:pt>
                <c:pt idx="995">
                  <c:v>98.053453538205773</c:v>
                </c:pt>
                <c:pt idx="996">
                  <c:v>47.585673257753527</c:v>
                </c:pt>
                <c:pt idx="997">
                  <c:v>40.157821413941029</c:v>
                </c:pt>
                <c:pt idx="998">
                  <c:v>99.944577145299533</c:v>
                </c:pt>
                <c:pt idx="999">
                  <c:v>95.206093358579551</c:v>
                </c:pt>
                <c:pt idx="1000">
                  <c:v>99.573374272967754</c:v>
                </c:pt>
                <c:pt idx="1001">
                  <c:v>97.306025753585388</c:v>
                </c:pt>
                <c:pt idx="1002">
                  <c:v>76.3357606829736</c:v>
                </c:pt>
                <c:pt idx="1003">
                  <c:v>66.779715846654781</c:v>
                </c:pt>
                <c:pt idx="1004">
                  <c:v>65.094487755805602</c:v>
                </c:pt>
                <c:pt idx="1005">
                  <c:v>72.885101199041358</c:v>
                </c:pt>
                <c:pt idx="1006">
                  <c:v>84.985104899764849</c:v>
                </c:pt>
                <c:pt idx="1007">
                  <c:v>86.668895881694198</c:v>
                </c:pt>
                <c:pt idx="1008">
                  <c:v>97.690294872902015</c:v>
                </c:pt>
                <c:pt idx="1009">
                  <c:v>80.897665980069036</c:v>
                </c:pt>
                <c:pt idx="1010">
                  <c:v>84.5159579333762</c:v>
                </c:pt>
                <c:pt idx="1011">
                  <c:v>95.065088750066394</c:v>
                </c:pt>
                <c:pt idx="1012">
                  <c:v>95.596594059368627</c:v>
                </c:pt>
                <c:pt idx="1013">
                  <c:v>20.239024956483902</c:v>
                </c:pt>
                <c:pt idx="1014">
                  <c:v>99.412837501053858</c:v>
                </c:pt>
                <c:pt idx="1015">
                  <c:v>71.550120092661658</c:v>
                </c:pt>
                <c:pt idx="1016">
                  <c:v>92.849966543894752</c:v>
                </c:pt>
                <c:pt idx="1017">
                  <c:v>98.19622098550893</c:v>
                </c:pt>
                <c:pt idx="1018">
                  <c:v>92.230388301367711</c:v>
                </c:pt>
                <c:pt idx="1019">
                  <c:v>95.769374643466449</c:v>
                </c:pt>
                <c:pt idx="1020">
                  <c:v>92.855069857256339</c:v>
                </c:pt>
                <c:pt idx="1021">
                  <c:v>99.755757615753666</c:v>
                </c:pt>
                <c:pt idx="1022">
                  <c:v>89.0186136265025</c:v>
                </c:pt>
                <c:pt idx="1023">
                  <c:v>76.476638971405919</c:v>
                </c:pt>
                <c:pt idx="1024">
                  <c:v>99.171738700494231</c:v>
                </c:pt>
                <c:pt idx="1025">
                  <c:v>91.824275509970576</c:v>
                </c:pt>
                <c:pt idx="1026">
                  <c:v>85.589193719002196</c:v>
                </c:pt>
                <c:pt idx="1027">
                  <c:v>91.811268153985282</c:v>
                </c:pt>
                <c:pt idx="1028">
                  <c:v>20.905746194948517</c:v>
                </c:pt>
                <c:pt idx="1029">
                  <c:v>40.556635254321812</c:v>
                </c:pt>
                <c:pt idx="1030">
                  <c:v>98.221178253954477</c:v>
                </c:pt>
                <c:pt idx="1031">
                  <c:v>71.291888709345926</c:v>
                </c:pt>
                <c:pt idx="1032">
                  <c:v>98.614466017777517</c:v>
                </c:pt>
                <c:pt idx="1033">
                  <c:v>98.245354019613274</c:v>
                </c:pt>
                <c:pt idx="1034">
                  <c:v>80.731621813930701</c:v>
                </c:pt>
                <c:pt idx="1035">
                  <c:v>99.229157121083588</c:v>
                </c:pt>
                <c:pt idx="1036">
                  <c:v>98.145762032509282</c:v>
                </c:pt>
                <c:pt idx="1037">
                  <c:v>99.468820399102526</c:v>
                </c:pt>
                <c:pt idx="1038">
                  <c:v>95.940435411039161</c:v>
                </c:pt>
                <c:pt idx="1039">
                  <c:v>51.686292975777697</c:v>
                </c:pt>
                <c:pt idx="1040">
                  <c:v>13.615695251064524</c:v>
                </c:pt>
                <c:pt idx="1041">
                  <c:v>99.669574606581037</c:v>
                </c:pt>
                <c:pt idx="1042">
                  <c:v>98.491607848236356</c:v>
                </c:pt>
                <c:pt idx="1043">
                  <c:v>98.973329255449983</c:v>
                </c:pt>
                <c:pt idx="1044">
                  <c:v>96.712302795255709</c:v>
                </c:pt>
                <c:pt idx="1045">
                  <c:v>99.301205434229033</c:v>
                </c:pt>
                <c:pt idx="1046">
                  <c:v>89.199296682530502</c:v>
                </c:pt>
                <c:pt idx="1047">
                  <c:v>99.859886979457414</c:v>
                </c:pt>
                <c:pt idx="1048">
                  <c:v>94.435907039000639</c:v>
                </c:pt>
                <c:pt idx="1049">
                  <c:v>87.455052418497189</c:v>
                </c:pt>
                <c:pt idx="1050">
                  <c:v>96.525562802274138</c:v>
                </c:pt>
                <c:pt idx="1051">
                  <c:v>40.682532442631612</c:v>
                </c:pt>
                <c:pt idx="1052">
                  <c:v>87.644426274006406</c:v>
                </c:pt>
                <c:pt idx="1053">
                  <c:v>98.086758584879448</c:v>
                </c:pt>
                <c:pt idx="1054">
                  <c:v>68.90425066714495</c:v>
                </c:pt>
                <c:pt idx="1055">
                  <c:v>68.677429108464437</c:v>
                </c:pt>
                <c:pt idx="1056">
                  <c:v>71.868790284563858</c:v>
                </c:pt>
                <c:pt idx="1057">
                  <c:v>76.353104531575681</c:v>
                </c:pt>
                <c:pt idx="1058">
                  <c:v>99.425257809607643</c:v>
                </c:pt>
                <c:pt idx="1059">
                  <c:v>64.704025811638502</c:v>
                </c:pt>
                <c:pt idx="1060">
                  <c:v>88.80330804336927</c:v>
                </c:pt>
                <c:pt idx="1061">
                  <c:v>99.862531485771072</c:v>
                </c:pt>
                <c:pt idx="1062">
                  <c:v>96.777089202821514</c:v>
                </c:pt>
                <c:pt idx="1063">
                  <c:v>47.436376455473798</c:v>
                </c:pt>
                <c:pt idx="1064">
                  <c:v>92.611361647734981</c:v>
                </c:pt>
                <c:pt idx="1065">
                  <c:v>88.217888411702106</c:v>
                </c:pt>
                <c:pt idx="1066">
                  <c:v>94.383996210779259</c:v>
                </c:pt>
                <c:pt idx="1067">
                  <c:v>96.799399620168586</c:v>
                </c:pt>
                <c:pt idx="1068">
                  <c:v>80.343605278320496</c:v>
                </c:pt>
                <c:pt idx="1069">
                  <c:v>85.702343220776498</c:v>
                </c:pt>
                <c:pt idx="1070">
                  <c:v>91.572250572403775</c:v>
                </c:pt>
                <c:pt idx="1071">
                  <c:v>67.494683527876546</c:v>
                </c:pt>
                <c:pt idx="1072">
                  <c:v>88.48400637236378</c:v>
                </c:pt>
                <c:pt idx="1073">
                  <c:v>98.627320420356256</c:v>
                </c:pt>
                <c:pt idx="1074">
                  <c:v>99.879704316797287</c:v>
                </c:pt>
                <c:pt idx="1075">
                  <c:v>92.284848593809627</c:v>
                </c:pt>
                <c:pt idx="1076">
                  <c:v>19.678811059395475</c:v>
                </c:pt>
                <c:pt idx="1077">
                  <c:v>99.493202542307927</c:v>
                </c:pt>
                <c:pt idx="1078">
                  <c:v>57.342136226033411</c:v>
                </c:pt>
                <c:pt idx="1079">
                  <c:v>99.497971761286792</c:v>
                </c:pt>
                <c:pt idx="1080">
                  <c:v>96.546869748546015</c:v>
                </c:pt>
                <c:pt idx="1081">
                  <c:v>89.33803637055442</c:v>
                </c:pt>
                <c:pt idx="1082">
                  <c:v>95.194687062783558</c:v>
                </c:pt>
                <c:pt idx="1083">
                  <c:v>73.117897589720883</c:v>
                </c:pt>
                <c:pt idx="1084">
                  <c:v>22.715686929302507</c:v>
                </c:pt>
                <c:pt idx="1085">
                  <c:v>94.900750340060412</c:v>
                </c:pt>
                <c:pt idx="1086">
                  <c:v>92.060010540810225</c:v>
                </c:pt>
                <c:pt idx="1087">
                  <c:v>44.012252106560013</c:v>
                </c:pt>
                <c:pt idx="1088">
                  <c:v>97.172000430746166</c:v>
                </c:pt>
                <c:pt idx="1089">
                  <c:v>98.675515015133158</c:v>
                </c:pt>
                <c:pt idx="1090">
                  <c:v>79.620194915177507</c:v>
                </c:pt>
                <c:pt idx="1091">
                  <c:v>8.3082195937347052</c:v>
                </c:pt>
                <c:pt idx="1092">
                  <c:v>22.091080623554305</c:v>
                </c:pt>
                <c:pt idx="1093">
                  <c:v>37.891664343413794</c:v>
                </c:pt>
                <c:pt idx="1094">
                  <c:v>93.936623867022618</c:v>
                </c:pt>
                <c:pt idx="1095">
                  <c:v>70.714948837091299</c:v>
                </c:pt>
                <c:pt idx="1096">
                  <c:v>79.545722116714629</c:v>
                </c:pt>
                <c:pt idx="1097">
                  <c:v>96.625187946681223</c:v>
                </c:pt>
                <c:pt idx="1098">
                  <c:v>82.26827069094243</c:v>
                </c:pt>
                <c:pt idx="1099">
                  <c:v>58.995901379252594</c:v>
                </c:pt>
                <c:pt idx="1100">
                  <c:v>81.959944708151383</c:v>
                </c:pt>
                <c:pt idx="1101">
                  <c:v>94.9239044122194</c:v>
                </c:pt>
                <c:pt idx="1102">
                  <c:v>97.939255725338199</c:v>
                </c:pt>
                <c:pt idx="1103">
                  <c:v>98.588938762142419</c:v>
                </c:pt>
                <c:pt idx="1104">
                  <c:v>85.095197675698003</c:v>
                </c:pt>
                <c:pt idx="1105">
                  <c:v>93.016381672390281</c:v>
                </c:pt>
                <c:pt idx="1106">
                  <c:v>98.540470318309758</c:v>
                </c:pt>
                <c:pt idx="1107">
                  <c:v>28.657091655745731</c:v>
                </c:pt>
                <c:pt idx="1108">
                  <c:v>94.092740842668647</c:v>
                </c:pt>
                <c:pt idx="1109">
                  <c:v>58.553523388517398</c:v>
                </c:pt>
                <c:pt idx="1110">
                  <c:v>83.940113279017922</c:v>
                </c:pt>
                <c:pt idx="1111">
                  <c:v>62.630402892225511</c:v>
                </c:pt>
                <c:pt idx="1112">
                  <c:v>73.4614058598968</c:v>
                </c:pt>
                <c:pt idx="1113">
                  <c:v>98.69066097328438</c:v>
                </c:pt>
                <c:pt idx="1114">
                  <c:v>99.689020172957058</c:v>
                </c:pt>
                <c:pt idx="1115">
                  <c:v>53.221897388204496</c:v>
                </c:pt>
                <c:pt idx="1116">
                  <c:v>98.646979839813412</c:v>
                </c:pt>
                <c:pt idx="1117">
                  <c:v>79.506883078545599</c:v>
                </c:pt>
                <c:pt idx="1118">
                  <c:v>98.800202220661788</c:v>
                </c:pt>
                <c:pt idx="1119">
                  <c:v>86.063312662663549</c:v>
                </c:pt>
                <c:pt idx="1120">
                  <c:v>83.537847855216498</c:v>
                </c:pt>
                <c:pt idx="1121">
                  <c:v>98.947014500462743</c:v>
                </c:pt>
                <c:pt idx="1122">
                  <c:v>98.237098682898434</c:v>
                </c:pt>
                <c:pt idx="1123">
                  <c:v>95.434770556029434</c:v>
                </c:pt>
                <c:pt idx="1124">
                  <c:v>99.863394177472088</c:v>
                </c:pt>
                <c:pt idx="1125">
                  <c:v>85.312746485302497</c:v>
                </c:pt>
                <c:pt idx="1126">
                  <c:v>96.062786299395952</c:v>
                </c:pt>
                <c:pt idx="1127">
                  <c:v>36.039612295986863</c:v>
                </c:pt>
                <c:pt idx="1128">
                  <c:v>99.362895746961158</c:v>
                </c:pt>
                <c:pt idx="1129">
                  <c:v>98.965878441846499</c:v>
                </c:pt>
                <c:pt idx="1130">
                  <c:v>97.059120015170137</c:v>
                </c:pt>
                <c:pt idx="1131">
                  <c:v>57.244115840046085</c:v>
                </c:pt>
                <c:pt idx="1132">
                  <c:v>98.150127645792693</c:v>
                </c:pt>
                <c:pt idx="1133">
                  <c:v>92.131382631913056</c:v>
                </c:pt>
                <c:pt idx="1134">
                  <c:v>82.342530768191281</c:v>
                </c:pt>
                <c:pt idx="1135">
                  <c:v>96.597731820350148</c:v>
                </c:pt>
                <c:pt idx="1136">
                  <c:v>71.572506239770689</c:v>
                </c:pt>
                <c:pt idx="1137">
                  <c:v>99.449136787058194</c:v>
                </c:pt>
                <c:pt idx="1138">
                  <c:v>14.279763134609999</c:v>
                </c:pt>
                <c:pt idx="1139">
                  <c:v>39.789691810843394</c:v>
                </c:pt>
                <c:pt idx="1140">
                  <c:v>97.488700709840373</c:v>
                </c:pt>
                <c:pt idx="1141">
                  <c:v>97.272609576261488</c:v>
                </c:pt>
                <c:pt idx="1142">
                  <c:v>70.262357164625158</c:v>
                </c:pt>
                <c:pt idx="1143">
                  <c:v>95.150939085457281</c:v>
                </c:pt>
                <c:pt idx="1144">
                  <c:v>93.101882300283236</c:v>
                </c:pt>
                <c:pt idx="1145">
                  <c:v>74.204052176212002</c:v>
                </c:pt>
                <c:pt idx="1146">
                  <c:v>81.2809696964556</c:v>
                </c:pt>
                <c:pt idx="1147">
                  <c:v>81.885595679047327</c:v>
                </c:pt>
                <c:pt idx="1148">
                  <c:v>97.706658676250285</c:v>
                </c:pt>
                <c:pt idx="1149">
                  <c:v>99.47663450621998</c:v>
                </c:pt>
                <c:pt idx="1150">
                  <c:v>10.632836332655422</c:v>
                </c:pt>
                <c:pt idx="1151">
                  <c:v>89.253174745621848</c:v>
                </c:pt>
                <c:pt idx="1152">
                  <c:v>85.09714989987873</c:v>
                </c:pt>
                <c:pt idx="1153">
                  <c:v>99.207508962499858</c:v>
                </c:pt>
                <c:pt idx="1154">
                  <c:v>98.883533225826056</c:v>
                </c:pt>
                <c:pt idx="1155">
                  <c:v>92.988640026880958</c:v>
                </c:pt>
                <c:pt idx="1156">
                  <c:v>98.336578594080578</c:v>
                </c:pt>
                <c:pt idx="1157">
                  <c:v>60.0267802626311</c:v>
                </c:pt>
                <c:pt idx="1158">
                  <c:v>74.106425456555698</c:v>
                </c:pt>
                <c:pt idx="1159">
                  <c:v>64.440679618883792</c:v>
                </c:pt>
                <c:pt idx="1160">
                  <c:v>86.60322599332747</c:v>
                </c:pt>
                <c:pt idx="1161">
                  <c:v>70.094231065366515</c:v>
                </c:pt>
                <c:pt idx="1162">
                  <c:v>72.183590481013127</c:v>
                </c:pt>
                <c:pt idx="1163">
                  <c:v>64.322758218208918</c:v>
                </c:pt>
                <c:pt idx="1164">
                  <c:v>76.288249852917204</c:v>
                </c:pt>
                <c:pt idx="1165">
                  <c:v>94.137119921225491</c:v>
                </c:pt>
                <c:pt idx="1166">
                  <c:v>84.315961941472892</c:v>
                </c:pt>
                <c:pt idx="1167">
                  <c:v>22.425279803970575</c:v>
                </c:pt>
                <c:pt idx="1168">
                  <c:v>78.4583056608829</c:v>
                </c:pt>
                <c:pt idx="1169">
                  <c:v>99.582716997077057</c:v>
                </c:pt>
                <c:pt idx="1170">
                  <c:v>24.645178220177989</c:v>
                </c:pt>
                <c:pt idx="1171">
                  <c:v>93.43735396070376</c:v>
                </c:pt>
                <c:pt idx="1172">
                  <c:v>99.028678164315679</c:v>
                </c:pt>
                <c:pt idx="1173">
                  <c:v>99.360418279248805</c:v>
                </c:pt>
                <c:pt idx="1174">
                  <c:v>93.148603955570493</c:v>
                </c:pt>
                <c:pt idx="1175">
                  <c:v>65.909241486098097</c:v>
                </c:pt>
                <c:pt idx="1176">
                  <c:v>97.752990475461758</c:v>
                </c:pt>
                <c:pt idx="1177">
                  <c:v>72.781403170525678</c:v>
                </c:pt>
                <c:pt idx="1178">
                  <c:v>86.0994113022862</c:v>
                </c:pt>
                <c:pt idx="1179">
                  <c:v>22.664004539910387</c:v>
                </c:pt>
                <c:pt idx="1180">
                  <c:v>92.896006482545033</c:v>
                </c:pt>
                <c:pt idx="1181">
                  <c:v>24.464977228785202</c:v>
                </c:pt>
                <c:pt idx="1182">
                  <c:v>88.761132500302594</c:v>
                </c:pt>
                <c:pt idx="1183">
                  <c:v>69.677984704852008</c:v>
                </c:pt>
                <c:pt idx="1184">
                  <c:v>96.565601297059189</c:v>
                </c:pt>
                <c:pt idx="1185">
                  <c:v>54.405871896151602</c:v>
                </c:pt>
                <c:pt idx="1186">
                  <c:v>89.550926303602083</c:v>
                </c:pt>
                <c:pt idx="1187">
                  <c:v>36.640174092931602</c:v>
                </c:pt>
                <c:pt idx="1188">
                  <c:v>92.318978813968982</c:v>
                </c:pt>
                <c:pt idx="1189">
                  <c:v>96.102809450107799</c:v>
                </c:pt>
                <c:pt idx="1190">
                  <c:v>96.064639918191673</c:v>
                </c:pt>
                <c:pt idx="1191">
                  <c:v>81.933462745994802</c:v>
                </c:pt>
                <c:pt idx="1192">
                  <c:v>93.163288671537956</c:v>
                </c:pt>
                <c:pt idx="1193">
                  <c:v>85.919721220665096</c:v>
                </c:pt>
                <c:pt idx="1194">
                  <c:v>95.558145421900335</c:v>
                </c:pt>
                <c:pt idx="1195">
                  <c:v>97.808100766430158</c:v>
                </c:pt>
                <c:pt idx="1196">
                  <c:v>98.901764947288243</c:v>
                </c:pt>
                <c:pt idx="1197">
                  <c:v>82.374361995460148</c:v>
                </c:pt>
                <c:pt idx="1198">
                  <c:v>58.061309228865511</c:v>
                </c:pt>
                <c:pt idx="1199">
                  <c:v>72.265117194760748</c:v>
                </c:pt>
                <c:pt idx="1200">
                  <c:v>94.516984738840222</c:v>
                </c:pt>
                <c:pt idx="1201">
                  <c:v>15.8748880119785</c:v>
                </c:pt>
                <c:pt idx="1202">
                  <c:v>50.118728435665595</c:v>
                </c:pt>
                <c:pt idx="1203">
                  <c:v>91.257130863546081</c:v>
                </c:pt>
                <c:pt idx="1204">
                  <c:v>83.146775312292519</c:v>
                </c:pt>
                <c:pt idx="1205">
                  <c:v>99.179984295115773</c:v>
                </c:pt>
                <c:pt idx="1206">
                  <c:v>91.738522752182888</c:v>
                </c:pt>
                <c:pt idx="1207">
                  <c:v>84.604845243379899</c:v>
                </c:pt>
                <c:pt idx="1208">
                  <c:v>99.005256773509458</c:v>
                </c:pt>
                <c:pt idx="1209">
                  <c:v>95.771978036975568</c:v>
                </c:pt>
                <c:pt idx="1210">
                  <c:v>97.472944547951158</c:v>
                </c:pt>
                <c:pt idx="1211">
                  <c:v>70.295149123913902</c:v>
                </c:pt>
                <c:pt idx="1212">
                  <c:v>98.567127264471566</c:v>
                </c:pt>
                <c:pt idx="1213">
                  <c:v>90.751008711174649</c:v>
                </c:pt>
                <c:pt idx="1214">
                  <c:v>98.969261713602393</c:v>
                </c:pt>
                <c:pt idx="1215">
                  <c:v>87.108822253081485</c:v>
                </c:pt>
                <c:pt idx="1216">
                  <c:v>73.904813469965731</c:v>
                </c:pt>
                <c:pt idx="1217">
                  <c:v>81.617774989893903</c:v>
                </c:pt>
                <c:pt idx="1218">
                  <c:v>93.705590358927651</c:v>
                </c:pt>
                <c:pt idx="1219">
                  <c:v>82.327861469605494</c:v>
                </c:pt>
                <c:pt idx="1220">
                  <c:v>82.785813999644702</c:v>
                </c:pt>
                <c:pt idx="1221">
                  <c:v>80.856631865605678</c:v>
                </c:pt>
                <c:pt idx="1222">
                  <c:v>63.862759212176158</c:v>
                </c:pt>
                <c:pt idx="1223">
                  <c:v>91.325641472060042</c:v>
                </c:pt>
                <c:pt idx="1224">
                  <c:v>93.487206209989424</c:v>
                </c:pt>
                <c:pt idx="1225">
                  <c:v>94.528361532001099</c:v>
                </c:pt>
                <c:pt idx="1226">
                  <c:v>95.573361509732109</c:v>
                </c:pt>
                <c:pt idx="1227">
                  <c:v>42.990675233208698</c:v>
                </c:pt>
                <c:pt idx="1228">
                  <c:v>5.6990122993244885</c:v>
                </c:pt>
                <c:pt idx="1229">
                  <c:v>97.277143949876304</c:v>
                </c:pt>
                <c:pt idx="1230">
                  <c:v>83.268745875950188</c:v>
                </c:pt>
                <c:pt idx="1231">
                  <c:v>99.49321368780096</c:v>
                </c:pt>
                <c:pt idx="1232">
                  <c:v>54.986407526124594</c:v>
                </c:pt>
                <c:pt idx="1233">
                  <c:v>93.234309178701878</c:v>
                </c:pt>
                <c:pt idx="1234">
                  <c:v>97.740919710589409</c:v>
                </c:pt>
                <c:pt idx="1235">
                  <c:v>89.453818164493356</c:v>
                </c:pt>
                <c:pt idx="1236">
                  <c:v>98.131485863726439</c:v>
                </c:pt>
                <c:pt idx="1237">
                  <c:v>11.667240658430501</c:v>
                </c:pt>
                <c:pt idx="1238">
                  <c:v>36.713232670186102</c:v>
                </c:pt>
                <c:pt idx="1239">
                  <c:v>90.634145909664852</c:v>
                </c:pt>
                <c:pt idx="1240">
                  <c:v>53.242417527795702</c:v>
                </c:pt>
                <c:pt idx="1241">
                  <c:v>95.271709155564537</c:v>
                </c:pt>
                <c:pt idx="1242">
                  <c:v>94.461578670430356</c:v>
                </c:pt>
                <c:pt idx="1243">
                  <c:v>92.614242265970645</c:v>
                </c:pt>
                <c:pt idx="1244">
                  <c:v>91.248215919203417</c:v>
                </c:pt>
                <c:pt idx="1245">
                  <c:v>88.625713208685369</c:v>
                </c:pt>
                <c:pt idx="1246">
                  <c:v>89.591613637377222</c:v>
                </c:pt>
                <c:pt idx="1247">
                  <c:v>34.883707688322964</c:v>
                </c:pt>
                <c:pt idx="1248">
                  <c:v>77.870986866411158</c:v>
                </c:pt>
                <c:pt idx="1249">
                  <c:v>98.420279155222744</c:v>
                </c:pt>
                <c:pt idx="1250">
                  <c:v>99.742399230411579</c:v>
                </c:pt>
                <c:pt idx="1251">
                  <c:v>93.729724640939921</c:v>
                </c:pt>
                <c:pt idx="1252">
                  <c:v>96.065338672804998</c:v>
                </c:pt>
                <c:pt idx="1253">
                  <c:v>85.714336151007998</c:v>
                </c:pt>
                <c:pt idx="1254">
                  <c:v>94.018926518585118</c:v>
                </c:pt>
                <c:pt idx="1255">
                  <c:v>74.806551098367692</c:v>
                </c:pt>
                <c:pt idx="1256">
                  <c:v>61.812969844634395</c:v>
                </c:pt>
                <c:pt idx="1257">
                  <c:v>24.779817271201587</c:v>
                </c:pt>
                <c:pt idx="1258">
                  <c:v>15.050701047960899</c:v>
                </c:pt>
                <c:pt idx="1259">
                  <c:v>99.527216543018966</c:v>
                </c:pt>
                <c:pt idx="1260">
                  <c:v>87.731545478693505</c:v>
                </c:pt>
                <c:pt idx="1261">
                  <c:v>61.284953371986198</c:v>
                </c:pt>
                <c:pt idx="1262">
                  <c:v>98.606992006607143</c:v>
                </c:pt>
                <c:pt idx="1263">
                  <c:v>96.329977395509545</c:v>
                </c:pt>
                <c:pt idx="1264">
                  <c:v>92.44613740829449</c:v>
                </c:pt>
                <c:pt idx="1265">
                  <c:v>21.923269353838887</c:v>
                </c:pt>
                <c:pt idx="1266">
                  <c:v>34.788505645979185</c:v>
                </c:pt>
                <c:pt idx="1267">
                  <c:v>96.584986712106485</c:v>
                </c:pt>
                <c:pt idx="1268">
                  <c:v>85.480070224001381</c:v>
                </c:pt>
                <c:pt idx="1269">
                  <c:v>98.521171549457151</c:v>
                </c:pt>
                <c:pt idx="1270">
                  <c:v>67.975582997101114</c:v>
                </c:pt>
                <c:pt idx="1271">
                  <c:v>60.232225862354312</c:v>
                </c:pt>
                <c:pt idx="1272">
                  <c:v>96.816896420796809</c:v>
                </c:pt>
                <c:pt idx="1273">
                  <c:v>99.328312489253278</c:v>
                </c:pt>
                <c:pt idx="1274">
                  <c:v>98.089964909478127</c:v>
                </c:pt>
                <c:pt idx="1275">
                  <c:v>78.901880137916379</c:v>
                </c:pt>
                <c:pt idx="1276">
                  <c:v>91.144283436775936</c:v>
                </c:pt>
                <c:pt idx="1277">
                  <c:v>87.416842370389389</c:v>
                </c:pt>
                <c:pt idx="1278">
                  <c:v>97.915755320710275</c:v>
                </c:pt>
                <c:pt idx="1279">
                  <c:v>72.661873757777698</c:v>
                </c:pt>
                <c:pt idx="1280">
                  <c:v>55.095402966313003</c:v>
                </c:pt>
                <c:pt idx="1281">
                  <c:v>98.405692431958045</c:v>
                </c:pt>
                <c:pt idx="1282">
                  <c:v>85.504785299106103</c:v>
                </c:pt>
                <c:pt idx="1283">
                  <c:v>16.908487255243628</c:v>
                </c:pt>
                <c:pt idx="1284">
                  <c:v>70.317113051169414</c:v>
                </c:pt>
                <c:pt idx="1285">
                  <c:v>67.383495472366349</c:v>
                </c:pt>
                <c:pt idx="1286">
                  <c:v>94.399186064609552</c:v>
                </c:pt>
                <c:pt idx="1287">
                  <c:v>20.832974351368605</c:v>
                </c:pt>
                <c:pt idx="1288">
                  <c:v>97.438201994857565</c:v>
                </c:pt>
                <c:pt idx="1289">
                  <c:v>63.087023147307796</c:v>
                </c:pt>
                <c:pt idx="1290">
                  <c:v>95.282941386890869</c:v>
                </c:pt>
                <c:pt idx="1291">
                  <c:v>86.5437689423851</c:v>
                </c:pt>
                <c:pt idx="1292">
                  <c:v>95.171499074857053</c:v>
                </c:pt>
                <c:pt idx="1293">
                  <c:v>98.028084516327837</c:v>
                </c:pt>
                <c:pt idx="1294">
                  <c:v>49.841866989164757</c:v>
                </c:pt>
                <c:pt idx="1295">
                  <c:v>98.22597053765638</c:v>
                </c:pt>
                <c:pt idx="1296">
                  <c:v>12.646827812784593</c:v>
                </c:pt>
                <c:pt idx="1297">
                  <c:v>81.799663033668793</c:v>
                </c:pt>
                <c:pt idx="1298">
                  <c:v>6.717693373433093</c:v>
                </c:pt>
                <c:pt idx="1299">
                  <c:v>97.325556638888358</c:v>
                </c:pt>
                <c:pt idx="1300">
                  <c:v>85.556660116816758</c:v>
                </c:pt>
                <c:pt idx="1301">
                  <c:v>72.933141515118194</c:v>
                </c:pt>
                <c:pt idx="1302">
                  <c:v>73.778963761863793</c:v>
                </c:pt>
                <c:pt idx="1303">
                  <c:v>96.448234058844804</c:v>
                </c:pt>
                <c:pt idx="1304">
                  <c:v>49.624908661693894</c:v>
                </c:pt>
                <c:pt idx="1305">
                  <c:v>77.70120364628302</c:v>
                </c:pt>
                <c:pt idx="1306">
                  <c:v>45.588078114430203</c:v>
                </c:pt>
                <c:pt idx="1307">
                  <c:v>94.944664897625429</c:v>
                </c:pt>
                <c:pt idx="1308">
                  <c:v>29.890265728587131</c:v>
                </c:pt>
                <c:pt idx="1309">
                  <c:v>99.27436849519006</c:v>
                </c:pt>
                <c:pt idx="1310">
                  <c:v>48.156361441181495</c:v>
                </c:pt>
                <c:pt idx="1311">
                  <c:v>96.378425257938019</c:v>
                </c:pt>
                <c:pt idx="1312">
                  <c:v>85.50302977528797</c:v>
                </c:pt>
                <c:pt idx="1313">
                  <c:v>88.49694046723107</c:v>
                </c:pt>
                <c:pt idx="1314">
                  <c:v>97.997830805220673</c:v>
                </c:pt>
                <c:pt idx="1315">
                  <c:v>74.2836497134345</c:v>
                </c:pt>
                <c:pt idx="1316">
                  <c:v>68.12418797371167</c:v>
                </c:pt>
                <c:pt idx="1317">
                  <c:v>30.991815699260997</c:v>
                </c:pt>
                <c:pt idx="1318">
                  <c:v>86.577785650250689</c:v>
                </c:pt>
                <c:pt idx="1319">
                  <c:v>7.0878536378388945</c:v>
                </c:pt>
                <c:pt idx="1320">
                  <c:v>15.348637174625004</c:v>
                </c:pt>
                <c:pt idx="1321">
                  <c:v>98.381123082037448</c:v>
                </c:pt>
                <c:pt idx="1322">
                  <c:v>58.546371099357295</c:v>
                </c:pt>
                <c:pt idx="1323">
                  <c:v>94.459031420375993</c:v>
                </c:pt>
                <c:pt idx="1324">
                  <c:v>88.686516004213999</c:v>
                </c:pt>
                <c:pt idx="1325">
                  <c:v>30.985329687389616</c:v>
                </c:pt>
                <c:pt idx="1326">
                  <c:v>82.361043717400989</c:v>
                </c:pt>
                <c:pt idx="1327">
                  <c:v>58.723285332885411</c:v>
                </c:pt>
                <c:pt idx="1328">
                  <c:v>97.886757988574459</c:v>
                </c:pt>
                <c:pt idx="1329">
                  <c:v>47.645099645600496</c:v>
                </c:pt>
                <c:pt idx="1330">
                  <c:v>89.101175902777001</c:v>
                </c:pt>
                <c:pt idx="1331">
                  <c:v>79.587940087887503</c:v>
                </c:pt>
                <c:pt idx="1332">
                  <c:v>79.290282476438989</c:v>
                </c:pt>
                <c:pt idx="1333">
                  <c:v>8.7868248518304988</c:v>
                </c:pt>
                <c:pt idx="1334">
                  <c:v>96.628520186110308</c:v>
                </c:pt>
                <c:pt idx="1335">
                  <c:v>90.869136604088084</c:v>
                </c:pt>
                <c:pt idx="1336">
                  <c:v>98.072262092648089</c:v>
                </c:pt>
                <c:pt idx="1337">
                  <c:v>16.599846762674431</c:v>
                </c:pt>
                <c:pt idx="1338">
                  <c:v>71.258086844998829</c:v>
                </c:pt>
                <c:pt idx="1339">
                  <c:v>82.359135174764546</c:v>
                </c:pt>
                <c:pt idx="1340">
                  <c:v>90.785222317484184</c:v>
                </c:pt>
                <c:pt idx="1341">
                  <c:v>38.689501357063897</c:v>
                </c:pt>
                <c:pt idx="1342">
                  <c:v>74.939208523348597</c:v>
                </c:pt>
                <c:pt idx="1343">
                  <c:v>31.017494829617593</c:v>
                </c:pt>
                <c:pt idx="1344">
                  <c:v>70.765736928142402</c:v>
                </c:pt>
                <c:pt idx="1345">
                  <c:v>69.553604375893883</c:v>
                </c:pt>
                <c:pt idx="1346">
                  <c:v>98.211903202951916</c:v>
                </c:pt>
                <c:pt idx="1347">
                  <c:v>33.862381668155393</c:v>
                </c:pt>
                <c:pt idx="1348">
                  <c:v>87.673293046240303</c:v>
                </c:pt>
                <c:pt idx="1349">
                  <c:v>59.987778902735101</c:v>
                </c:pt>
                <c:pt idx="1350">
                  <c:v>46.808224697782329</c:v>
                </c:pt>
                <c:pt idx="1351">
                  <c:v>61.834992889800198</c:v>
                </c:pt>
                <c:pt idx="1352">
                  <c:v>49.887963306669242</c:v>
                </c:pt>
                <c:pt idx="1353">
                  <c:v>77.760323805106097</c:v>
                </c:pt>
                <c:pt idx="1354">
                  <c:v>99.538644378721642</c:v>
                </c:pt>
                <c:pt idx="1355">
                  <c:v>93.736609968583736</c:v>
                </c:pt>
                <c:pt idx="1356">
                  <c:v>22.530893544457399</c:v>
                </c:pt>
                <c:pt idx="1357">
                  <c:v>83.508293894600499</c:v>
                </c:pt>
                <c:pt idx="1358">
                  <c:v>72.871143235225404</c:v>
                </c:pt>
                <c:pt idx="1359">
                  <c:v>60.236313929667212</c:v>
                </c:pt>
                <c:pt idx="1360">
                  <c:v>95.058045764003879</c:v>
                </c:pt>
                <c:pt idx="1361">
                  <c:v>64.1886345948638</c:v>
                </c:pt>
                <c:pt idx="1362">
                  <c:v>52.514718916765311</c:v>
                </c:pt>
                <c:pt idx="1363">
                  <c:v>84.417992534162295</c:v>
                </c:pt>
                <c:pt idx="1364">
                  <c:v>63.342756176256799</c:v>
                </c:pt>
                <c:pt idx="1365">
                  <c:v>85.039966478545196</c:v>
                </c:pt>
                <c:pt idx="1366">
                  <c:v>62.764130555460497</c:v>
                </c:pt>
                <c:pt idx="1367">
                  <c:v>89.948184829990794</c:v>
                </c:pt>
                <c:pt idx="1368">
                  <c:v>92.924811053664456</c:v>
                </c:pt>
                <c:pt idx="1369">
                  <c:v>75.664440791468081</c:v>
                </c:pt>
                <c:pt idx="1370">
                  <c:v>21.512881447659009</c:v>
                </c:pt>
                <c:pt idx="1371">
                  <c:v>17.678039020064102</c:v>
                </c:pt>
                <c:pt idx="1372">
                  <c:v>17.777377776740906</c:v>
                </c:pt>
                <c:pt idx="1373">
                  <c:v>96.4190517563528</c:v>
                </c:pt>
                <c:pt idx="1374">
                  <c:v>99.500271180553838</c:v>
                </c:pt>
                <c:pt idx="1375">
                  <c:v>88.042103552002899</c:v>
                </c:pt>
                <c:pt idx="1376">
                  <c:v>86.315364661508497</c:v>
                </c:pt>
                <c:pt idx="1377">
                  <c:v>60.377664354419636</c:v>
                </c:pt>
                <c:pt idx="1378">
                  <c:v>96.4097818616208</c:v>
                </c:pt>
                <c:pt idx="1379">
                  <c:v>56.779853367125163</c:v>
                </c:pt>
                <c:pt idx="1380">
                  <c:v>81.773038215927571</c:v>
                </c:pt>
                <c:pt idx="1381">
                  <c:v>6.5343858779886714</c:v>
                </c:pt>
                <c:pt idx="1382">
                  <c:v>94.572343612172318</c:v>
                </c:pt>
                <c:pt idx="1383">
                  <c:v>45.967998668315197</c:v>
                </c:pt>
                <c:pt idx="1384">
                  <c:v>88.363147353676169</c:v>
                </c:pt>
                <c:pt idx="1385">
                  <c:v>32.364306447655196</c:v>
                </c:pt>
                <c:pt idx="1386">
                  <c:v>91.107481669297627</c:v>
                </c:pt>
                <c:pt idx="1387">
                  <c:v>41.146035240936413</c:v>
                </c:pt>
                <c:pt idx="1388">
                  <c:v>6.4380963919159084</c:v>
                </c:pt>
                <c:pt idx="1389">
                  <c:v>14.097069704323204</c:v>
                </c:pt>
                <c:pt idx="1390">
                  <c:v>63.477635757448475</c:v>
                </c:pt>
                <c:pt idx="1391">
                  <c:v>94.287945616282769</c:v>
                </c:pt>
                <c:pt idx="1392">
                  <c:v>93.31975526239134</c:v>
                </c:pt>
                <c:pt idx="1393">
                  <c:v>28.857912830141913</c:v>
                </c:pt>
                <c:pt idx="1394">
                  <c:v>74.757429332127501</c:v>
                </c:pt>
                <c:pt idx="1395">
                  <c:v>99.287695530215714</c:v>
                </c:pt>
                <c:pt idx="1396">
                  <c:v>78.077441052807558</c:v>
                </c:pt>
                <c:pt idx="1397">
                  <c:v>83.173059698457379</c:v>
                </c:pt>
                <c:pt idx="1398">
                  <c:v>94.39323334653055</c:v>
                </c:pt>
                <c:pt idx="1399">
                  <c:v>6.3875898673991713</c:v>
                </c:pt>
                <c:pt idx="1400">
                  <c:v>7.0268099089589855</c:v>
                </c:pt>
                <c:pt idx="1401">
                  <c:v>84.645010379165882</c:v>
                </c:pt>
                <c:pt idx="1402">
                  <c:v>70.523299698389394</c:v>
                </c:pt>
                <c:pt idx="1403">
                  <c:v>74.103577045183258</c:v>
                </c:pt>
                <c:pt idx="1404">
                  <c:v>89.451917143164778</c:v>
                </c:pt>
                <c:pt idx="1405">
                  <c:v>94.442247000864683</c:v>
                </c:pt>
                <c:pt idx="1406">
                  <c:v>32.094952140082889</c:v>
                </c:pt>
                <c:pt idx="1407">
                  <c:v>85.276025926092998</c:v>
                </c:pt>
                <c:pt idx="1408">
                  <c:v>96.117890958371703</c:v>
                </c:pt>
                <c:pt idx="1409">
                  <c:v>69.736157524514383</c:v>
                </c:pt>
                <c:pt idx="1410">
                  <c:v>23.998735710760709</c:v>
                </c:pt>
                <c:pt idx="1411">
                  <c:v>76.3375481224748</c:v>
                </c:pt>
                <c:pt idx="1412">
                  <c:v>86.882704178458653</c:v>
                </c:pt>
                <c:pt idx="1413">
                  <c:v>71.624121174139489</c:v>
                </c:pt>
                <c:pt idx="1414">
                  <c:v>8.1817391404749991</c:v>
                </c:pt>
                <c:pt idx="1415">
                  <c:v>15.309747536897675</c:v>
                </c:pt>
                <c:pt idx="1416">
                  <c:v>96.071233810402788</c:v>
                </c:pt>
                <c:pt idx="1417">
                  <c:v>48.780643201372996</c:v>
                </c:pt>
                <c:pt idx="1418">
                  <c:v>18.631556085044576</c:v>
                </c:pt>
                <c:pt idx="1419">
                  <c:v>57.8949185045484</c:v>
                </c:pt>
                <c:pt idx="1420">
                  <c:v>5.4710037200500343</c:v>
                </c:pt>
                <c:pt idx="1421">
                  <c:v>31.434691128320907</c:v>
                </c:pt>
                <c:pt idx="1422">
                  <c:v>8.2595609990115975</c:v>
                </c:pt>
                <c:pt idx="1423">
                  <c:v>75.597593282129097</c:v>
                </c:pt>
                <c:pt idx="1424">
                  <c:v>87.709687118505656</c:v>
                </c:pt>
                <c:pt idx="1425">
                  <c:v>91.471961035781618</c:v>
                </c:pt>
                <c:pt idx="1426">
                  <c:v>6.826152890219106</c:v>
                </c:pt>
                <c:pt idx="1427">
                  <c:v>92.238557744465155</c:v>
                </c:pt>
                <c:pt idx="1428">
                  <c:v>53.941216720649557</c:v>
                </c:pt>
                <c:pt idx="1429">
                  <c:v>49.194813309401958</c:v>
                </c:pt>
                <c:pt idx="1430">
                  <c:v>59.402241643297934</c:v>
                </c:pt>
                <c:pt idx="1431">
                  <c:v>95.908412622435478</c:v>
                </c:pt>
                <c:pt idx="1432">
                  <c:v>96.46150990935935</c:v>
                </c:pt>
                <c:pt idx="1433">
                  <c:v>28.757392412135687</c:v>
                </c:pt>
                <c:pt idx="1434">
                  <c:v>60.791489515284475</c:v>
                </c:pt>
                <c:pt idx="1435">
                  <c:v>23.294665164963106</c:v>
                </c:pt>
                <c:pt idx="1436">
                  <c:v>85.315770668896619</c:v>
                </c:pt>
                <c:pt idx="1437">
                  <c:v>27.265739585775158</c:v>
                </c:pt>
                <c:pt idx="1438">
                  <c:v>20.872974883047107</c:v>
                </c:pt>
                <c:pt idx="1439">
                  <c:v>97.701395555827204</c:v>
                </c:pt>
                <c:pt idx="1440">
                  <c:v>57.267539007624002</c:v>
                </c:pt>
                <c:pt idx="1441">
                  <c:v>78.245493769507647</c:v>
                </c:pt>
                <c:pt idx="1442">
                  <c:v>21.683891781705498</c:v>
                </c:pt>
                <c:pt idx="1443">
                  <c:v>99.577132972979072</c:v>
                </c:pt>
                <c:pt idx="1444">
                  <c:v>58.906073286342142</c:v>
                </c:pt>
                <c:pt idx="1445">
                  <c:v>77.743375017373808</c:v>
                </c:pt>
                <c:pt idx="1446">
                  <c:v>51.486145061163505</c:v>
                </c:pt>
                <c:pt idx="1447">
                  <c:v>12.121943413343498</c:v>
                </c:pt>
                <c:pt idx="1448">
                  <c:v>27.832477437227592</c:v>
                </c:pt>
                <c:pt idx="1449">
                  <c:v>85.0437961810307</c:v>
                </c:pt>
                <c:pt idx="1450">
                  <c:v>98.353058039725397</c:v>
                </c:pt>
                <c:pt idx="1451">
                  <c:v>72.630786281177194</c:v>
                </c:pt>
                <c:pt idx="1452">
                  <c:v>48.605926844956258</c:v>
                </c:pt>
                <c:pt idx="1453">
                  <c:v>98.314168515100803</c:v>
                </c:pt>
                <c:pt idx="1454">
                  <c:v>73.978595779565481</c:v>
                </c:pt>
                <c:pt idx="1455">
                  <c:v>61.9060107680532</c:v>
                </c:pt>
                <c:pt idx="1456">
                  <c:v>92.529415453082478</c:v>
                </c:pt>
                <c:pt idx="1457">
                  <c:v>61.286962057308394</c:v>
                </c:pt>
                <c:pt idx="1458">
                  <c:v>61.615134124612005</c:v>
                </c:pt>
                <c:pt idx="1459">
                  <c:v>81.641014187321801</c:v>
                </c:pt>
                <c:pt idx="1460">
                  <c:v>71.417376301459598</c:v>
                </c:pt>
                <c:pt idx="1461">
                  <c:v>41.810024951650767</c:v>
                </c:pt>
                <c:pt idx="1462">
                  <c:v>88.628419707588819</c:v>
                </c:pt>
                <c:pt idx="1463">
                  <c:v>21.007055952995131</c:v>
                </c:pt>
                <c:pt idx="1464">
                  <c:v>91.454065246394592</c:v>
                </c:pt>
                <c:pt idx="1465">
                  <c:v>76.673398700363833</c:v>
                </c:pt>
                <c:pt idx="1466">
                  <c:v>67.118309815510258</c:v>
                </c:pt>
                <c:pt idx="1467">
                  <c:v>76.862042429458924</c:v>
                </c:pt>
                <c:pt idx="1468">
                  <c:v>98.720267627791117</c:v>
                </c:pt>
                <c:pt idx="1469">
                  <c:v>98.81464229689314</c:v>
                </c:pt>
                <c:pt idx="1470">
                  <c:v>99.060449102592969</c:v>
                </c:pt>
                <c:pt idx="1471">
                  <c:v>96.846940895992574</c:v>
                </c:pt>
                <c:pt idx="1472">
                  <c:v>59.641735322222935</c:v>
                </c:pt>
                <c:pt idx="1473">
                  <c:v>55.930736891100402</c:v>
                </c:pt>
                <c:pt idx="1474">
                  <c:v>75.752113257587482</c:v>
                </c:pt>
                <c:pt idx="1475">
                  <c:v>71.884309511596456</c:v>
                </c:pt>
                <c:pt idx="1476">
                  <c:v>17.017891748361905</c:v>
                </c:pt>
                <c:pt idx="1477">
                  <c:v>9.1838178368107037</c:v>
                </c:pt>
                <c:pt idx="1478">
                  <c:v>51.363458125429403</c:v>
                </c:pt>
                <c:pt idx="1479">
                  <c:v>96.655292744282448</c:v>
                </c:pt>
                <c:pt idx="1480">
                  <c:v>68.109586987880348</c:v>
                </c:pt>
                <c:pt idx="1481">
                  <c:v>22.881369529914387</c:v>
                </c:pt>
                <c:pt idx="1482">
                  <c:v>30.755304540098386</c:v>
                </c:pt>
                <c:pt idx="1483">
                  <c:v>49.908058788876303</c:v>
                </c:pt>
                <c:pt idx="1484">
                  <c:v>90.804901122202168</c:v>
                </c:pt>
                <c:pt idx="1485">
                  <c:v>53.190634339427511</c:v>
                </c:pt>
                <c:pt idx="1486">
                  <c:v>55.196607227065812</c:v>
                </c:pt>
                <c:pt idx="1487">
                  <c:v>57.462909553896473</c:v>
                </c:pt>
                <c:pt idx="1488">
                  <c:v>89.936090892134658</c:v>
                </c:pt>
                <c:pt idx="1489">
                  <c:v>56.346238971694895</c:v>
                </c:pt>
                <c:pt idx="1490">
                  <c:v>18.480674596900975</c:v>
                </c:pt>
                <c:pt idx="1491">
                  <c:v>21.640516083407224</c:v>
                </c:pt>
                <c:pt idx="1492">
                  <c:v>30.319591987911494</c:v>
                </c:pt>
                <c:pt idx="1493">
                  <c:v>93.60511552013088</c:v>
                </c:pt>
                <c:pt idx="1494">
                  <c:v>45.197022537203296</c:v>
                </c:pt>
                <c:pt idx="1495">
                  <c:v>8.2293681214891468</c:v>
                </c:pt>
                <c:pt idx="1496">
                  <c:v>60.487264957264877</c:v>
                </c:pt>
                <c:pt idx="1497">
                  <c:v>27.962463941343479</c:v>
                </c:pt>
                <c:pt idx="1498">
                  <c:v>94.373236958456886</c:v>
                </c:pt>
                <c:pt idx="1499">
                  <c:v>50.793706390320558</c:v>
                </c:pt>
                <c:pt idx="1500">
                  <c:v>96.43015698265981</c:v>
                </c:pt>
                <c:pt idx="1501">
                  <c:v>12.950570530362956</c:v>
                </c:pt>
                <c:pt idx="1502">
                  <c:v>81.24265234940988</c:v>
                </c:pt>
                <c:pt idx="1503">
                  <c:v>88.756810980869304</c:v>
                </c:pt>
                <c:pt idx="1504">
                  <c:v>17.076764161941288</c:v>
                </c:pt>
                <c:pt idx="1505">
                  <c:v>78.635296939995783</c:v>
                </c:pt>
                <c:pt idx="1506">
                  <c:v>62.7361165644366</c:v>
                </c:pt>
                <c:pt idx="1507">
                  <c:v>97.267959953788733</c:v>
                </c:pt>
                <c:pt idx="1508">
                  <c:v>49.506761614558812</c:v>
                </c:pt>
                <c:pt idx="1509">
                  <c:v>22.054814782604872</c:v>
                </c:pt>
                <c:pt idx="1510">
                  <c:v>97.419166427163574</c:v>
                </c:pt>
                <c:pt idx="1511">
                  <c:v>30.154323350463102</c:v>
                </c:pt>
                <c:pt idx="1512">
                  <c:v>6.9803332238632994</c:v>
                </c:pt>
                <c:pt idx="1513">
                  <c:v>70.088526382391578</c:v>
                </c:pt>
                <c:pt idx="1514">
                  <c:v>91.410451114719052</c:v>
                </c:pt>
                <c:pt idx="1515">
                  <c:v>95.426268243282564</c:v>
                </c:pt>
                <c:pt idx="1516">
                  <c:v>10.756370405529793</c:v>
                </c:pt>
                <c:pt idx="1517">
                  <c:v>63.825659958564401</c:v>
                </c:pt>
                <c:pt idx="1518">
                  <c:v>99.270934753175084</c:v>
                </c:pt>
                <c:pt idx="1519">
                  <c:v>92.038394119788435</c:v>
                </c:pt>
                <c:pt idx="1520">
                  <c:v>88.831342772308659</c:v>
                </c:pt>
                <c:pt idx="1521">
                  <c:v>94.030017650548103</c:v>
                </c:pt>
                <c:pt idx="1522">
                  <c:v>7.3115180809939062</c:v>
                </c:pt>
                <c:pt idx="1523">
                  <c:v>93.157747279077668</c:v>
                </c:pt>
                <c:pt idx="1524">
                  <c:v>28.978138027057888</c:v>
                </c:pt>
                <c:pt idx="1525">
                  <c:v>66.910768458616602</c:v>
                </c:pt>
                <c:pt idx="1526">
                  <c:v>60.617704912567397</c:v>
                </c:pt>
                <c:pt idx="1527">
                  <c:v>85.163517327506554</c:v>
                </c:pt>
                <c:pt idx="1528">
                  <c:v>88.390029401250629</c:v>
                </c:pt>
                <c:pt idx="1529">
                  <c:v>95.947514301850276</c:v>
                </c:pt>
                <c:pt idx="1530">
                  <c:v>26.836015033352794</c:v>
                </c:pt>
                <c:pt idx="1531">
                  <c:v>13.060604170669826</c:v>
                </c:pt>
                <c:pt idx="1532">
                  <c:v>19.598312293870009</c:v>
                </c:pt>
                <c:pt idx="1533">
                  <c:v>98.509316775528688</c:v>
                </c:pt>
                <c:pt idx="1534">
                  <c:v>71.896169281092668</c:v>
                </c:pt>
                <c:pt idx="1535">
                  <c:v>87.073427132573386</c:v>
                </c:pt>
                <c:pt idx="1536">
                  <c:v>84.706233760763396</c:v>
                </c:pt>
                <c:pt idx="1537">
                  <c:v>98.386525936391578</c:v>
                </c:pt>
                <c:pt idx="1538">
                  <c:v>73.495446028415898</c:v>
                </c:pt>
                <c:pt idx="1539">
                  <c:v>98.442589509960499</c:v>
                </c:pt>
                <c:pt idx="1540">
                  <c:v>67.968755671627022</c:v>
                </c:pt>
                <c:pt idx="1541">
                  <c:v>77.370438566915638</c:v>
                </c:pt>
                <c:pt idx="1542">
                  <c:v>26.080158695228306</c:v>
                </c:pt>
                <c:pt idx="1543">
                  <c:v>80.771231131311481</c:v>
                </c:pt>
                <c:pt idx="1544">
                  <c:v>7.9946978768599797</c:v>
                </c:pt>
                <c:pt idx="1545">
                  <c:v>14.815864892649671</c:v>
                </c:pt>
                <c:pt idx="1546">
                  <c:v>84.180085910491158</c:v>
                </c:pt>
                <c:pt idx="1547">
                  <c:v>57.568856381861835</c:v>
                </c:pt>
                <c:pt idx="1548">
                  <c:v>48.008590953820111</c:v>
                </c:pt>
                <c:pt idx="1549">
                  <c:v>22.951612124145786</c:v>
                </c:pt>
                <c:pt idx="1550">
                  <c:v>22.950524729385606</c:v>
                </c:pt>
                <c:pt idx="1551">
                  <c:v>17.604581434028731</c:v>
                </c:pt>
                <c:pt idx="1552">
                  <c:v>57.924528924941512</c:v>
                </c:pt>
                <c:pt idx="1553">
                  <c:v>8.3007784587144009</c:v>
                </c:pt>
                <c:pt idx="1554">
                  <c:v>45.047728699846267</c:v>
                </c:pt>
                <c:pt idx="1555">
                  <c:v>68.272002499291389</c:v>
                </c:pt>
                <c:pt idx="1556">
                  <c:v>30.697470129284302</c:v>
                </c:pt>
                <c:pt idx="1557">
                  <c:v>54.575687211494042</c:v>
                </c:pt>
                <c:pt idx="1558">
                  <c:v>11.808362868044696</c:v>
                </c:pt>
                <c:pt idx="1559">
                  <c:v>92.153189160088559</c:v>
                </c:pt>
                <c:pt idx="1560">
                  <c:v>50.091553135947912</c:v>
                </c:pt>
                <c:pt idx="1561">
                  <c:v>97.337960242380134</c:v>
                </c:pt>
                <c:pt idx="1562">
                  <c:v>59.478378326301318</c:v>
                </c:pt>
                <c:pt idx="1563">
                  <c:v>61.884640335693277</c:v>
                </c:pt>
                <c:pt idx="1564">
                  <c:v>99.14614437051759</c:v>
                </c:pt>
                <c:pt idx="1565">
                  <c:v>13.669445366445952</c:v>
                </c:pt>
                <c:pt idx="1566">
                  <c:v>86.786520891130905</c:v>
                </c:pt>
                <c:pt idx="1567">
                  <c:v>32.823622865039802</c:v>
                </c:pt>
                <c:pt idx="1568">
                  <c:v>15.020749017750404</c:v>
                </c:pt>
                <c:pt idx="1569">
                  <c:v>54.521556644116011</c:v>
                </c:pt>
                <c:pt idx="1570">
                  <c:v>74.843322906311798</c:v>
                </c:pt>
                <c:pt idx="1571">
                  <c:v>65.806490741923483</c:v>
                </c:pt>
                <c:pt idx="1572">
                  <c:v>43.013046347771301</c:v>
                </c:pt>
                <c:pt idx="1573">
                  <c:v>62.373324979734164</c:v>
                </c:pt>
                <c:pt idx="1574">
                  <c:v>9.8848964363608047</c:v>
                </c:pt>
                <c:pt idx="1575">
                  <c:v>72.595730519547288</c:v>
                </c:pt>
                <c:pt idx="1576">
                  <c:v>94.82823684557907</c:v>
                </c:pt>
                <c:pt idx="1577">
                  <c:v>53.683247982344795</c:v>
                </c:pt>
                <c:pt idx="1578">
                  <c:v>4.3176369348386006</c:v>
                </c:pt>
                <c:pt idx="1579">
                  <c:v>33.608293892446198</c:v>
                </c:pt>
                <c:pt idx="1580">
                  <c:v>4.5711569538977965</c:v>
                </c:pt>
                <c:pt idx="1581">
                  <c:v>51.632840034786398</c:v>
                </c:pt>
                <c:pt idx="1582">
                  <c:v>52.912033650434097</c:v>
                </c:pt>
                <c:pt idx="1583">
                  <c:v>91.821811403355639</c:v>
                </c:pt>
                <c:pt idx="1584">
                  <c:v>70.138604818930048</c:v>
                </c:pt>
                <c:pt idx="1585">
                  <c:v>35.905362496599103</c:v>
                </c:pt>
                <c:pt idx="1586">
                  <c:v>26.080971923838735</c:v>
                </c:pt>
                <c:pt idx="1587">
                  <c:v>6.3781638591204057</c:v>
                </c:pt>
                <c:pt idx="1588">
                  <c:v>76.48620498916803</c:v>
                </c:pt>
                <c:pt idx="1589">
                  <c:v>51.964850969041294</c:v>
                </c:pt>
                <c:pt idx="1590">
                  <c:v>13.571764081660007</c:v>
                </c:pt>
                <c:pt idx="1591">
                  <c:v>55.717341969887897</c:v>
                </c:pt>
                <c:pt idx="1592">
                  <c:v>47.445712870665012</c:v>
                </c:pt>
                <c:pt idx="1593">
                  <c:v>71.514135391010626</c:v>
                </c:pt>
                <c:pt idx="1594">
                  <c:v>45.814792921329499</c:v>
                </c:pt>
                <c:pt idx="1595">
                  <c:v>69.934926651618326</c:v>
                </c:pt>
                <c:pt idx="1596">
                  <c:v>21.209993004811196</c:v>
                </c:pt>
                <c:pt idx="1597">
                  <c:v>29.295032503560822</c:v>
                </c:pt>
                <c:pt idx="1598">
                  <c:v>7.8172200182948064</c:v>
                </c:pt>
                <c:pt idx="1599">
                  <c:v>97.812698011763658</c:v>
                </c:pt>
                <c:pt idx="1600">
                  <c:v>46.162765329938289</c:v>
                </c:pt>
                <c:pt idx="1601">
                  <c:v>48.626060615847464</c:v>
                </c:pt>
                <c:pt idx="1602">
                  <c:v>36.402274867754997</c:v>
                </c:pt>
                <c:pt idx="1603">
                  <c:v>69.328404153240214</c:v>
                </c:pt>
                <c:pt idx="1604">
                  <c:v>33.234208919861011</c:v>
                </c:pt>
                <c:pt idx="1605">
                  <c:v>5.0275270490921855</c:v>
                </c:pt>
                <c:pt idx="1606">
                  <c:v>11.861350684842904</c:v>
                </c:pt>
                <c:pt idx="1607">
                  <c:v>3.5102757095172024</c:v>
                </c:pt>
                <c:pt idx="1608">
                  <c:v>23.099937238706087</c:v>
                </c:pt>
                <c:pt idx="1609">
                  <c:v>16.794228334646107</c:v>
                </c:pt>
                <c:pt idx="1610">
                  <c:v>58.416436911721902</c:v>
                </c:pt>
                <c:pt idx="1611">
                  <c:v>54.240603147189866</c:v>
                </c:pt>
                <c:pt idx="1612">
                  <c:v>14.351888561573304</c:v>
                </c:pt>
                <c:pt idx="1613">
                  <c:v>4.7035570480918949</c:v>
                </c:pt>
                <c:pt idx="1614">
                  <c:v>59.876485301796059</c:v>
                </c:pt>
                <c:pt idx="1615">
                  <c:v>55.945483676002944</c:v>
                </c:pt>
                <c:pt idx="1616">
                  <c:v>33.583434908204595</c:v>
                </c:pt>
                <c:pt idx="1617">
                  <c:v>10.764199491938697</c:v>
                </c:pt>
                <c:pt idx="1618">
                  <c:v>50.804899088050796</c:v>
                </c:pt>
                <c:pt idx="1619">
                  <c:v>86.339398375230019</c:v>
                </c:pt>
                <c:pt idx="1620">
                  <c:v>32.831876653165899</c:v>
                </c:pt>
                <c:pt idx="1621">
                  <c:v>44.065893330050926</c:v>
                </c:pt>
                <c:pt idx="1622">
                  <c:v>70.139153404220991</c:v>
                </c:pt>
                <c:pt idx="1623">
                  <c:v>97.975137455190648</c:v>
                </c:pt>
                <c:pt idx="1624">
                  <c:v>76.985886581569289</c:v>
                </c:pt>
                <c:pt idx="1625">
                  <c:v>93.457877437318146</c:v>
                </c:pt>
                <c:pt idx="1626">
                  <c:v>11.600903235475204</c:v>
                </c:pt>
                <c:pt idx="1627">
                  <c:v>77.466573894523478</c:v>
                </c:pt>
                <c:pt idx="1628">
                  <c:v>56.602199439991402</c:v>
                </c:pt>
                <c:pt idx="1629">
                  <c:v>85.171603333833488</c:v>
                </c:pt>
                <c:pt idx="1630">
                  <c:v>60.534009613359899</c:v>
                </c:pt>
                <c:pt idx="1631">
                  <c:v>54.057838433319965</c:v>
                </c:pt>
                <c:pt idx="1632">
                  <c:v>78.635353496779658</c:v>
                </c:pt>
                <c:pt idx="1633">
                  <c:v>40.271055245065163</c:v>
                </c:pt>
                <c:pt idx="1634">
                  <c:v>7.7953474260916984</c:v>
                </c:pt>
                <c:pt idx="1635">
                  <c:v>8.0955099790445342</c:v>
                </c:pt>
                <c:pt idx="1636">
                  <c:v>58.753515938692502</c:v>
                </c:pt>
                <c:pt idx="1637">
                  <c:v>42.408153886615935</c:v>
                </c:pt>
                <c:pt idx="1638">
                  <c:v>51.721988342896012</c:v>
                </c:pt>
                <c:pt idx="1639">
                  <c:v>85.570612060672701</c:v>
                </c:pt>
                <c:pt idx="1640">
                  <c:v>69.9798769691632</c:v>
                </c:pt>
                <c:pt idx="1641">
                  <c:v>67.976266531903491</c:v>
                </c:pt>
                <c:pt idx="1642">
                  <c:v>50.859387695682294</c:v>
                </c:pt>
                <c:pt idx="1643">
                  <c:v>22.955279590108205</c:v>
                </c:pt>
                <c:pt idx="1644">
                  <c:v>40.726071320649311</c:v>
                </c:pt>
                <c:pt idx="1645">
                  <c:v>66.037743667364396</c:v>
                </c:pt>
                <c:pt idx="1646">
                  <c:v>55.764257583812267</c:v>
                </c:pt>
                <c:pt idx="1647">
                  <c:v>8.4549993717727006</c:v>
                </c:pt>
                <c:pt idx="1648">
                  <c:v>56.624853533301</c:v>
                </c:pt>
                <c:pt idx="1649">
                  <c:v>77.015865616300005</c:v>
                </c:pt>
                <c:pt idx="1650">
                  <c:v>98.85800433119347</c:v>
                </c:pt>
                <c:pt idx="1651">
                  <c:v>36.391496327513494</c:v>
                </c:pt>
                <c:pt idx="1652">
                  <c:v>95.535452671665581</c:v>
                </c:pt>
                <c:pt idx="1653">
                  <c:v>22.344881069768331</c:v>
                </c:pt>
                <c:pt idx="1654">
                  <c:v>93.937457631657765</c:v>
                </c:pt>
                <c:pt idx="1655">
                  <c:v>39.175818358095412</c:v>
                </c:pt>
                <c:pt idx="1656">
                  <c:v>16.091058922722297</c:v>
                </c:pt>
                <c:pt idx="1657">
                  <c:v>48.590552349588563</c:v>
                </c:pt>
                <c:pt idx="1658">
                  <c:v>21.011886022749568</c:v>
                </c:pt>
                <c:pt idx="1659">
                  <c:v>35.813728641799194</c:v>
                </c:pt>
                <c:pt idx="1660">
                  <c:v>52.608085536101143</c:v>
                </c:pt>
                <c:pt idx="1661">
                  <c:v>7.2221908027685764</c:v>
                </c:pt>
                <c:pt idx="1662">
                  <c:v>65.202328847518658</c:v>
                </c:pt>
                <c:pt idx="1663">
                  <c:v>32.704161977404496</c:v>
                </c:pt>
                <c:pt idx="1664">
                  <c:v>18.589301972664689</c:v>
                </c:pt>
                <c:pt idx="1665">
                  <c:v>22.069314991701113</c:v>
                </c:pt>
                <c:pt idx="1666">
                  <c:v>58.903818766651902</c:v>
                </c:pt>
                <c:pt idx="1667">
                  <c:v>52.103135668060212</c:v>
                </c:pt>
                <c:pt idx="1668">
                  <c:v>87.936999830168602</c:v>
                </c:pt>
                <c:pt idx="1669">
                  <c:v>5.3968616447809978</c:v>
                </c:pt>
                <c:pt idx="1670">
                  <c:v>2.9762094157877943</c:v>
                </c:pt>
                <c:pt idx="1671">
                  <c:v>12.684335949940007</c:v>
                </c:pt>
                <c:pt idx="1672">
                  <c:v>84.961805125411402</c:v>
                </c:pt>
                <c:pt idx="1673">
                  <c:v>14.055085909063145</c:v>
                </c:pt>
                <c:pt idx="1674">
                  <c:v>14.741667693399398</c:v>
                </c:pt>
                <c:pt idx="1675">
                  <c:v>63.626389034707913</c:v>
                </c:pt>
                <c:pt idx="1676">
                  <c:v>26.829888591041396</c:v>
                </c:pt>
                <c:pt idx="1677">
                  <c:v>27.782834816957909</c:v>
                </c:pt>
                <c:pt idx="1678">
                  <c:v>12.937701941995995</c:v>
                </c:pt>
                <c:pt idx="1679">
                  <c:v>24.15296109041682</c:v>
                </c:pt>
                <c:pt idx="1680">
                  <c:v>83.183480958206189</c:v>
                </c:pt>
                <c:pt idx="1681">
                  <c:v>14.346996053995932</c:v>
                </c:pt>
                <c:pt idx="1682">
                  <c:v>44.432842137783197</c:v>
                </c:pt>
                <c:pt idx="1683">
                  <c:v>79.662015913867748</c:v>
                </c:pt>
                <c:pt idx="1684">
                  <c:v>80.769991964991192</c:v>
                </c:pt>
                <c:pt idx="1685">
                  <c:v>7.2861472241216134</c:v>
                </c:pt>
                <c:pt idx="1686">
                  <c:v>3.7735070878213191</c:v>
                </c:pt>
                <c:pt idx="1687">
                  <c:v>13.192036638361671</c:v>
                </c:pt>
                <c:pt idx="1688">
                  <c:v>48.7305953189896</c:v>
                </c:pt>
                <c:pt idx="1689">
                  <c:v>23.504712084364879</c:v>
                </c:pt>
                <c:pt idx="1690">
                  <c:v>98.315529362986879</c:v>
                </c:pt>
                <c:pt idx="1691">
                  <c:v>77.490045613430382</c:v>
                </c:pt>
                <c:pt idx="1692">
                  <c:v>20.977905995472895</c:v>
                </c:pt>
                <c:pt idx="1693">
                  <c:v>9.1680472548824028</c:v>
                </c:pt>
                <c:pt idx="1694">
                  <c:v>37.450532992509025</c:v>
                </c:pt>
                <c:pt idx="1695">
                  <c:v>32.715746242849313</c:v>
                </c:pt>
                <c:pt idx="1696">
                  <c:v>92.527745326301158</c:v>
                </c:pt>
                <c:pt idx="1697">
                  <c:v>8.0008444393150047</c:v>
                </c:pt>
                <c:pt idx="1698">
                  <c:v>87.004594372433758</c:v>
                </c:pt>
                <c:pt idx="1699">
                  <c:v>28.095631235391771</c:v>
                </c:pt>
                <c:pt idx="1700">
                  <c:v>77.006044196843078</c:v>
                </c:pt>
                <c:pt idx="1701">
                  <c:v>45.630097942154613</c:v>
                </c:pt>
                <c:pt idx="1702">
                  <c:v>2.8342625147819973</c:v>
                </c:pt>
                <c:pt idx="1703">
                  <c:v>19.106428868114705</c:v>
                </c:pt>
                <c:pt idx="1704">
                  <c:v>13.548693948520395</c:v>
                </c:pt>
                <c:pt idx="1705">
                  <c:v>22.850541320535289</c:v>
                </c:pt>
                <c:pt idx="1706">
                  <c:v>14.005084056603545</c:v>
                </c:pt>
                <c:pt idx="1707">
                  <c:v>60.260395822611081</c:v>
                </c:pt>
                <c:pt idx="1708">
                  <c:v>40.705643859575311</c:v>
                </c:pt>
                <c:pt idx="1709">
                  <c:v>46.260641999276096</c:v>
                </c:pt>
                <c:pt idx="1710">
                  <c:v>28.8200910504614</c:v>
                </c:pt>
                <c:pt idx="1711">
                  <c:v>84.396970044562181</c:v>
                </c:pt>
                <c:pt idx="1712">
                  <c:v>31.113499057627187</c:v>
                </c:pt>
                <c:pt idx="1713">
                  <c:v>6.0864361268479845</c:v>
                </c:pt>
                <c:pt idx="1714">
                  <c:v>5.7729251344827084</c:v>
                </c:pt>
                <c:pt idx="1715">
                  <c:v>53.424847038644749</c:v>
                </c:pt>
                <c:pt idx="1716">
                  <c:v>20.2994693146929</c:v>
                </c:pt>
                <c:pt idx="1717">
                  <c:v>54.970956710565403</c:v>
                </c:pt>
                <c:pt idx="1718">
                  <c:v>3.941333756677015</c:v>
                </c:pt>
                <c:pt idx="1719">
                  <c:v>8.9343989896849934</c:v>
                </c:pt>
                <c:pt idx="1720">
                  <c:v>53.0611538536048</c:v>
                </c:pt>
                <c:pt idx="1721">
                  <c:v>27.721707492660087</c:v>
                </c:pt>
                <c:pt idx="1722">
                  <c:v>85.728242460849003</c:v>
                </c:pt>
                <c:pt idx="1723">
                  <c:v>46.182365701976813</c:v>
                </c:pt>
                <c:pt idx="1724">
                  <c:v>16.808449718676787</c:v>
                </c:pt>
                <c:pt idx="1725">
                  <c:v>20.537642195542404</c:v>
                </c:pt>
                <c:pt idx="1726">
                  <c:v>52.791372374438666</c:v>
                </c:pt>
                <c:pt idx="1727">
                  <c:v>52.026173771741902</c:v>
                </c:pt>
                <c:pt idx="1728">
                  <c:v>32.380971504690436</c:v>
                </c:pt>
                <c:pt idx="1729">
                  <c:v>3.0420451362046892</c:v>
                </c:pt>
                <c:pt idx="1730">
                  <c:v>29.337119352193</c:v>
                </c:pt>
                <c:pt idx="1731">
                  <c:v>52.417887085147726</c:v>
                </c:pt>
                <c:pt idx="1732">
                  <c:v>45.846050012122198</c:v>
                </c:pt>
                <c:pt idx="1733">
                  <c:v>39.557644418691794</c:v>
                </c:pt>
                <c:pt idx="1734">
                  <c:v>86.262912156229419</c:v>
                </c:pt>
                <c:pt idx="1735">
                  <c:v>68.276653414258405</c:v>
                </c:pt>
                <c:pt idx="1736">
                  <c:v>68.660332879191287</c:v>
                </c:pt>
                <c:pt idx="1737">
                  <c:v>20.451573267082793</c:v>
                </c:pt>
                <c:pt idx="1738">
                  <c:v>16.343042388724413</c:v>
                </c:pt>
                <c:pt idx="1739">
                  <c:v>3.2144619933888823</c:v>
                </c:pt>
                <c:pt idx="1740">
                  <c:v>11.8452907390591</c:v>
                </c:pt>
                <c:pt idx="1741">
                  <c:v>12.370826056946662</c:v>
                </c:pt>
                <c:pt idx="1742">
                  <c:v>62.730195686198925</c:v>
                </c:pt>
                <c:pt idx="1743">
                  <c:v>22.212553562641503</c:v>
                </c:pt>
                <c:pt idx="1744">
                  <c:v>22.727282281399489</c:v>
                </c:pt>
                <c:pt idx="1745">
                  <c:v>27.679362240145089</c:v>
                </c:pt>
                <c:pt idx="1746">
                  <c:v>9.1532264538577977</c:v>
                </c:pt>
                <c:pt idx="1747">
                  <c:v>50.310584276686278</c:v>
                </c:pt>
                <c:pt idx="1748">
                  <c:v>4.4725885136604955</c:v>
                </c:pt>
                <c:pt idx="1749">
                  <c:v>23.529700283827882</c:v>
                </c:pt>
                <c:pt idx="1750">
                  <c:v>27.633277371401505</c:v>
                </c:pt>
                <c:pt idx="1751">
                  <c:v>7.0328436914579004</c:v>
                </c:pt>
                <c:pt idx="1752">
                  <c:v>75.929178308764435</c:v>
                </c:pt>
                <c:pt idx="1753">
                  <c:v>41.467660734596464</c:v>
                </c:pt>
                <c:pt idx="1754">
                  <c:v>2.2782208591546009</c:v>
                </c:pt>
                <c:pt idx="1755">
                  <c:v>33.082791151884095</c:v>
                </c:pt>
                <c:pt idx="1756">
                  <c:v>64.229001350220258</c:v>
                </c:pt>
                <c:pt idx="1757">
                  <c:v>22.514047074410531</c:v>
                </c:pt>
                <c:pt idx="1758">
                  <c:v>11.400020036765024</c:v>
                </c:pt>
                <c:pt idx="1759">
                  <c:v>87.033843735895502</c:v>
                </c:pt>
                <c:pt idx="1760">
                  <c:v>63.192132473744302</c:v>
                </c:pt>
                <c:pt idx="1761">
                  <c:v>35.187510679745799</c:v>
                </c:pt>
                <c:pt idx="1762">
                  <c:v>4.7055780545669945</c:v>
                </c:pt>
                <c:pt idx="1763">
                  <c:v>23.821800445462131</c:v>
                </c:pt>
                <c:pt idx="1764">
                  <c:v>16.534285697905705</c:v>
                </c:pt>
                <c:pt idx="1765">
                  <c:v>33.527231414958493</c:v>
                </c:pt>
                <c:pt idx="1766">
                  <c:v>54.657040339085995</c:v>
                </c:pt>
                <c:pt idx="1767">
                  <c:v>72.070062308096453</c:v>
                </c:pt>
                <c:pt idx="1768">
                  <c:v>35.778805865772</c:v>
                </c:pt>
                <c:pt idx="1769">
                  <c:v>14.672453257388549</c:v>
                </c:pt>
                <c:pt idx="1770">
                  <c:v>34.966461086706104</c:v>
                </c:pt>
                <c:pt idx="1771">
                  <c:v>3.7685844228531002</c:v>
                </c:pt>
                <c:pt idx="1772">
                  <c:v>41.228480008935243</c:v>
                </c:pt>
                <c:pt idx="1773">
                  <c:v>45.199862577461097</c:v>
                </c:pt>
                <c:pt idx="1774">
                  <c:v>7.4711505806732124</c:v>
                </c:pt>
                <c:pt idx="1775">
                  <c:v>9.7245275800613999</c:v>
                </c:pt>
                <c:pt idx="1776">
                  <c:v>19.201259056772003</c:v>
                </c:pt>
                <c:pt idx="1777">
                  <c:v>59.180747055184405</c:v>
                </c:pt>
                <c:pt idx="1778">
                  <c:v>33.433602953947194</c:v>
                </c:pt>
                <c:pt idx="1779">
                  <c:v>62.365363839038103</c:v>
                </c:pt>
                <c:pt idx="1780">
                  <c:v>14.514070900806098</c:v>
                </c:pt>
                <c:pt idx="1781">
                  <c:v>80.229790180369449</c:v>
                </c:pt>
                <c:pt idx="1782">
                  <c:v>72.458333182975579</c:v>
                </c:pt>
                <c:pt idx="1783">
                  <c:v>2.6088196695295949</c:v>
                </c:pt>
                <c:pt idx="1784">
                  <c:v>8.9962850717967058</c:v>
                </c:pt>
                <c:pt idx="1785">
                  <c:v>34.817700498841319</c:v>
                </c:pt>
                <c:pt idx="1786">
                  <c:v>47.577982332930212</c:v>
                </c:pt>
                <c:pt idx="1787">
                  <c:v>46.232001130823235</c:v>
                </c:pt>
                <c:pt idx="1788">
                  <c:v>22.913402435377087</c:v>
                </c:pt>
                <c:pt idx="1789">
                  <c:v>12.831806826246806</c:v>
                </c:pt>
                <c:pt idx="1790">
                  <c:v>10.338134085521105</c:v>
                </c:pt>
                <c:pt idx="1791">
                  <c:v>80.0060063007422</c:v>
                </c:pt>
                <c:pt idx="1792">
                  <c:v>27.388315029230199</c:v>
                </c:pt>
                <c:pt idx="1793">
                  <c:v>48.829424394803702</c:v>
                </c:pt>
                <c:pt idx="1794">
                  <c:v>18.086342803266149</c:v>
                </c:pt>
                <c:pt idx="1795">
                  <c:v>69.220270295792702</c:v>
                </c:pt>
                <c:pt idx="1796">
                  <c:v>8.643349407207694</c:v>
                </c:pt>
                <c:pt idx="1797">
                  <c:v>35.930259775160494</c:v>
                </c:pt>
                <c:pt idx="1798">
                  <c:v>55.815170514896998</c:v>
                </c:pt>
                <c:pt idx="1799">
                  <c:v>49.072776678695199</c:v>
                </c:pt>
                <c:pt idx="1800">
                  <c:v>67.249467992585409</c:v>
                </c:pt>
                <c:pt idx="1801">
                  <c:v>59.920858385205996</c:v>
                </c:pt>
                <c:pt idx="1802">
                  <c:v>60.004818712982299</c:v>
                </c:pt>
                <c:pt idx="1803">
                  <c:v>31.549947304691699</c:v>
                </c:pt>
                <c:pt idx="1804">
                  <c:v>20.966269860979779</c:v>
                </c:pt>
                <c:pt idx="1805">
                  <c:v>28.151603316455194</c:v>
                </c:pt>
                <c:pt idx="1806">
                  <c:v>76.611409655914045</c:v>
                </c:pt>
                <c:pt idx="1807">
                  <c:v>2.8429261900857967</c:v>
                </c:pt>
                <c:pt idx="1808">
                  <c:v>7.4424237327919034</c:v>
                </c:pt>
                <c:pt idx="1809">
                  <c:v>62.196789747455611</c:v>
                </c:pt>
                <c:pt idx="1810">
                  <c:v>34.761600048634307</c:v>
                </c:pt>
                <c:pt idx="1811">
                  <c:v>9.9752894955980267</c:v>
                </c:pt>
                <c:pt idx="1812">
                  <c:v>6.3338709483949005</c:v>
                </c:pt>
                <c:pt idx="1813">
                  <c:v>12.850471400061394</c:v>
                </c:pt>
                <c:pt idx="1814">
                  <c:v>7.3663996101980018</c:v>
                </c:pt>
                <c:pt idx="1815">
                  <c:v>14.999582355276452</c:v>
                </c:pt>
                <c:pt idx="1816">
                  <c:v>92.401504425763051</c:v>
                </c:pt>
                <c:pt idx="1817">
                  <c:v>5.9125789257240084</c:v>
                </c:pt>
                <c:pt idx="1818">
                  <c:v>91.144423527987485</c:v>
                </c:pt>
                <c:pt idx="1819">
                  <c:v>87.553466243534459</c:v>
                </c:pt>
                <c:pt idx="1820">
                  <c:v>58.920723242132503</c:v>
                </c:pt>
                <c:pt idx="1821">
                  <c:v>5.5044519274670778</c:v>
                </c:pt>
                <c:pt idx="1822">
                  <c:v>79.82357917275975</c:v>
                </c:pt>
                <c:pt idx="1823">
                  <c:v>18.584971942901202</c:v>
                </c:pt>
                <c:pt idx="1824">
                  <c:v>56.493785431218896</c:v>
                </c:pt>
                <c:pt idx="1825">
                  <c:v>66.904161697061795</c:v>
                </c:pt>
                <c:pt idx="1826">
                  <c:v>14.190029613740606</c:v>
                </c:pt>
                <c:pt idx="1827">
                  <c:v>55.408378201313099</c:v>
                </c:pt>
                <c:pt idx="1828">
                  <c:v>6.7121485648932975</c:v>
                </c:pt>
                <c:pt idx="1829">
                  <c:v>65.482398852410171</c:v>
                </c:pt>
                <c:pt idx="1830">
                  <c:v>5.6627973082773844</c:v>
                </c:pt>
                <c:pt idx="1831">
                  <c:v>5.7484448809532012</c:v>
                </c:pt>
                <c:pt idx="1832">
                  <c:v>1.8197993754914932</c:v>
                </c:pt>
                <c:pt idx="1833">
                  <c:v>37.013247052276661</c:v>
                </c:pt>
                <c:pt idx="1834">
                  <c:v>4.5166105138763015</c:v>
                </c:pt>
                <c:pt idx="1835">
                  <c:v>29.340235479978187</c:v>
                </c:pt>
                <c:pt idx="1836">
                  <c:v>24.412600428334187</c:v>
                </c:pt>
                <c:pt idx="1837">
                  <c:v>9.3079915356366048</c:v>
                </c:pt>
                <c:pt idx="1838">
                  <c:v>11.272578848253602</c:v>
                </c:pt>
                <c:pt idx="1839">
                  <c:v>8.4274548943099692</c:v>
                </c:pt>
                <c:pt idx="1840">
                  <c:v>18.841891336153694</c:v>
                </c:pt>
                <c:pt idx="1841">
                  <c:v>4.0099935715448964</c:v>
                </c:pt>
                <c:pt idx="1842">
                  <c:v>6.1778259489033047</c:v>
                </c:pt>
                <c:pt idx="1843">
                  <c:v>26.989497763568309</c:v>
                </c:pt>
                <c:pt idx="1844">
                  <c:v>14.334942534935626</c:v>
                </c:pt>
                <c:pt idx="1845">
                  <c:v>70.571409516932349</c:v>
                </c:pt>
                <c:pt idx="1846">
                  <c:v>36.319410660770899</c:v>
                </c:pt>
                <c:pt idx="1847">
                  <c:v>5.9223108266390785</c:v>
                </c:pt>
                <c:pt idx="1848">
                  <c:v>17.003467738005387</c:v>
                </c:pt>
                <c:pt idx="1849">
                  <c:v>5.9353917023064104</c:v>
                </c:pt>
                <c:pt idx="1850">
                  <c:v>49.785738432796911</c:v>
                </c:pt>
                <c:pt idx="1851">
                  <c:v>32.433577668550598</c:v>
                </c:pt>
                <c:pt idx="1852">
                  <c:v>75.532619736683188</c:v>
                </c:pt>
                <c:pt idx="1853">
                  <c:v>24.256026386305631</c:v>
                </c:pt>
                <c:pt idx="1854">
                  <c:v>14.666873262454001</c:v>
                </c:pt>
                <c:pt idx="1855">
                  <c:v>89.646103395214894</c:v>
                </c:pt>
                <c:pt idx="1856">
                  <c:v>7.5962637507262034</c:v>
                </c:pt>
                <c:pt idx="1857">
                  <c:v>97.289901542406554</c:v>
                </c:pt>
                <c:pt idx="1858">
                  <c:v>20.633569143036098</c:v>
                </c:pt>
                <c:pt idx="1859">
                  <c:v>3.0109921838760978</c:v>
                </c:pt>
                <c:pt idx="1860">
                  <c:v>65.5683470414223</c:v>
                </c:pt>
                <c:pt idx="1861">
                  <c:v>44.994098876656295</c:v>
                </c:pt>
                <c:pt idx="1862">
                  <c:v>10.233014069296601</c:v>
                </c:pt>
                <c:pt idx="1863">
                  <c:v>35.67845621223001</c:v>
                </c:pt>
                <c:pt idx="1864">
                  <c:v>92.196639238306645</c:v>
                </c:pt>
                <c:pt idx="1865">
                  <c:v>15.621632296587249</c:v>
                </c:pt>
                <c:pt idx="1866">
                  <c:v>0.81793836589379509</c:v>
                </c:pt>
                <c:pt idx="1867">
                  <c:v>27.3121157097317</c:v>
                </c:pt>
                <c:pt idx="1868">
                  <c:v>43.105719347817988</c:v>
                </c:pt>
                <c:pt idx="1869">
                  <c:v>45.003203751666646</c:v>
                </c:pt>
                <c:pt idx="1870">
                  <c:v>3.4023361802577057</c:v>
                </c:pt>
                <c:pt idx="1871">
                  <c:v>60.751733754908201</c:v>
                </c:pt>
                <c:pt idx="1872">
                  <c:v>42.771837872000198</c:v>
                </c:pt>
                <c:pt idx="1873">
                  <c:v>21.283231283240486</c:v>
                </c:pt>
                <c:pt idx="1874">
                  <c:v>77.817599720884203</c:v>
                </c:pt>
                <c:pt idx="1875">
                  <c:v>89.994992578033603</c:v>
                </c:pt>
                <c:pt idx="1876">
                  <c:v>37.399570505038803</c:v>
                </c:pt>
                <c:pt idx="1877">
                  <c:v>5.0173255316234808</c:v>
                </c:pt>
                <c:pt idx="1878">
                  <c:v>19.377350918231535</c:v>
                </c:pt>
                <c:pt idx="1879">
                  <c:v>31.746513823520594</c:v>
                </c:pt>
                <c:pt idx="1880">
                  <c:v>9.971876441244703</c:v>
                </c:pt>
                <c:pt idx="1881">
                  <c:v>6.7978701397544885</c:v>
                </c:pt>
                <c:pt idx="1882">
                  <c:v>37.496004737648796</c:v>
                </c:pt>
                <c:pt idx="1883">
                  <c:v>21.105700000844287</c:v>
                </c:pt>
                <c:pt idx="1884">
                  <c:v>4.3329050691196844</c:v>
                </c:pt>
                <c:pt idx="1885">
                  <c:v>3.4343357026029047</c:v>
                </c:pt>
                <c:pt idx="1886">
                  <c:v>5.2236442546777875</c:v>
                </c:pt>
                <c:pt idx="1887">
                  <c:v>5.3963739972324021</c:v>
                </c:pt>
                <c:pt idx="1888">
                  <c:v>5.286621609164718</c:v>
                </c:pt>
                <c:pt idx="1889">
                  <c:v>13.587805343025906</c:v>
                </c:pt>
                <c:pt idx="1890">
                  <c:v>90.720567270616229</c:v>
                </c:pt>
                <c:pt idx="1891">
                  <c:v>10.411646676424745</c:v>
                </c:pt>
                <c:pt idx="1892">
                  <c:v>16.657014114104783</c:v>
                </c:pt>
                <c:pt idx="1893">
                  <c:v>61.628033245381793</c:v>
                </c:pt>
                <c:pt idx="1894">
                  <c:v>27.299447707338089</c:v>
                </c:pt>
                <c:pt idx="1895">
                  <c:v>10.5559088844541</c:v>
                </c:pt>
                <c:pt idx="1896">
                  <c:v>2.2307852863828992</c:v>
                </c:pt>
                <c:pt idx="1897">
                  <c:v>34.421855562954903</c:v>
                </c:pt>
                <c:pt idx="1898">
                  <c:v>16.256563626535886</c:v>
                </c:pt>
                <c:pt idx="1899">
                  <c:v>89.280905966182601</c:v>
                </c:pt>
                <c:pt idx="1900">
                  <c:v>30.937702690919586</c:v>
                </c:pt>
                <c:pt idx="1901">
                  <c:v>26.822416028253986</c:v>
                </c:pt>
                <c:pt idx="1902">
                  <c:v>6.8290029728511996</c:v>
                </c:pt>
                <c:pt idx="1903">
                  <c:v>60.773332060748913</c:v>
                </c:pt>
                <c:pt idx="1904">
                  <c:v>7.1950687906263937</c:v>
                </c:pt>
                <c:pt idx="1905">
                  <c:v>51.122113632706196</c:v>
                </c:pt>
                <c:pt idx="1906">
                  <c:v>86.521787611247802</c:v>
                </c:pt>
                <c:pt idx="1907">
                  <c:v>59.383670644123399</c:v>
                </c:pt>
                <c:pt idx="1908">
                  <c:v>87.525647928996548</c:v>
                </c:pt>
                <c:pt idx="1909">
                  <c:v>6.4169445912646994</c:v>
                </c:pt>
                <c:pt idx="1910">
                  <c:v>78.338524325254383</c:v>
                </c:pt>
                <c:pt idx="1911">
                  <c:v>14.291702622005499</c:v>
                </c:pt>
                <c:pt idx="1912">
                  <c:v>50.107363825915499</c:v>
                </c:pt>
                <c:pt idx="1913">
                  <c:v>11.681557065073703</c:v>
                </c:pt>
                <c:pt idx="1914">
                  <c:v>4.1492971163944024</c:v>
                </c:pt>
                <c:pt idx="1915">
                  <c:v>11.971756875182844</c:v>
                </c:pt>
                <c:pt idx="1916">
                  <c:v>9.3505564689991267</c:v>
                </c:pt>
                <c:pt idx="1917">
                  <c:v>58.497973122977989</c:v>
                </c:pt>
                <c:pt idx="1918">
                  <c:v>48.372792841503511</c:v>
                </c:pt>
                <c:pt idx="1919">
                  <c:v>48.858910454207042</c:v>
                </c:pt>
                <c:pt idx="1920">
                  <c:v>21.797119575061156</c:v>
                </c:pt>
                <c:pt idx="1921">
                  <c:v>10.135464215801756</c:v>
                </c:pt>
                <c:pt idx="1922">
                  <c:v>30.44390420257962</c:v>
                </c:pt>
                <c:pt idx="1923">
                  <c:v>3.1151402579164054</c:v>
                </c:pt>
                <c:pt idx="1924">
                  <c:v>17.695541205493289</c:v>
                </c:pt>
                <c:pt idx="1925">
                  <c:v>60.358454645971598</c:v>
                </c:pt>
                <c:pt idx="1926">
                  <c:v>5.3233198123927945</c:v>
                </c:pt>
                <c:pt idx="1927">
                  <c:v>39.107616330078258</c:v>
                </c:pt>
                <c:pt idx="1928">
                  <c:v>5.6425546237152657</c:v>
                </c:pt>
                <c:pt idx="1929">
                  <c:v>83.950161862977595</c:v>
                </c:pt>
                <c:pt idx="1930">
                  <c:v>24.017568507910131</c:v>
                </c:pt>
                <c:pt idx="1931">
                  <c:v>5.6115402597037845</c:v>
                </c:pt>
                <c:pt idx="1932">
                  <c:v>8.2498745941832965</c:v>
                </c:pt>
                <c:pt idx="1933">
                  <c:v>48.198836468679936</c:v>
                </c:pt>
                <c:pt idx="1934">
                  <c:v>11.836105913938226</c:v>
                </c:pt>
                <c:pt idx="1935">
                  <c:v>14.456593549438526</c:v>
                </c:pt>
                <c:pt idx="1936">
                  <c:v>29.397010287121294</c:v>
                </c:pt>
                <c:pt idx="1937">
                  <c:v>37.514316884995402</c:v>
                </c:pt>
                <c:pt idx="1938">
                  <c:v>14.903560303528335</c:v>
                </c:pt>
                <c:pt idx="1939">
                  <c:v>4.2781510512632925</c:v>
                </c:pt>
                <c:pt idx="1940">
                  <c:v>40.078922906208035</c:v>
                </c:pt>
                <c:pt idx="1941">
                  <c:v>39.388976403242481</c:v>
                </c:pt>
                <c:pt idx="1942">
                  <c:v>5.8651606120675845</c:v>
                </c:pt>
                <c:pt idx="1943">
                  <c:v>3.4534874678652017</c:v>
                </c:pt>
                <c:pt idx="1944">
                  <c:v>9.9206364403837028</c:v>
                </c:pt>
                <c:pt idx="1945">
                  <c:v>19.296493649539798</c:v>
                </c:pt>
                <c:pt idx="1946">
                  <c:v>17.160617575778517</c:v>
                </c:pt>
                <c:pt idx="1947">
                  <c:v>18.178637643203587</c:v>
                </c:pt>
                <c:pt idx="1948">
                  <c:v>4.8885504059284965</c:v>
                </c:pt>
                <c:pt idx="1949">
                  <c:v>7.8317925471974945</c:v>
                </c:pt>
                <c:pt idx="1950">
                  <c:v>27.400213809996913</c:v>
                </c:pt>
                <c:pt idx="1951">
                  <c:v>61.021078178200803</c:v>
                </c:pt>
                <c:pt idx="1952">
                  <c:v>23.474092570803801</c:v>
                </c:pt>
                <c:pt idx="1953">
                  <c:v>4.5032673140108237</c:v>
                </c:pt>
                <c:pt idx="1954">
                  <c:v>34.677442527000558</c:v>
                </c:pt>
                <c:pt idx="1955">
                  <c:v>23.154695054831805</c:v>
                </c:pt>
                <c:pt idx="1956">
                  <c:v>10.993812764925394</c:v>
                </c:pt>
                <c:pt idx="1957">
                  <c:v>5.7814702291796038</c:v>
                </c:pt>
                <c:pt idx="1958">
                  <c:v>2.7551788974174012</c:v>
                </c:pt>
                <c:pt idx="1959">
                  <c:v>4.1232245059892945</c:v>
                </c:pt>
                <c:pt idx="1960">
                  <c:v>23.815871627669683</c:v>
                </c:pt>
                <c:pt idx="1961">
                  <c:v>11.733309008807197</c:v>
                </c:pt>
                <c:pt idx="1962">
                  <c:v>78.641629524549529</c:v>
                </c:pt>
                <c:pt idx="1963">
                  <c:v>6.6712503773605905</c:v>
                </c:pt>
                <c:pt idx="1964">
                  <c:v>4.5051111337238012</c:v>
                </c:pt>
                <c:pt idx="1965">
                  <c:v>46.970255828115263</c:v>
                </c:pt>
                <c:pt idx="1966">
                  <c:v>33.760195686329496</c:v>
                </c:pt>
                <c:pt idx="1967">
                  <c:v>5.3564104733040949</c:v>
                </c:pt>
                <c:pt idx="1968">
                  <c:v>6.8999996233004026</c:v>
                </c:pt>
                <c:pt idx="1969">
                  <c:v>45.390112588960108</c:v>
                </c:pt>
                <c:pt idx="1970">
                  <c:v>56.689413370758302</c:v>
                </c:pt>
                <c:pt idx="1971">
                  <c:v>60.563670225466701</c:v>
                </c:pt>
                <c:pt idx="1972">
                  <c:v>6.0121308750318798</c:v>
                </c:pt>
                <c:pt idx="1973">
                  <c:v>6.4852819808380984</c:v>
                </c:pt>
                <c:pt idx="1974">
                  <c:v>79.894686444117767</c:v>
                </c:pt>
                <c:pt idx="1975">
                  <c:v>5.5226997566959799</c:v>
                </c:pt>
                <c:pt idx="1976">
                  <c:v>83.261741970442102</c:v>
                </c:pt>
                <c:pt idx="1977">
                  <c:v>34.461166907944595</c:v>
                </c:pt>
                <c:pt idx="1978">
                  <c:v>73.126186794740619</c:v>
                </c:pt>
                <c:pt idx="1979">
                  <c:v>26.835791422294793</c:v>
                </c:pt>
                <c:pt idx="1980">
                  <c:v>72.740162157595989</c:v>
                </c:pt>
                <c:pt idx="1981">
                  <c:v>56.841078491714867</c:v>
                </c:pt>
                <c:pt idx="1982">
                  <c:v>13.324310633571399</c:v>
                </c:pt>
                <c:pt idx="1983">
                  <c:v>6.9058127767082844</c:v>
                </c:pt>
                <c:pt idx="1984">
                  <c:v>9.2226310035310011</c:v>
                </c:pt>
                <c:pt idx="1985">
                  <c:v>3.3709992783311002</c:v>
                </c:pt>
                <c:pt idx="1986">
                  <c:v>7.1637934621936994</c:v>
                </c:pt>
                <c:pt idx="1987">
                  <c:v>2.4284579253437943</c:v>
                </c:pt>
                <c:pt idx="1988">
                  <c:v>15.877391872139199</c:v>
                </c:pt>
                <c:pt idx="1989">
                  <c:v>19.233139241721723</c:v>
                </c:pt>
                <c:pt idx="1990">
                  <c:v>10.9231085889284</c:v>
                </c:pt>
                <c:pt idx="1991">
                  <c:v>10.649458324010491</c:v>
                </c:pt>
                <c:pt idx="1992">
                  <c:v>25.799132200977649</c:v>
                </c:pt>
                <c:pt idx="1993">
                  <c:v>9.8625315684071708</c:v>
                </c:pt>
                <c:pt idx="1994">
                  <c:v>28.207307013231102</c:v>
                </c:pt>
                <c:pt idx="1995">
                  <c:v>54.545094896984963</c:v>
                </c:pt>
                <c:pt idx="1996">
                  <c:v>21.209061439422001</c:v>
                </c:pt>
                <c:pt idx="1997">
                  <c:v>7.4109941939556023</c:v>
                </c:pt>
                <c:pt idx="1998">
                  <c:v>6.1749030674577785</c:v>
                </c:pt>
                <c:pt idx="1999">
                  <c:v>5.8695136818175895</c:v>
                </c:pt>
                <c:pt idx="2000">
                  <c:v>4.5910468862406084</c:v>
                </c:pt>
                <c:pt idx="2001">
                  <c:v>8.9363908182826268</c:v>
                </c:pt>
                <c:pt idx="2002">
                  <c:v>10.154413902561004</c:v>
                </c:pt>
                <c:pt idx="2003">
                  <c:v>5.6655493705626006</c:v>
                </c:pt>
                <c:pt idx="2004">
                  <c:v>84.562733093499887</c:v>
                </c:pt>
                <c:pt idx="2005">
                  <c:v>28.277479106783002</c:v>
                </c:pt>
                <c:pt idx="2006">
                  <c:v>10.747627584741295</c:v>
                </c:pt>
                <c:pt idx="2007">
                  <c:v>51.717441331721801</c:v>
                </c:pt>
                <c:pt idx="2008">
                  <c:v>36.441693626819195</c:v>
                </c:pt>
                <c:pt idx="2009">
                  <c:v>5.1154964308978945</c:v>
                </c:pt>
                <c:pt idx="2010">
                  <c:v>16.494668646695004</c:v>
                </c:pt>
                <c:pt idx="2011">
                  <c:v>5.7196951726350989</c:v>
                </c:pt>
                <c:pt idx="2012">
                  <c:v>4.1071017001994745</c:v>
                </c:pt>
                <c:pt idx="2013">
                  <c:v>13.396140107289806</c:v>
                </c:pt>
                <c:pt idx="2014">
                  <c:v>36.913110219948301</c:v>
                </c:pt>
                <c:pt idx="2015">
                  <c:v>18.371850564785905</c:v>
                </c:pt>
                <c:pt idx="2016">
                  <c:v>2.1588602591790931</c:v>
                </c:pt>
                <c:pt idx="2017">
                  <c:v>4.1417663654741173</c:v>
                </c:pt>
                <c:pt idx="2018">
                  <c:v>8.2409168872376988</c:v>
                </c:pt>
                <c:pt idx="2019">
                  <c:v>6.9725506837181994</c:v>
                </c:pt>
                <c:pt idx="2020">
                  <c:v>20.597025478967087</c:v>
                </c:pt>
                <c:pt idx="2021">
                  <c:v>80.0560938692945</c:v>
                </c:pt>
                <c:pt idx="2022">
                  <c:v>53.458780116771003</c:v>
                </c:pt>
                <c:pt idx="2023">
                  <c:v>10.830058762855998</c:v>
                </c:pt>
                <c:pt idx="2024">
                  <c:v>57.519506291160198</c:v>
                </c:pt>
                <c:pt idx="2025">
                  <c:v>6.8424196446621011</c:v>
                </c:pt>
                <c:pt idx="2026">
                  <c:v>18.109736212467709</c:v>
                </c:pt>
                <c:pt idx="2027">
                  <c:v>31.787242606235509</c:v>
                </c:pt>
                <c:pt idx="2028">
                  <c:v>9.2937252307324059</c:v>
                </c:pt>
                <c:pt idx="2029">
                  <c:v>15.178298860653456</c:v>
                </c:pt>
                <c:pt idx="2030">
                  <c:v>9.909743562230501</c:v>
                </c:pt>
                <c:pt idx="2031">
                  <c:v>6.9007263692953975</c:v>
                </c:pt>
                <c:pt idx="2032">
                  <c:v>11.131197988930751</c:v>
                </c:pt>
                <c:pt idx="2033">
                  <c:v>27.508619365121149</c:v>
                </c:pt>
                <c:pt idx="2034">
                  <c:v>46.920684511884268</c:v>
                </c:pt>
                <c:pt idx="2035">
                  <c:v>9.1663053145015017</c:v>
                </c:pt>
                <c:pt idx="2036">
                  <c:v>21.323208670668507</c:v>
                </c:pt>
                <c:pt idx="2037">
                  <c:v>10.928299275312895</c:v>
                </c:pt>
                <c:pt idx="2038">
                  <c:v>2.8281306355332987</c:v>
                </c:pt>
                <c:pt idx="2039">
                  <c:v>5.4737869082326984</c:v>
                </c:pt>
                <c:pt idx="2040">
                  <c:v>29.804299800454899</c:v>
                </c:pt>
                <c:pt idx="2041">
                  <c:v>7.8100581463497853</c:v>
                </c:pt>
                <c:pt idx="2042">
                  <c:v>6.845294943314201</c:v>
                </c:pt>
                <c:pt idx="2043">
                  <c:v>27.338400621129189</c:v>
                </c:pt>
                <c:pt idx="2044">
                  <c:v>85.310872842662917</c:v>
                </c:pt>
                <c:pt idx="2045">
                  <c:v>5.2658149711956659</c:v>
                </c:pt>
                <c:pt idx="2046">
                  <c:v>8.3326733292307988</c:v>
                </c:pt>
                <c:pt idx="2047">
                  <c:v>12.049481311005104</c:v>
                </c:pt>
                <c:pt idx="2048">
                  <c:v>6.1826778397490045</c:v>
                </c:pt>
                <c:pt idx="2049">
                  <c:v>12.073660666426004</c:v>
                </c:pt>
                <c:pt idx="2050">
                  <c:v>4.1346938742531023</c:v>
                </c:pt>
                <c:pt idx="2051">
                  <c:v>9.8457278162407267</c:v>
                </c:pt>
                <c:pt idx="2052">
                  <c:v>12.144494687337001</c:v>
                </c:pt>
                <c:pt idx="2053">
                  <c:v>52.492424665775197</c:v>
                </c:pt>
                <c:pt idx="2054">
                  <c:v>3.3659187850858947</c:v>
                </c:pt>
                <c:pt idx="2055">
                  <c:v>9.9689089389017056</c:v>
                </c:pt>
                <c:pt idx="2056">
                  <c:v>11.9966723080141</c:v>
                </c:pt>
                <c:pt idx="2057">
                  <c:v>21.6422761556951</c:v>
                </c:pt>
                <c:pt idx="2058">
                  <c:v>33.536061210512294</c:v>
                </c:pt>
                <c:pt idx="2059">
                  <c:v>35.389305734823012</c:v>
                </c:pt>
                <c:pt idx="2060">
                  <c:v>55.516174343622396</c:v>
                </c:pt>
                <c:pt idx="2061">
                  <c:v>2.9005997734661992</c:v>
                </c:pt>
                <c:pt idx="2062">
                  <c:v>2.2936200337211972</c:v>
                </c:pt>
                <c:pt idx="2063">
                  <c:v>3.5939225803888064</c:v>
                </c:pt>
                <c:pt idx="2064">
                  <c:v>5.3312909244176208</c:v>
                </c:pt>
                <c:pt idx="2065">
                  <c:v>24.41362154826129</c:v>
                </c:pt>
                <c:pt idx="2066">
                  <c:v>34.590041620107698</c:v>
                </c:pt>
                <c:pt idx="2067">
                  <c:v>41.482373962517912</c:v>
                </c:pt>
                <c:pt idx="2068">
                  <c:v>4.8600919790120845</c:v>
                </c:pt>
                <c:pt idx="2069">
                  <c:v>3.1331331939810951</c:v>
                </c:pt>
                <c:pt idx="2070">
                  <c:v>16.521701987599599</c:v>
                </c:pt>
                <c:pt idx="2071">
                  <c:v>5.8916480626291134</c:v>
                </c:pt>
                <c:pt idx="2072">
                  <c:v>11.3970561643726</c:v>
                </c:pt>
                <c:pt idx="2073">
                  <c:v>4.1408026404601941</c:v>
                </c:pt>
                <c:pt idx="2074">
                  <c:v>6.5885917912248217</c:v>
                </c:pt>
                <c:pt idx="2075">
                  <c:v>21.97270702451512</c:v>
                </c:pt>
                <c:pt idx="2076">
                  <c:v>12.5576271745434</c:v>
                </c:pt>
                <c:pt idx="2077">
                  <c:v>24.439620247838789</c:v>
                </c:pt>
                <c:pt idx="2078">
                  <c:v>14.689792314640338</c:v>
                </c:pt>
                <c:pt idx="2079">
                  <c:v>3.4967199088979015</c:v>
                </c:pt>
                <c:pt idx="2080">
                  <c:v>5.0659419491681055</c:v>
                </c:pt>
                <c:pt idx="2081">
                  <c:v>5.1019106478941945</c:v>
                </c:pt>
                <c:pt idx="2082">
                  <c:v>6.3560131081809015</c:v>
                </c:pt>
                <c:pt idx="2083">
                  <c:v>6.6619753543482769</c:v>
                </c:pt>
                <c:pt idx="2084">
                  <c:v>41.828558557281994</c:v>
                </c:pt>
                <c:pt idx="2085">
                  <c:v>11.228539750624904</c:v>
                </c:pt>
                <c:pt idx="2086">
                  <c:v>11.600298648967893</c:v>
                </c:pt>
                <c:pt idx="2087">
                  <c:v>2.3240655011481977</c:v>
                </c:pt>
                <c:pt idx="2088">
                  <c:v>30.790167929109899</c:v>
                </c:pt>
                <c:pt idx="2089">
                  <c:v>32.1903575618731</c:v>
                </c:pt>
                <c:pt idx="2090">
                  <c:v>13.788273597614298</c:v>
                </c:pt>
                <c:pt idx="2091">
                  <c:v>2.8346342642606004</c:v>
                </c:pt>
                <c:pt idx="2092">
                  <c:v>17.300683858979909</c:v>
                </c:pt>
                <c:pt idx="2093">
                  <c:v>6.9739214664668054</c:v>
                </c:pt>
                <c:pt idx="2094">
                  <c:v>2.7616195643234982</c:v>
                </c:pt>
                <c:pt idx="2095">
                  <c:v>13.624452198677005</c:v>
                </c:pt>
                <c:pt idx="2096">
                  <c:v>22.445157672914689</c:v>
                </c:pt>
                <c:pt idx="2097">
                  <c:v>15.523984532354641</c:v>
                </c:pt>
                <c:pt idx="2098">
                  <c:v>10.544543387447105</c:v>
                </c:pt>
                <c:pt idx="2099">
                  <c:v>21.389008952666501</c:v>
                </c:pt>
                <c:pt idx="2100">
                  <c:v>10.320677703753001</c:v>
                </c:pt>
                <c:pt idx="2101">
                  <c:v>22.517010347050931</c:v>
                </c:pt>
                <c:pt idx="2102">
                  <c:v>12.958443138380726</c:v>
                </c:pt>
                <c:pt idx="2103">
                  <c:v>24.582649078157942</c:v>
                </c:pt>
                <c:pt idx="2104">
                  <c:v>11.260358790828699</c:v>
                </c:pt>
                <c:pt idx="2105">
                  <c:v>9.5596041573158068</c:v>
                </c:pt>
                <c:pt idx="2106">
                  <c:v>8.6444851179498006</c:v>
                </c:pt>
                <c:pt idx="2107">
                  <c:v>39.804678226048701</c:v>
                </c:pt>
                <c:pt idx="2108">
                  <c:v>47.8235398982006</c:v>
                </c:pt>
                <c:pt idx="2109">
                  <c:v>7.8148291876068043</c:v>
                </c:pt>
                <c:pt idx="2110">
                  <c:v>39.220224863502004</c:v>
                </c:pt>
                <c:pt idx="2111">
                  <c:v>11.846866725132401</c:v>
                </c:pt>
                <c:pt idx="2112">
                  <c:v>49.375156855751996</c:v>
                </c:pt>
                <c:pt idx="2113">
                  <c:v>4.6743076969316064</c:v>
                </c:pt>
                <c:pt idx="2114">
                  <c:v>5.324419657567959</c:v>
                </c:pt>
                <c:pt idx="2115">
                  <c:v>9.9561460929232748</c:v>
                </c:pt>
                <c:pt idx="2116">
                  <c:v>2.0862924185450993</c:v>
                </c:pt>
                <c:pt idx="2117">
                  <c:v>5.8533866091575781</c:v>
                </c:pt>
                <c:pt idx="2118">
                  <c:v>5.4470558992308042</c:v>
                </c:pt>
                <c:pt idx="2119">
                  <c:v>5.1009539636427945</c:v>
                </c:pt>
                <c:pt idx="2120">
                  <c:v>35.613659162334898</c:v>
                </c:pt>
                <c:pt idx="2121">
                  <c:v>14.506949166097598</c:v>
                </c:pt>
                <c:pt idx="2122">
                  <c:v>17.259541143667789</c:v>
                </c:pt>
                <c:pt idx="2123">
                  <c:v>7.4261884739094057</c:v>
                </c:pt>
                <c:pt idx="2124">
                  <c:v>5.5483654110368974</c:v>
                </c:pt>
                <c:pt idx="2125">
                  <c:v>2.8641488488442945</c:v>
                </c:pt>
                <c:pt idx="2126">
                  <c:v>6.4539874506559807</c:v>
                </c:pt>
                <c:pt idx="2127">
                  <c:v>18.553927654591302</c:v>
                </c:pt>
                <c:pt idx="2128">
                  <c:v>35.643252561349144</c:v>
                </c:pt>
                <c:pt idx="2129">
                  <c:v>6.8692679578727915</c:v>
                </c:pt>
                <c:pt idx="2130">
                  <c:v>2.3636092967960991</c:v>
                </c:pt>
                <c:pt idx="2131">
                  <c:v>3.6283145555933229</c:v>
                </c:pt>
                <c:pt idx="2132">
                  <c:v>46.359429552803867</c:v>
                </c:pt>
                <c:pt idx="2133">
                  <c:v>4.4888513281517959</c:v>
                </c:pt>
                <c:pt idx="2134">
                  <c:v>10.643054985370556</c:v>
                </c:pt>
                <c:pt idx="2135">
                  <c:v>31.904770359642498</c:v>
                </c:pt>
                <c:pt idx="2136">
                  <c:v>11.370788064988254</c:v>
                </c:pt>
                <c:pt idx="2137">
                  <c:v>3.9369873619600071</c:v>
                </c:pt>
                <c:pt idx="2138">
                  <c:v>2.4585444733519068</c:v>
                </c:pt>
                <c:pt idx="2139">
                  <c:v>7.4184288347191938</c:v>
                </c:pt>
                <c:pt idx="2140">
                  <c:v>7.4107746571263782</c:v>
                </c:pt>
                <c:pt idx="2141">
                  <c:v>2.8351132712520002</c:v>
                </c:pt>
                <c:pt idx="2142">
                  <c:v>6.0543953728824782</c:v>
                </c:pt>
                <c:pt idx="2143">
                  <c:v>11.439848096081704</c:v>
                </c:pt>
                <c:pt idx="2144">
                  <c:v>26.513759743919906</c:v>
                </c:pt>
                <c:pt idx="2145">
                  <c:v>2.8041569999952967</c:v>
                </c:pt>
                <c:pt idx="2146">
                  <c:v>1.9554210116291895</c:v>
                </c:pt>
                <c:pt idx="2147">
                  <c:v>3.282513330902205</c:v>
                </c:pt>
                <c:pt idx="2148">
                  <c:v>9.6666042904868448</c:v>
                </c:pt>
                <c:pt idx="2149">
                  <c:v>3.8336377277545082</c:v>
                </c:pt>
                <c:pt idx="2150">
                  <c:v>2.4284535751723992</c:v>
                </c:pt>
                <c:pt idx="2151">
                  <c:v>17.818854759476235</c:v>
                </c:pt>
                <c:pt idx="2152">
                  <c:v>14.582063870120002</c:v>
                </c:pt>
                <c:pt idx="2153">
                  <c:v>6.2448662184549955</c:v>
                </c:pt>
                <c:pt idx="2154">
                  <c:v>6.4098595306907953</c:v>
                </c:pt>
                <c:pt idx="2155">
                  <c:v>33.251278607660794</c:v>
                </c:pt>
                <c:pt idx="2156">
                  <c:v>6.3597622113956094</c:v>
                </c:pt>
                <c:pt idx="2157">
                  <c:v>9.323965127632901</c:v>
                </c:pt>
                <c:pt idx="2158">
                  <c:v>4.196368444207593</c:v>
                </c:pt>
                <c:pt idx="2159">
                  <c:v>3.8523259653910027</c:v>
                </c:pt>
                <c:pt idx="2160">
                  <c:v>5.6502636835738302</c:v>
                </c:pt>
                <c:pt idx="2161">
                  <c:v>8.4509503207004002</c:v>
                </c:pt>
                <c:pt idx="2162">
                  <c:v>37.790636584260398</c:v>
                </c:pt>
                <c:pt idx="2163">
                  <c:v>31.617852202323206</c:v>
                </c:pt>
                <c:pt idx="2164">
                  <c:v>3.4768341202239967</c:v>
                </c:pt>
                <c:pt idx="2165">
                  <c:v>56.653519660207195</c:v>
                </c:pt>
                <c:pt idx="2166">
                  <c:v>4.359751551805978</c:v>
                </c:pt>
                <c:pt idx="2167">
                  <c:v>7.0163143607963798</c:v>
                </c:pt>
                <c:pt idx="2168">
                  <c:v>8.1649628882378931</c:v>
                </c:pt>
                <c:pt idx="2169">
                  <c:v>6.3449697540190044</c:v>
                </c:pt>
                <c:pt idx="2170">
                  <c:v>5.5203631371265942</c:v>
                </c:pt>
                <c:pt idx="2171">
                  <c:v>6.1804090537883951</c:v>
                </c:pt>
                <c:pt idx="2172">
                  <c:v>3.3119935606552957</c:v>
                </c:pt>
                <c:pt idx="2173">
                  <c:v>20.504388699913605</c:v>
                </c:pt>
                <c:pt idx="2174">
                  <c:v>5.2903116531766017</c:v>
                </c:pt>
                <c:pt idx="2175">
                  <c:v>18.740628652398289</c:v>
                </c:pt>
                <c:pt idx="2176">
                  <c:v>2.9852256392076977</c:v>
                </c:pt>
                <c:pt idx="2177">
                  <c:v>9.8723560508349362</c:v>
                </c:pt>
                <c:pt idx="2178">
                  <c:v>6.0486981998749325</c:v>
                </c:pt>
                <c:pt idx="2179">
                  <c:v>3.661329352369918</c:v>
                </c:pt>
                <c:pt idx="2180">
                  <c:v>43.233396909114013</c:v>
                </c:pt>
                <c:pt idx="2181">
                  <c:v>2.0943306069456042</c:v>
                </c:pt>
                <c:pt idx="2182">
                  <c:v>21.482385289813209</c:v>
                </c:pt>
                <c:pt idx="2183">
                  <c:v>6.9466217422042318</c:v>
                </c:pt>
                <c:pt idx="2184">
                  <c:v>5.9968329154186932</c:v>
                </c:pt>
                <c:pt idx="2185">
                  <c:v>10.008601466509401</c:v>
                </c:pt>
                <c:pt idx="2186">
                  <c:v>47.239525523167401</c:v>
                </c:pt>
                <c:pt idx="2187">
                  <c:v>2.9914448811631944</c:v>
                </c:pt>
                <c:pt idx="2188">
                  <c:v>5.7828733747943124</c:v>
                </c:pt>
                <c:pt idx="2189">
                  <c:v>7.9428942362672821</c:v>
                </c:pt>
                <c:pt idx="2190">
                  <c:v>7.6048135822429845</c:v>
                </c:pt>
                <c:pt idx="2191">
                  <c:v>2.6499387651861164</c:v>
                </c:pt>
                <c:pt idx="2192">
                  <c:v>3.7620474970820936</c:v>
                </c:pt>
                <c:pt idx="2193">
                  <c:v>2.2472226093965042</c:v>
                </c:pt>
                <c:pt idx="2194">
                  <c:v>10.908866628898593</c:v>
                </c:pt>
                <c:pt idx="2195">
                  <c:v>3.4865422269751027</c:v>
                </c:pt>
                <c:pt idx="2196">
                  <c:v>63.302963028618464</c:v>
                </c:pt>
                <c:pt idx="2197">
                  <c:v>67.251340192973956</c:v>
                </c:pt>
                <c:pt idx="2198">
                  <c:v>2.5548799297441906</c:v>
                </c:pt>
                <c:pt idx="2199">
                  <c:v>15.566169315643338</c:v>
                </c:pt>
                <c:pt idx="2200">
                  <c:v>6.8452068630193965</c:v>
                </c:pt>
                <c:pt idx="2201">
                  <c:v>37.07141333620585</c:v>
                </c:pt>
                <c:pt idx="2202">
                  <c:v>27.889057232249588</c:v>
                </c:pt>
                <c:pt idx="2203">
                  <c:v>11.110151152882798</c:v>
                </c:pt>
                <c:pt idx="2204">
                  <c:v>1.2481593566880065</c:v>
                </c:pt>
                <c:pt idx="2205">
                  <c:v>7.8023664417825964</c:v>
                </c:pt>
                <c:pt idx="2206">
                  <c:v>8.0919730163373007</c:v>
                </c:pt>
                <c:pt idx="2207">
                  <c:v>4.5835706034827979</c:v>
                </c:pt>
                <c:pt idx="2208">
                  <c:v>2.8121838626458953</c:v>
                </c:pt>
                <c:pt idx="2209">
                  <c:v>23.9017007340845</c:v>
                </c:pt>
                <c:pt idx="2210">
                  <c:v>5.7023686411301124</c:v>
                </c:pt>
                <c:pt idx="2211">
                  <c:v>13.605911730750565</c:v>
                </c:pt>
                <c:pt idx="2212">
                  <c:v>5.1627978880039755</c:v>
                </c:pt>
                <c:pt idx="2213">
                  <c:v>4.6270593005553788</c:v>
                </c:pt>
                <c:pt idx="2214">
                  <c:v>9.9501449921767247</c:v>
                </c:pt>
                <c:pt idx="2215">
                  <c:v>9.6248484520543531</c:v>
                </c:pt>
                <c:pt idx="2216">
                  <c:v>7.243319594261493</c:v>
                </c:pt>
                <c:pt idx="2217">
                  <c:v>5.6949348418277497</c:v>
                </c:pt>
                <c:pt idx="2218">
                  <c:v>4.7105499378377855</c:v>
                </c:pt>
                <c:pt idx="2219">
                  <c:v>5.6063041712033064</c:v>
                </c:pt>
                <c:pt idx="2220">
                  <c:v>15.430002608625006</c:v>
                </c:pt>
                <c:pt idx="2221">
                  <c:v>41.412685744199599</c:v>
                </c:pt>
                <c:pt idx="2222">
                  <c:v>6.996869395601653</c:v>
                </c:pt>
                <c:pt idx="2223">
                  <c:v>10.38363291054729</c:v>
                </c:pt>
                <c:pt idx="2224">
                  <c:v>9.7862767388140952</c:v>
                </c:pt>
                <c:pt idx="2225">
                  <c:v>3.5257739112899031</c:v>
                </c:pt>
                <c:pt idx="2226">
                  <c:v>14.515625937682724</c:v>
                </c:pt>
                <c:pt idx="2227">
                  <c:v>16.349715234390789</c:v>
                </c:pt>
                <c:pt idx="2228">
                  <c:v>13.797097343091091</c:v>
                </c:pt>
                <c:pt idx="2229">
                  <c:v>5.4833695382136147</c:v>
                </c:pt>
                <c:pt idx="2230">
                  <c:v>5.917687584190702</c:v>
                </c:pt>
                <c:pt idx="2231">
                  <c:v>3.015171440803897</c:v>
                </c:pt>
                <c:pt idx="2232">
                  <c:v>19.711659780165689</c:v>
                </c:pt>
                <c:pt idx="2233">
                  <c:v>4.8813154277568955</c:v>
                </c:pt>
                <c:pt idx="2234">
                  <c:v>5.8676813798721845</c:v>
                </c:pt>
                <c:pt idx="2235">
                  <c:v>4.7522170317519965</c:v>
                </c:pt>
                <c:pt idx="2236">
                  <c:v>1.7401171814780083</c:v>
                </c:pt>
                <c:pt idx="2237">
                  <c:v>12.714805312513498</c:v>
                </c:pt>
                <c:pt idx="2238">
                  <c:v>11.092959164810001</c:v>
                </c:pt>
                <c:pt idx="2239">
                  <c:v>4.2545894279467742</c:v>
                </c:pt>
                <c:pt idx="2240">
                  <c:v>4.2294768563412726</c:v>
                </c:pt>
                <c:pt idx="2241">
                  <c:v>4.9630867618488965</c:v>
                </c:pt>
                <c:pt idx="2242">
                  <c:v>10.877885542928645</c:v>
                </c:pt>
                <c:pt idx="2243">
                  <c:v>4.2592825171739008</c:v>
                </c:pt>
                <c:pt idx="2244">
                  <c:v>3.6414335502427058</c:v>
                </c:pt>
                <c:pt idx="2245">
                  <c:v>3.8155973076948007</c:v>
                </c:pt>
                <c:pt idx="2246">
                  <c:v>9.588181291643096</c:v>
                </c:pt>
                <c:pt idx="2247">
                  <c:v>12.611904120465098</c:v>
                </c:pt>
                <c:pt idx="2248">
                  <c:v>2.3149001693174966</c:v>
                </c:pt>
                <c:pt idx="2249">
                  <c:v>1.6039608295836001</c:v>
                </c:pt>
                <c:pt idx="2250">
                  <c:v>2.5604029080538027</c:v>
                </c:pt>
                <c:pt idx="2251">
                  <c:v>2.1271014037456002</c:v>
                </c:pt>
                <c:pt idx="2252">
                  <c:v>16.565095325885594</c:v>
                </c:pt>
                <c:pt idx="2253">
                  <c:v>3.0526278232667967</c:v>
                </c:pt>
                <c:pt idx="2254">
                  <c:v>12.429893201354105</c:v>
                </c:pt>
                <c:pt idx="2255">
                  <c:v>6.107023132660899</c:v>
                </c:pt>
                <c:pt idx="2256">
                  <c:v>8.1300467678746031</c:v>
                </c:pt>
                <c:pt idx="2257">
                  <c:v>11.005929106874499</c:v>
                </c:pt>
                <c:pt idx="2258">
                  <c:v>49.703632036489481</c:v>
                </c:pt>
                <c:pt idx="2259">
                  <c:v>3.7419400751775012</c:v>
                </c:pt>
                <c:pt idx="2260">
                  <c:v>3.3502425014163038</c:v>
                </c:pt>
                <c:pt idx="2261">
                  <c:v>13.570664471769344</c:v>
                </c:pt>
                <c:pt idx="2262">
                  <c:v>21.239521037501213</c:v>
                </c:pt>
                <c:pt idx="2263">
                  <c:v>2.7118281827672064</c:v>
                </c:pt>
                <c:pt idx="2264">
                  <c:v>5.9968250161840064</c:v>
                </c:pt>
                <c:pt idx="2265">
                  <c:v>2.8973939480630992</c:v>
                </c:pt>
                <c:pt idx="2266">
                  <c:v>5.3460966037406124</c:v>
                </c:pt>
                <c:pt idx="2267">
                  <c:v>3.2766740995967027</c:v>
                </c:pt>
                <c:pt idx="2268">
                  <c:v>3.2792398498370012</c:v>
                </c:pt>
                <c:pt idx="2269">
                  <c:v>1.681093701568898</c:v>
                </c:pt>
                <c:pt idx="2270">
                  <c:v>41.031109725395197</c:v>
                </c:pt>
                <c:pt idx="2271">
                  <c:v>4.8536565211675855</c:v>
                </c:pt>
                <c:pt idx="2272">
                  <c:v>1.197827983045002</c:v>
                </c:pt>
                <c:pt idx="2273">
                  <c:v>3.343448186493192</c:v>
                </c:pt>
                <c:pt idx="2274">
                  <c:v>7.6809301616541985</c:v>
                </c:pt>
                <c:pt idx="2275">
                  <c:v>1.685275672528306</c:v>
                </c:pt>
                <c:pt idx="2276">
                  <c:v>2.940903753463104</c:v>
                </c:pt>
                <c:pt idx="2277">
                  <c:v>3.6972010299764002</c:v>
                </c:pt>
                <c:pt idx="2278">
                  <c:v>22.293563846967675</c:v>
                </c:pt>
                <c:pt idx="2279">
                  <c:v>4.342089981581907</c:v>
                </c:pt>
                <c:pt idx="2280">
                  <c:v>4.6974368374147657</c:v>
                </c:pt>
                <c:pt idx="2281">
                  <c:v>5.4533662721420084</c:v>
                </c:pt>
                <c:pt idx="2282">
                  <c:v>11.750860328308505</c:v>
                </c:pt>
                <c:pt idx="2283">
                  <c:v>6.1027868599654624</c:v>
                </c:pt>
                <c:pt idx="2284">
                  <c:v>10.912269447483794</c:v>
                </c:pt>
                <c:pt idx="2285">
                  <c:v>3.1712602419006992</c:v>
                </c:pt>
                <c:pt idx="2286">
                  <c:v>6.1295548962021744</c:v>
                </c:pt>
                <c:pt idx="2287">
                  <c:v>5.2816200502117034</c:v>
                </c:pt>
                <c:pt idx="2288">
                  <c:v>9.6473786966811392</c:v>
                </c:pt>
                <c:pt idx="2289">
                  <c:v>4.9545705180078761</c:v>
                </c:pt>
                <c:pt idx="2290">
                  <c:v>2.4381807784726104</c:v>
                </c:pt>
                <c:pt idx="2291">
                  <c:v>5.3712809568386035</c:v>
                </c:pt>
                <c:pt idx="2292">
                  <c:v>4.4655178768703649</c:v>
                </c:pt>
                <c:pt idx="2293">
                  <c:v>3.1382834101760007</c:v>
                </c:pt>
                <c:pt idx="2294">
                  <c:v>11.9565201052791</c:v>
                </c:pt>
                <c:pt idx="2295">
                  <c:v>2.7248208306616992</c:v>
                </c:pt>
                <c:pt idx="2296">
                  <c:v>3.689977765246208</c:v>
                </c:pt>
                <c:pt idx="2297">
                  <c:v>13.089896755403124</c:v>
                </c:pt>
                <c:pt idx="2298">
                  <c:v>4.0760015861309</c:v>
                </c:pt>
                <c:pt idx="2299">
                  <c:v>11.413601288640194</c:v>
                </c:pt>
                <c:pt idx="2300">
                  <c:v>8.1726640223458027</c:v>
                </c:pt>
                <c:pt idx="2301">
                  <c:v>7.2161573517126953</c:v>
                </c:pt>
                <c:pt idx="2302">
                  <c:v>3.0161386101792877</c:v>
                </c:pt>
                <c:pt idx="2303">
                  <c:v>6.9495022850705128</c:v>
                </c:pt>
                <c:pt idx="2304">
                  <c:v>10.516199709543002</c:v>
                </c:pt>
                <c:pt idx="2305">
                  <c:v>9.6428139567930007</c:v>
                </c:pt>
                <c:pt idx="2306">
                  <c:v>3.9125085243119027</c:v>
                </c:pt>
                <c:pt idx="2307">
                  <c:v>6.5860606278116114</c:v>
                </c:pt>
                <c:pt idx="2308">
                  <c:v>6.9465651985151124</c:v>
                </c:pt>
                <c:pt idx="2309">
                  <c:v>8.0599263025143024</c:v>
                </c:pt>
                <c:pt idx="2310">
                  <c:v>3.2601606364681004</c:v>
                </c:pt>
                <c:pt idx="2311">
                  <c:v>14.532329368807893</c:v>
                </c:pt>
                <c:pt idx="2312">
                  <c:v>3.7636938584678208</c:v>
                </c:pt>
                <c:pt idx="2313">
                  <c:v>5.975601860807302</c:v>
                </c:pt>
                <c:pt idx="2314">
                  <c:v>2.2976180179075012</c:v>
                </c:pt>
                <c:pt idx="2315">
                  <c:v>4.3453066680112045</c:v>
                </c:pt>
                <c:pt idx="2316">
                  <c:v>4.8503537609126974</c:v>
                </c:pt>
                <c:pt idx="2317">
                  <c:v>3.507485598413</c:v>
                </c:pt>
                <c:pt idx="2318">
                  <c:v>5.5402172930721134</c:v>
                </c:pt>
                <c:pt idx="2319">
                  <c:v>3.9503873259149032</c:v>
                </c:pt>
                <c:pt idx="2320">
                  <c:v>5.0090314141374961</c:v>
                </c:pt>
                <c:pt idx="2321">
                  <c:v>9.5567914507020024</c:v>
                </c:pt>
                <c:pt idx="2322">
                  <c:v>4.0381733270036104</c:v>
                </c:pt>
                <c:pt idx="2323">
                  <c:v>8.7844355553438067</c:v>
                </c:pt>
                <c:pt idx="2324">
                  <c:v>4.1557756483210762</c:v>
                </c:pt>
                <c:pt idx="2325">
                  <c:v>2.2670565060065075</c:v>
                </c:pt>
                <c:pt idx="2326">
                  <c:v>4.8452945334878965</c:v>
                </c:pt>
                <c:pt idx="2327">
                  <c:v>3.0453244878744012</c:v>
                </c:pt>
                <c:pt idx="2328">
                  <c:v>2.1437561364476072</c:v>
                </c:pt>
                <c:pt idx="2329">
                  <c:v>5.8656637165062051</c:v>
                </c:pt>
                <c:pt idx="2330">
                  <c:v>5.6024894008085875</c:v>
                </c:pt>
                <c:pt idx="2331">
                  <c:v>6.4651096761538955</c:v>
                </c:pt>
                <c:pt idx="2332">
                  <c:v>3.4486335321353052</c:v>
                </c:pt>
                <c:pt idx="2333">
                  <c:v>2.4300842799853952</c:v>
                </c:pt>
                <c:pt idx="2334">
                  <c:v>4.0421682470933975</c:v>
                </c:pt>
                <c:pt idx="2335">
                  <c:v>4.2227470831252987</c:v>
                </c:pt>
                <c:pt idx="2336">
                  <c:v>5.2854625415639021</c:v>
                </c:pt>
                <c:pt idx="2337">
                  <c:v>7.3332547222550062</c:v>
                </c:pt>
                <c:pt idx="2338">
                  <c:v>3.8465512385675011</c:v>
                </c:pt>
                <c:pt idx="2339">
                  <c:v>5.441765017760126</c:v>
                </c:pt>
                <c:pt idx="2340">
                  <c:v>1.4972778013740964</c:v>
                </c:pt>
                <c:pt idx="2341">
                  <c:v>36.634291363765541</c:v>
                </c:pt>
                <c:pt idx="2342">
                  <c:v>6.5256834641892985</c:v>
                </c:pt>
                <c:pt idx="2343">
                  <c:v>4.1586160362605771</c:v>
                </c:pt>
                <c:pt idx="2344">
                  <c:v>1.9747236397318066</c:v>
                </c:pt>
                <c:pt idx="2345">
                  <c:v>3.7389237182262138</c:v>
                </c:pt>
                <c:pt idx="2346">
                  <c:v>3.8769797367387939</c:v>
                </c:pt>
                <c:pt idx="2347">
                  <c:v>6.6379013476267659</c:v>
                </c:pt>
                <c:pt idx="2348">
                  <c:v>5.1840380775180668</c:v>
                </c:pt>
                <c:pt idx="2349">
                  <c:v>5.2576555696139806</c:v>
                </c:pt>
                <c:pt idx="2350">
                  <c:v>3.1783340104317066</c:v>
                </c:pt>
                <c:pt idx="2351">
                  <c:v>5.3555599451436962</c:v>
                </c:pt>
                <c:pt idx="2352">
                  <c:v>5.0820386712854768</c:v>
                </c:pt>
                <c:pt idx="2353">
                  <c:v>21.141687746193988</c:v>
                </c:pt>
                <c:pt idx="2354">
                  <c:v>5.0867290324440182</c:v>
                </c:pt>
                <c:pt idx="2355">
                  <c:v>4.5688083782405862</c:v>
                </c:pt>
                <c:pt idx="2356">
                  <c:v>5.3246650634839057</c:v>
                </c:pt>
                <c:pt idx="2357">
                  <c:v>3.7237852980312129</c:v>
                </c:pt>
                <c:pt idx="2358">
                  <c:v>5.2775686813816165</c:v>
                </c:pt>
                <c:pt idx="2359">
                  <c:v>3.9736921486185972</c:v>
                </c:pt>
                <c:pt idx="2360">
                  <c:v>13.797874612554493</c:v>
                </c:pt>
                <c:pt idx="2361">
                  <c:v>4.3355614914901164</c:v>
                </c:pt>
                <c:pt idx="2362">
                  <c:v>3.2369970459425139</c:v>
                </c:pt>
                <c:pt idx="2363">
                  <c:v>4.0828798401042965</c:v>
                </c:pt>
                <c:pt idx="2364">
                  <c:v>1.369895757701201</c:v>
                </c:pt>
                <c:pt idx="2365">
                  <c:v>2.0358964498627037</c:v>
                </c:pt>
                <c:pt idx="2366">
                  <c:v>11.996560898629362</c:v>
                </c:pt>
                <c:pt idx="2367">
                  <c:v>8.3853835133573416</c:v>
                </c:pt>
                <c:pt idx="2368">
                  <c:v>7.3293380011555058</c:v>
                </c:pt>
                <c:pt idx="2369">
                  <c:v>4.6236331747812054</c:v>
                </c:pt>
                <c:pt idx="2370">
                  <c:v>1.7578716953618976</c:v>
                </c:pt>
                <c:pt idx="2371">
                  <c:v>7.2179643710990788</c:v>
                </c:pt>
                <c:pt idx="2372">
                  <c:v>4.2705263839055094</c:v>
                </c:pt>
                <c:pt idx="2373">
                  <c:v>5.7983499016819033</c:v>
                </c:pt>
                <c:pt idx="2374">
                  <c:v>6.1968185394505833</c:v>
                </c:pt>
                <c:pt idx="2375">
                  <c:v>1.1898227684662046</c:v>
                </c:pt>
                <c:pt idx="2376">
                  <c:v>3.6571407930951949</c:v>
                </c:pt>
                <c:pt idx="2377">
                  <c:v>9.0570143158150067</c:v>
                </c:pt>
                <c:pt idx="2378">
                  <c:v>4.6684993427601995</c:v>
                </c:pt>
                <c:pt idx="2379">
                  <c:v>4.5022340695766845</c:v>
                </c:pt>
                <c:pt idx="2380">
                  <c:v>3.1238431421490986</c:v>
                </c:pt>
                <c:pt idx="2381">
                  <c:v>3.267923245470421</c:v>
                </c:pt>
                <c:pt idx="2382">
                  <c:v>3.1171518218371066</c:v>
                </c:pt>
                <c:pt idx="2383">
                  <c:v>3.1954826498305948</c:v>
                </c:pt>
                <c:pt idx="2384">
                  <c:v>8.8838751890748959</c:v>
                </c:pt>
                <c:pt idx="2385">
                  <c:v>8.2948348889821943</c:v>
                </c:pt>
                <c:pt idx="2386">
                  <c:v>0.85386606278589761</c:v>
                </c:pt>
                <c:pt idx="2387">
                  <c:v>17.553311844581213</c:v>
                </c:pt>
                <c:pt idx="2388">
                  <c:v>4.8261872567350537</c:v>
                </c:pt>
                <c:pt idx="2389">
                  <c:v>3.1590700877962945</c:v>
                </c:pt>
                <c:pt idx="2390">
                  <c:v>3.8365556525179993</c:v>
                </c:pt>
                <c:pt idx="2391">
                  <c:v>11.370894592568771</c:v>
                </c:pt>
                <c:pt idx="2392">
                  <c:v>10.013241787058398</c:v>
                </c:pt>
                <c:pt idx="2393">
                  <c:v>4.9705991395926148</c:v>
                </c:pt>
                <c:pt idx="2394">
                  <c:v>3.8817705009677042</c:v>
                </c:pt>
                <c:pt idx="2395">
                  <c:v>3.7699721055427062</c:v>
                </c:pt>
                <c:pt idx="2396">
                  <c:v>7.1412227675737014</c:v>
                </c:pt>
                <c:pt idx="2397">
                  <c:v>6.5528152439494658</c:v>
                </c:pt>
                <c:pt idx="2398">
                  <c:v>4.3563038974716104</c:v>
                </c:pt>
                <c:pt idx="2399">
                  <c:v>38.850481784892217</c:v>
                </c:pt>
                <c:pt idx="2400">
                  <c:v>2.9864386005702928</c:v>
                </c:pt>
                <c:pt idx="2401">
                  <c:v>6.8881265243917875</c:v>
                </c:pt>
                <c:pt idx="2402">
                  <c:v>3.7794234568340954</c:v>
                </c:pt>
                <c:pt idx="2403">
                  <c:v>8.1126368844423453</c:v>
                </c:pt>
                <c:pt idx="2404">
                  <c:v>0.76622840840869766</c:v>
                </c:pt>
                <c:pt idx="2405">
                  <c:v>6.9030996487575038</c:v>
                </c:pt>
                <c:pt idx="2406">
                  <c:v>16.121117907823006</c:v>
                </c:pt>
                <c:pt idx="2407">
                  <c:v>4.8203301425685865</c:v>
                </c:pt>
                <c:pt idx="2408">
                  <c:v>7.1249246039521754</c:v>
                </c:pt>
                <c:pt idx="2409">
                  <c:v>5.0723846282514771</c:v>
                </c:pt>
                <c:pt idx="2410">
                  <c:v>6.0249144738815659</c:v>
                </c:pt>
                <c:pt idx="2411">
                  <c:v>3.8645786404137965</c:v>
                </c:pt>
                <c:pt idx="2412">
                  <c:v>6.9813548421418972</c:v>
                </c:pt>
                <c:pt idx="2413">
                  <c:v>4.5306959900969019</c:v>
                </c:pt>
                <c:pt idx="2414">
                  <c:v>2.4930797584675162</c:v>
                </c:pt>
                <c:pt idx="2415">
                  <c:v>1.6715271997268961</c:v>
                </c:pt>
                <c:pt idx="2416">
                  <c:v>3.4962728979670028</c:v>
                </c:pt>
                <c:pt idx="2417">
                  <c:v>3.3723084776252841</c:v>
                </c:pt>
                <c:pt idx="2418">
                  <c:v>8.2617351457320982</c:v>
                </c:pt>
                <c:pt idx="2419">
                  <c:v>1.9084939880807075</c:v>
                </c:pt>
                <c:pt idx="2420">
                  <c:v>4.7568501886802039</c:v>
                </c:pt>
                <c:pt idx="2421">
                  <c:v>1.8152164418421959</c:v>
                </c:pt>
                <c:pt idx="2422">
                  <c:v>2.8555304917236977</c:v>
                </c:pt>
                <c:pt idx="2423">
                  <c:v>1.5233059714409061</c:v>
                </c:pt>
                <c:pt idx="2424">
                  <c:v>3.3312931553543987</c:v>
                </c:pt>
                <c:pt idx="2425">
                  <c:v>4.6159491626627016</c:v>
                </c:pt>
                <c:pt idx="2426">
                  <c:v>4.2937191599107916</c:v>
                </c:pt>
                <c:pt idx="2427">
                  <c:v>3.5941512111780014</c:v>
                </c:pt>
                <c:pt idx="2428">
                  <c:v>3.3075328168193052</c:v>
                </c:pt>
                <c:pt idx="2429">
                  <c:v>4.7249524425903955</c:v>
                </c:pt>
                <c:pt idx="2430">
                  <c:v>3.288006637859695</c:v>
                </c:pt>
                <c:pt idx="2431">
                  <c:v>4.4939304296358955</c:v>
                </c:pt>
                <c:pt idx="2432">
                  <c:v>11.7747148885352</c:v>
                </c:pt>
                <c:pt idx="2433">
                  <c:v>2.0716661515969008</c:v>
                </c:pt>
                <c:pt idx="2434">
                  <c:v>1.4698004824574933</c:v>
                </c:pt>
                <c:pt idx="2435">
                  <c:v>5.5979925866847955</c:v>
                </c:pt>
                <c:pt idx="2436">
                  <c:v>3.7306039666047037</c:v>
                </c:pt>
                <c:pt idx="2437">
                  <c:v>4.1572965150820949</c:v>
                </c:pt>
                <c:pt idx="2438">
                  <c:v>5.4963871477194015</c:v>
                </c:pt>
                <c:pt idx="2439">
                  <c:v>3.4889609893176043</c:v>
                </c:pt>
                <c:pt idx="2440">
                  <c:v>3.6675988036408995</c:v>
                </c:pt>
                <c:pt idx="2441">
                  <c:v>2.7298334216227005</c:v>
                </c:pt>
                <c:pt idx="2442">
                  <c:v>7.6045524342133035</c:v>
                </c:pt>
                <c:pt idx="2443">
                  <c:v>4.3473990311030954</c:v>
                </c:pt>
                <c:pt idx="2444">
                  <c:v>4.896290177679802</c:v>
                </c:pt>
                <c:pt idx="2445">
                  <c:v>6.0234528490918855</c:v>
                </c:pt>
                <c:pt idx="2446">
                  <c:v>6.5484806497613945</c:v>
                </c:pt>
                <c:pt idx="2447">
                  <c:v>3.5066230635350024</c:v>
                </c:pt>
                <c:pt idx="2448">
                  <c:v>3.4123677607984035</c:v>
                </c:pt>
                <c:pt idx="2449">
                  <c:v>3.7052610890444981</c:v>
                </c:pt>
                <c:pt idx="2450">
                  <c:v>2.0169883303114977</c:v>
                </c:pt>
                <c:pt idx="2451">
                  <c:v>4.7207740171544845</c:v>
                </c:pt>
                <c:pt idx="2452">
                  <c:v>2.8388307358477931</c:v>
                </c:pt>
                <c:pt idx="2453">
                  <c:v>1.80193028505149</c:v>
                </c:pt>
                <c:pt idx="2454">
                  <c:v>3.9595242694762049</c:v>
                </c:pt>
                <c:pt idx="2455">
                  <c:v>7.2350308700721895</c:v>
                </c:pt>
                <c:pt idx="2456">
                  <c:v>2.7167875262206991</c:v>
                </c:pt>
                <c:pt idx="2457">
                  <c:v>4.5169932965312967</c:v>
                </c:pt>
                <c:pt idx="2458">
                  <c:v>2.2256437556214146</c:v>
                </c:pt>
                <c:pt idx="2459">
                  <c:v>2.7242265699628012</c:v>
                </c:pt>
                <c:pt idx="2460">
                  <c:v>4.7121317993024965</c:v>
                </c:pt>
                <c:pt idx="2461">
                  <c:v>5.0547702111229817</c:v>
                </c:pt>
                <c:pt idx="2462">
                  <c:v>5.7350859741789826</c:v>
                </c:pt>
                <c:pt idx="2463">
                  <c:v>3.077960133408089</c:v>
                </c:pt>
                <c:pt idx="2464">
                  <c:v>3.9081502410540052</c:v>
                </c:pt>
                <c:pt idx="2465">
                  <c:v>3.8446404875144964</c:v>
                </c:pt>
                <c:pt idx="2466">
                  <c:v>1.7439720961506988</c:v>
                </c:pt>
                <c:pt idx="2467">
                  <c:v>2.4149065896981967</c:v>
                </c:pt>
                <c:pt idx="2468">
                  <c:v>2.0656964504443072</c:v>
                </c:pt>
                <c:pt idx="2469">
                  <c:v>3.9432000665833016</c:v>
                </c:pt>
                <c:pt idx="2470">
                  <c:v>4.3225773870446025</c:v>
                </c:pt>
                <c:pt idx="2471">
                  <c:v>1.9911317056863955</c:v>
                </c:pt>
                <c:pt idx="2472">
                  <c:v>2.2198919016792047</c:v>
                </c:pt>
                <c:pt idx="2473">
                  <c:v>4.3233318918444041</c:v>
                </c:pt>
                <c:pt idx="2474">
                  <c:v>5.5954122284360768</c:v>
                </c:pt>
                <c:pt idx="2475">
                  <c:v>6.6847427797763945</c:v>
                </c:pt>
                <c:pt idx="2476">
                  <c:v>7.9160640847415333</c:v>
                </c:pt>
                <c:pt idx="2477">
                  <c:v>3.453931663717408</c:v>
                </c:pt>
                <c:pt idx="2478">
                  <c:v>4.6388696928054003</c:v>
                </c:pt>
                <c:pt idx="2479">
                  <c:v>3.8520418491750927</c:v>
                </c:pt>
                <c:pt idx="2480">
                  <c:v>2.7444183779739006</c:v>
                </c:pt>
                <c:pt idx="2481">
                  <c:v>2.7351336708396019</c:v>
                </c:pt>
                <c:pt idx="2482">
                  <c:v>2.8122279112221937</c:v>
                </c:pt>
                <c:pt idx="2483">
                  <c:v>4.2106234363452018</c:v>
                </c:pt>
                <c:pt idx="2484">
                  <c:v>4.1310111281809005</c:v>
                </c:pt>
                <c:pt idx="2485">
                  <c:v>1.9501661565687987</c:v>
                </c:pt>
                <c:pt idx="2486">
                  <c:v>3.1098206896567007</c:v>
                </c:pt>
                <c:pt idx="2487">
                  <c:v>3.7308477730118028</c:v>
                </c:pt>
                <c:pt idx="2488">
                  <c:v>3.9229324955122977</c:v>
                </c:pt>
                <c:pt idx="2489">
                  <c:v>3.4524590545660967</c:v>
                </c:pt>
                <c:pt idx="2490">
                  <c:v>8.7356750841444999</c:v>
                </c:pt>
                <c:pt idx="2491">
                  <c:v>1.6143234172262027</c:v>
                </c:pt>
                <c:pt idx="2492">
                  <c:v>3.5893006536616952</c:v>
                </c:pt>
                <c:pt idx="2493">
                  <c:v>4.1141296354634855</c:v>
                </c:pt>
                <c:pt idx="2494">
                  <c:v>2.3564559845641821</c:v>
                </c:pt>
                <c:pt idx="2495">
                  <c:v>3.5522978467387958</c:v>
                </c:pt>
                <c:pt idx="2496">
                  <c:v>7.0414245170160772</c:v>
                </c:pt>
                <c:pt idx="2497">
                  <c:v>2.1747656788147935</c:v>
                </c:pt>
                <c:pt idx="2498">
                  <c:v>5.0671516218777732</c:v>
                </c:pt>
                <c:pt idx="2499">
                  <c:v>3.3914557532495917</c:v>
                </c:pt>
                <c:pt idx="2500">
                  <c:v>4.768251912888303</c:v>
                </c:pt>
                <c:pt idx="2501">
                  <c:v>4.4531707842690134</c:v>
                </c:pt>
                <c:pt idx="2502">
                  <c:v>2.1004222838096069</c:v>
                </c:pt>
                <c:pt idx="2503">
                  <c:v>5.5459596558815036</c:v>
                </c:pt>
                <c:pt idx="2504">
                  <c:v>1.9995213903958904</c:v>
                </c:pt>
                <c:pt idx="2505">
                  <c:v>3.6423213460341044</c:v>
                </c:pt>
                <c:pt idx="2506">
                  <c:v>3.6917986504798961</c:v>
                </c:pt>
                <c:pt idx="2507">
                  <c:v>2.6382228892746977</c:v>
                </c:pt>
                <c:pt idx="2508">
                  <c:v>13.028923632414298</c:v>
                </c:pt>
                <c:pt idx="2509">
                  <c:v>2.174517241382719</c:v>
                </c:pt>
                <c:pt idx="2510">
                  <c:v>2.2529359871880001</c:v>
                </c:pt>
                <c:pt idx="2511">
                  <c:v>2.7384605679928042</c:v>
                </c:pt>
                <c:pt idx="2512">
                  <c:v>3.1313065017322002</c:v>
                </c:pt>
                <c:pt idx="2513">
                  <c:v>7.1599219558855856</c:v>
                </c:pt>
                <c:pt idx="2514">
                  <c:v>3.8950090880335977</c:v>
                </c:pt>
                <c:pt idx="2515">
                  <c:v>2.2255767495838001</c:v>
                </c:pt>
                <c:pt idx="2516">
                  <c:v>2.3325657179132882</c:v>
                </c:pt>
                <c:pt idx="2517">
                  <c:v>2.1349201865392047</c:v>
                </c:pt>
                <c:pt idx="2518">
                  <c:v>1.3030685988588999</c:v>
                </c:pt>
                <c:pt idx="2519">
                  <c:v>3.7279956131422982</c:v>
                </c:pt>
                <c:pt idx="2520">
                  <c:v>1.6993392624849928</c:v>
                </c:pt>
                <c:pt idx="2521">
                  <c:v>2.9149226630126037</c:v>
                </c:pt>
                <c:pt idx="2522">
                  <c:v>1.1634013126962939</c:v>
                </c:pt>
                <c:pt idx="2523">
                  <c:v>6.9160736509647114</c:v>
                </c:pt>
                <c:pt idx="2524">
                  <c:v>4.6679130706526788</c:v>
                </c:pt>
                <c:pt idx="2525">
                  <c:v>2.6593678819447035</c:v>
                </c:pt>
                <c:pt idx="2526">
                  <c:v>1.4386872846472021</c:v>
                </c:pt>
                <c:pt idx="2527">
                  <c:v>2.6151793583990042</c:v>
                </c:pt>
                <c:pt idx="2528">
                  <c:v>5.9898780690233124</c:v>
                </c:pt>
                <c:pt idx="2529">
                  <c:v>5.1123608509354721</c:v>
                </c:pt>
                <c:pt idx="2530">
                  <c:v>5.0253476296163058</c:v>
                </c:pt>
                <c:pt idx="2531">
                  <c:v>2.5315739884595985</c:v>
                </c:pt>
                <c:pt idx="2532">
                  <c:v>3.4328342987166991</c:v>
                </c:pt>
                <c:pt idx="2533">
                  <c:v>3.9260437181092978</c:v>
                </c:pt>
                <c:pt idx="2534">
                  <c:v>2.154957024025606</c:v>
                </c:pt>
                <c:pt idx="2535">
                  <c:v>4.3834566239917052</c:v>
                </c:pt>
                <c:pt idx="2536">
                  <c:v>2.1024415625801982</c:v>
                </c:pt>
                <c:pt idx="2537">
                  <c:v>6.3600523216585945</c:v>
                </c:pt>
                <c:pt idx="2538">
                  <c:v>2.3737404337314967</c:v>
                </c:pt>
                <c:pt idx="2539">
                  <c:v>3.3735394267942937</c:v>
                </c:pt>
                <c:pt idx="2540">
                  <c:v>3.7351091772097931</c:v>
                </c:pt>
                <c:pt idx="2541">
                  <c:v>1.3322059992517044</c:v>
                </c:pt>
                <c:pt idx="2542">
                  <c:v>26.944693584707487</c:v>
                </c:pt>
                <c:pt idx="2543">
                  <c:v>2.2320921888075986</c:v>
                </c:pt>
                <c:pt idx="2544">
                  <c:v>2.2906482266753017</c:v>
                </c:pt>
                <c:pt idx="2545">
                  <c:v>4.0684509231730015</c:v>
                </c:pt>
                <c:pt idx="2546">
                  <c:v>2.0062460444479999</c:v>
                </c:pt>
                <c:pt idx="2547">
                  <c:v>4.4625919656488975</c:v>
                </c:pt>
                <c:pt idx="2548">
                  <c:v>1.7664288627110991</c:v>
                </c:pt>
                <c:pt idx="2549">
                  <c:v>3.7124356537593997</c:v>
                </c:pt>
                <c:pt idx="2550">
                  <c:v>3.014683533750997</c:v>
                </c:pt>
                <c:pt idx="2551">
                  <c:v>2.7044933527311192</c:v>
                </c:pt>
                <c:pt idx="2552">
                  <c:v>5.0492298778675035</c:v>
                </c:pt>
                <c:pt idx="2553">
                  <c:v>2.555311767066013</c:v>
                </c:pt>
                <c:pt idx="2554">
                  <c:v>2.1257827612441011</c:v>
                </c:pt>
                <c:pt idx="2555">
                  <c:v>4.0394208773352833</c:v>
                </c:pt>
                <c:pt idx="2556">
                  <c:v>1.1653410545465064</c:v>
                </c:pt>
                <c:pt idx="2557">
                  <c:v>2.548554397041201</c:v>
                </c:pt>
                <c:pt idx="2558">
                  <c:v>6.1931125565117746</c:v>
                </c:pt>
                <c:pt idx="2559">
                  <c:v>2.9820669029821971</c:v>
                </c:pt>
                <c:pt idx="2560">
                  <c:v>2.4988691996183863</c:v>
                </c:pt>
                <c:pt idx="2561">
                  <c:v>2.7303289019707941</c:v>
                </c:pt>
                <c:pt idx="2562">
                  <c:v>6.5381925336203039</c:v>
                </c:pt>
                <c:pt idx="2563">
                  <c:v>3.9370396623234996</c:v>
                </c:pt>
                <c:pt idx="2564">
                  <c:v>1.4941545808378009</c:v>
                </c:pt>
                <c:pt idx="2565">
                  <c:v>3.7475522223941056</c:v>
                </c:pt>
                <c:pt idx="2566">
                  <c:v>4.039082983794029</c:v>
                </c:pt>
                <c:pt idx="2567">
                  <c:v>4.4828203971205074</c:v>
                </c:pt>
                <c:pt idx="2568">
                  <c:v>1.7550148479170953</c:v>
                </c:pt>
                <c:pt idx="2569">
                  <c:v>1.6856194716368031</c:v>
                </c:pt>
                <c:pt idx="2570">
                  <c:v>7.2274096098881975</c:v>
                </c:pt>
                <c:pt idx="2571">
                  <c:v>3.3935463970946937</c:v>
                </c:pt>
                <c:pt idx="2572">
                  <c:v>2.0627524996114968</c:v>
                </c:pt>
                <c:pt idx="2573">
                  <c:v>2.0901489827104029</c:v>
                </c:pt>
                <c:pt idx="2574">
                  <c:v>2.6307734034320998</c:v>
                </c:pt>
                <c:pt idx="2575">
                  <c:v>3.8652137137418947</c:v>
                </c:pt>
                <c:pt idx="2576">
                  <c:v>2.8727890276923072</c:v>
                </c:pt>
                <c:pt idx="2577">
                  <c:v>2.5959165603673093</c:v>
                </c:pt>
                <c:pt idx="2578">
                  <c:v>4.6441891535578845</c:v>
                </c:pt>
                <c:pt idx="2579">
                  <c:v>2.4717680729166034</c:v>
                </c:pt>
                <c:pt idx="2580">
                  <c:v>2.2886487568962952</c:v>
                </c:pt>
                <c:pt idx="2581">
                  <c:v>3.3792265340467833</c:v>
                </c:pt>
                <c:pt idx="2582">
                  <c:v>3.7722243661126011</c:v>
                </c:pt>
                <c:pt idx="2583">
                  <c:v>2.9553861465020952</c:v>
                </c:pt>
                <c:pt idx="2584">
                  <c:v>3.6969003654921981</c:v>
                </c:pt>
                <c:pt idx="2585">
                  <c:v>2.6844206745805002</c:v>
                </c:pt>
                <c:pt idx="2586">
                  <c:v>0.6230100007728937</c:v>
                </c:pt>
                <c:pt idx="2587">
                  <c:v>2.6887120627964141</c:v>
                </c:pt>
                <c:pt idx="2588">
                  <c:v>3.0035963177543117</c:v>
                </c:pt>
                <c:pt idx="2589">
                  <c:v>1.45690487321789</c:v>
                </c:pt>
                <c:pt idx="2590">
                  <c:v>3.1056750710489069</c:v>
                </c:pt>
                <c:pt idx="2591">
                  <c:v>5.9124422441282007</c:v>
                </c:pt>
                <c:pt idx="2592">
                  <c:v>2.714283877500705</c:v>
                </c:pt>
                <c:pt idx="2593">
                  <c:v>3.0351719836974951</c:v>
                </c:pt>
                <c:pt idx="2594">
                  <c:v>1.8780349083522061</c:v>
                </c:pt>
                <c:pt idx="2595">
                  <c:v>1.8530520757614013</c:v>
                </c:pt>
                <c:pt idx="2596">
                  <c:v>3.3002331651942987</c:v>
                </c:pt>
                <c:pt idx="2597">
                  <c:v>2.8862697293373003</c:v>
                </c:pt>
                <c:pt idx="2598">
                  <c:v>1.2932993070392969</c:v>
                </c:pt>
                <c:pt idx="2599">
                  <c:v>3.0285538996154031</c:v>
                </c:pt>
                <c:pt idx="2600">
                  <c:v>3.2646808193154015</c:v>
                </c:pt>
                <c:pt idx="2601">
                  <c:v>4.0781005476882735</c:v>
                </c:pt>
                <c:pt idx="2602">
                  <c:v>3.1389134895783997</c:v>
                </c:pt>
                <c:pt idx="2603">
                  <c:v>1.6819610545342978</c:v>
                </c:pt>
                <c:pt idx="2604">
                  <c:v>1.6781097530631968</c:v>
                </c:pt>
                <c:pt idx="2605">
                  <c:v>3.3947111086419084</c:v>
                </c:pt>
                <c:pt idx="2606">
                  <c:v>2.3365977309227048</c:v>
                </c:pt>
                <c:pt idx="2607">
                  <c:v>2.1020316633109992</c:v>
                </c:pt>
                <c:pt idx="2608">
                  <c:v>2.1560847963366996</c:v>
                </c:pt>
                <c:pt idx="2609">
                  <c:v>4.6882691149815203</c:v>
                </c:pt>
                <c:pt idx="2610">
                  <c:v>1.3050907702023935</c:v>
                </c:pt>
                <c:pt idx="2611">
                  <c:v>2.6701106283629192</c:v>
                </c:pt>
                <c:pt idx="2612">
                  <c:v>2.8165610144821027</c:v>
                </c:pt>
                <c:pt idx="2613">
                  <c:v>2.2754313822119192</c:v>
                </c:pt>
                <c:pt idx="2614">
                  <c:v>1.7295136345895941</c:v>
                </c:pt>
                <c:pt idx="2615">
                  <c:v>1.3570541154044904</c:v>
                </c:pt>
                <c:pt idx="2616">
                  <c:v>3.8132136054621948</c:v>
                </c:pt>
                <c:pt idx="2617">
                  <c:v>2.4313610115608948</c:v>
                </c:pt>
                <c:pt idx="2618">
                  <c:v>5.5341364156244026</c:v>
                </c:pt>
                <c:pt idx="2619">
                  <c:v>4.1872475023068985</c:v>
                </c:pt>
                <c:pt idx="2620">
                  <c:v>2.5896105636228981</c:v>
                </c:pt>
                <c:pt idx="2621">
                  <c:v>2.4544220553952978</c:v>
                </c:pt>
                <c:pt idx="2622">
                  <c:v>5.0301724551807094</c:v>
                </c:pt>
                <c:pt idx="2623">
                  <c:v>1.3384598517044992</c:v>
                </c:pt>
                <c:pt idx="2624">
                  <c:v>5.0003390628367015</c:v>
                </c:pt>
                <c:pt idx="2625">
                  <c:v>3.1467865605752952</c:v>
                </c:pt>
                <c:pt idx="2626">
                  <c:v>1.9526746310160938</c:v>
                </c:pt>
                <c:pt idx="2627">
                  <c:v>3.1193470045841987</c:v>
                </c:pt>
                <c:pt idx="2628">
                  <c:v>2.3231593904963006</c:v>
                </c:pt>
                <c:pt idx="2629">
                  <c:v>2.1701666920164002</c:v>
                </c:pt>
                <c:pt idx="2630">
                  <c:v>1.7496942829188906</c:v>
                </c:pt>
                <c:pt idx="2631">
                  <c:v>1.3784058819036089</c:v>
                </c:pt>
                <c:pt idx="2632">
                  <c:v>1.7277098736288961</c:v>
                </c:pt>
                <c:pt idx="2633">
                  <c:v>0.88872669867550269</c:v>
                </c:pt>
                <c:pt idx="2634">
                  <c:v>2.5190720532263953</c:v>
                </c:pt>
                <c:pt idx="2635">
                  <c:v>1.4459440961519978</c:v>
                </c:pt>
                <c:pt idx="2636">
                  <c:v>4.1944040267923732</c:v>
                </c:pt>
                <c:pt idx="2637">
                  <c:v>1.9943188921670019</c:v>
                </c:pt>
                <c:pt idx="2638">
                  <c:v>1.9660874612124974</c:v>
                </c:pt>
                <c:pt idx="2639">
                  <c:v>2.1802770715032982</c:v>
                </c:pt>
                <c:pt idx="2640">
                  <c:v>2.7007891574594076</c:v>
                </c:pt>
                <c:pt idx="2641">
                  <c:v>2.1065618993928013</c:v>
                </c:pt>
                <c:pt idx="2642">
                  <c:v>1.7461334420901973</c:v>
                </c:pt>
                <c:pt idx="2643">
                  <c:v>3.8681775848458955</c:v>
                </c:pt>
                <c:pt idx="2644">
                  <c:v>4.708885576230176</c:v>
                </c:pt>
                <c:pt idx="2645">
                  <c:v>1.8232353067830047</c:v>
                </c:pt>
                <c:pt idx="2646">
                  <c:v>0.84334993871499364</c:v>
                </c:pt>
                <c:pt idx="2647">
                  <c:v>2.3193283022573041</c:v>
                </c:pt>
                <c:pt idx="2648">
                  <c:v>2.6413903602225157</c:v>
                </c:pt>
                <c:pt idx="2649">
                  <c:v>2.4485343464563187</c:v>
                </c:pt>
                <c:pt idx="2650">
                  <c:v>4.5192210903052938</c:v>
                </c:pt>
                <c:pt idx="2651">
                  <c:v>3.9749843708524062</c:v>
                </c:pt>
                <c:pt idx="2652">
                  <c:v>4.5771343495161769</c:v>
                </c:pt>
                <c:pt idx="2653">
                  <c:v>2.0289130099557013</c:v>
                </c:pt>
                <c:pt idx="2654">
                  <c:v>2.5321425016350929</c:v>
                </c:pt>
                <c:pt idx="2655">
                  <c:v>4.0919415381317066</c:v>
                </c:pt>
                <c:pt idx="2656">
                  <c:v>3.3842612571186002</c:v>
                </c:pt>
                <c:pt idx="2657">
                  <c:v>2.8023835879421042</c:v>
                </c:pt>
                <c:pt idx="2658">
                  <c:v>3.1733733909986057</c:v>
                </c:pt>
                <c:pt idx="2659">
                  <c:v>1.2406728767762083</c:v>
                </c:pt>
                <c:pt idx="2660">
                  <c:v>2.1664023300759965</c:v>
                </c:pt>
                <c:pt idx="2661">
                  <c:v>2.2982662939020031</c:v>
                </c:pt>
                <c:pt idx="2662">
                  <c:v>1.1481214525318959</c:v>
                </c:pt>
                <c:pt idx="2663">
                  <c:v>3.7323510457577012</c:v>
                </c:pt>
                <c:pt idx="2664">
                  <c:v>3.0417983826976092</c:v>
                </c:pt>
                <c:pt idx="2665">
                  <c:v>6.5898883206011094</c:v>
                </c:pt>
                <c:pt idx="2666">
                  <c:v>1.2538975071181917</c:v>
                </c:pt>
                <c:pt idx="2667">
                  <c:v>2.2040598097275992</c:v>
                </c:pt>
                <c:pt idx="2668">
                  <c:v>4.8201788216713854</c:v>
                </c:pt>
                <c:pt idx="2669">
                  <c:v>2.3565804681977047</c:v>
                </c:pt>
                <c:pt idx="2670">
                  <c:v>3.2194949665706942</c:v>
                </c:pt>
                <c:pt idx="2671">
                  <c:v>3.8076795556910001</c:v>
                </c:pt>
                <c:pt idx="2672">
                  <c:v>4.8898128075185845</c:v>
                </c:pt>
                <c:pt idx="2673">
                  <c:v>3.7025461051441937</c:v>
                </c:pt>
                <c:pt idx="2674">
                  <c:v>1.7111881283512025</c:v>
                </c:pt>
                <c:pt idx="2675">
                  <c:v>4.2072181831131319</c:v>
                </c:pt>
                <c:pt idx="2676">
                  <c:v>1.9604977845467084</c:v>
                </c:pt>
                <c:pt idx="2677">
                  <c:v>3.3337554865777967</c:v>
                </c:pt>
                <c:pt idx="2678">
                  <c:v>2.8140103677185948</c:v>
                </c:pt>
                <c:pt idx="2679">
                  <c:v>2.0436139445498043</c:v>
                </c:pt>
                <c:pt idx="2680">
                  <c:v>2.2881628718226206</c:v>
                </c:pt>
                <c:pt idx="2681">
                  <c:v>3.3546093438009024</c:v>
                </c:pt>
                <c:pt idx="2682">
                  <c:v>2.8603769667199992</c:v>
                </c:pt>
                <c:pt idx="2683">
                  <c:v>2.4485988667105012</c:v>
                </c:pt>
                <c:pt idx="2684">
                  <c:v>2.5471175046494205</c:v>
                </c:pt>
                <c:pt idx="2685">
                  <c:v>2.6763683627013992</c:v>
                </c:pt>
                <c:pt idx="2686">
                  <c:v>2.4220490743431924</c:v>
                </c:pt>
                <c:pt idx="2687">
                  <c:v>2.0689820126029139</c:v>
                </c:pt>
                <c:pt idx="2688">
                  <c:v>2.2595948310017082</c:v>
                </c:pt>
                <c:pt idx="2689">
                  <c:v>2.3152031457682805</c:v>
                </c:pt>
                <c:pt idx="2690">
                  <c:v>0.5610208525505036</c:v>
                </c:pt>
                <c:pt idx="2691">
                  <c:v>3.1093031014489014</c:v>
                </c:pt>
                <c:pt idx="2692">
                  <c:v>1.7532564865238995</c:v>
                </c:pt>
                <c:pt idx="2693">
                  <c:v>3.2447730328616116</c:v>
                </c:pt>
                <c:pt idx="2694">
                  <c:v>1.5752443747545044</c:v>
                </c:pt>
                <c:pt idx="2695">
                  <c:v>3.3366872977660047</c:v>
                </c:pt>
                <c:pt idx="2696">
                  <c:v>2.7442941208074076</c:v>
                </c:pt>
                <c:pt idx="2697">
                  <c:v>2.0884161089991982</c:v>
                </c:pt>
                <c:pt idx="2698">
                  <c:v>3.4464720059483938</c:v>
                </c:pt>
                <c:pt idx="2699">
                  <c:v>1.8165793803416932</c:v>
                </c:pt>
                <c:pt idx="2700">
                  <c:v>2.5400470225743992</c:v>
                </c:pt>
                <c:pt idx="2701">
                  <c:v>0.96323918841760259</c:v>
                </c:pt>
                <c:pt idx="2702">
                  <c:v>2.2803979569605168</c:v>
                </c:pt>
                <c:pt idx="2703">
                  <c:v>2.8862491575525979</c:v>
                </c:pt>
                <c:pt idx="2704">
                  <c:v>2.1201903768972099</c:v>
                </c:pt>
                <c:pt idx="2705">
                  <c:v>1.6995488697305139</c:v>
                </c:pt>
                <c:pt idx="2706">
                  <c:v>3.6506993304796964</c:v>
                </c:pt>
                <c:pt idx="2707">
                  <c:v>3.5357965201499013</c:v>
                </c:pt>
                <c:pt idx="2708">
                  <c:v>2.1361383292705938</c:v>
                </c:pt>
                <c:pt idx="2709">
                  <c:v>1.5856981612146939</c:v>
                </c:pt>
                <c:pt idx="2710">
                  <c:v>2.5141510785091015</c:v>
                </c:pt>
                <c:pt idx="2711">
                  <c:v>4.4070997532371123</c:v>
                </c:pt>
                <c:pt idx="2712">
                  <c:v>0.56276579319370745</c:v>
                </c:pt>
                <c:pt idx="2713">
                  <c:v>0.86448323638810043</c:v>
                </c:pt>
                <c:pt idx="2714">
                  <c:v>2.3216451744601838</c:v>
                </c:pt>
                <c:pt idx="2715">
                  <c:v>3.3064923497100978</c:v>
                </c:pt>
                <c:pt idx="2716">
                  <c:v>1.7677957665535089</c:v>
                </c:pt>
                <c:pt idx="2717">
                  <c:v>1.4172028914775012</c:v>
                </c:pt>
                <c:pt idx="2718">
                  <c:v>1.9099666425324833</c:v>
                </c:pt>
                <c:pt idx="2719">
                  <c:v>1.6945331531965071</c:v>
                </c:pt>
                <c:pt idx="2720">
                  <c:v>4.9177807430941982</c:v>
                </c:pt>
                <c:pt idx="2721">
                  <c:v>2.2611177011137156</c:v>
                </c:pt>
                <c:pt idx="2722">
                  <c:v>2.3502883485941037</c:v>
                </c:pt>
                <c:pt idx="2723">
                  <c:v>2.206433490415094</c:v>
                </c:pt>
                <c:pt idx="2724">
                  <c:v>1.9276586301551888</c:v>
                </c:pt>
                <c:pt idx="2725">
                  <c:v>2.4079069976000942</c:v>
                </c:pt>
                <c:pt idx="2726">
                  <c:v>1.9006961241935025</c:v>
                </c:pt>
                <c:pt idx="2727">
                  <c:v>3.1135564840314061</c:v>
                </c:pt>
                <c:pt idx="2728">
                  <c:v>1.7724178711137151</c:v>
                </c:pt>
                <c:pt idx="2729">
                  <c:v>3.2523002495279179</c:v>
                </c:pt>
                <c:pt idx="2730">
                  <c:v>3.7807263317080011</c:v>
                </c:pt>
                <c:pt idx="2731">
                  <c:v>2.3387960131734986</c:v>
                </c:pt>
                <c:pt idx="2732">
                  <c:v>4.3376938652597943</c:v>
                </c:pt>
                <c:pt idx="2733">
                  <c:v>2.2948353199954994</c:v>
                </c:pt>
                <c:pt idx="2734">
                  <c:v>4.6595917944847134</c:v>
                </c:pt>
                <c:pt idx="2735">
                  <c:v>2.4640957193815041</c:v>
                </c:pt>
                <c:pt idx="2736">
                  <c:v>0.68301568697580994</c:v>
                </c:pt>
                <c:pt idx="2737">
                  <c:v>2.8063463205936925</c:v>
                </c:pt>
                <c:pt idx="2738">
                  <c:v>1.4029659211501979</c:v>
                </c:pt>
                <c:pt idx="2739">
                  <c:v>2.5691668416584093</c:v>
                </c:pt>
                <c:pt idx="2740">
                  <c:v>1.7976946652617021</c:v>
                </c:pt>
                <c:pt idx="2741">
                  <c:v>1.4365030592012005</c:v>
                </c:pt>
                <c:pt idx="2742">
                  <c:v>0.85014393503209362</c:v>
                </c:pt>
                <c:pt idx="2743">
                  <c:v>1.5450007445507061</c:v>
                </c:pt>
                <c:pt idx="2744">
                  <c:v>0.78400112913759301</c:v>
                </c:pt>
                <c:pt idx="2745">
                  <c:v>2.3615830817152954</c:v>
                </c:pt>
                <c:pt idx="2746">
                  <c:v>4.5675024923661027</c:v>
                </c:pt>
                <c:pt idx="2747">
                  <c:v>3.1835501696791941</c:v>
                </c:pt>
                <c:pt idx="2748">
                  <c:v>0.59563893932130463</c:v>
                </c:pt>
                <c:pt idx="2749">
                  <c:v>1.6710504437314075</c:v>
                </c:pt>
                <c:pt idx="2750">
                  <c:v>0.84356671146180418</c:v>
                </c:pt>
                <c:pt idx="2751">
                  <c:v>4.0054625743748034</c:v>
                </c:pt>
                <c:pt idx="2752">
                  <c:v>3.1360882668889047</c:v>
                </c:pt>
                <c:pt idx="2753">
                  <c:v>1.9098594122207928</c:v>
                </c:pt>
                <c:pt idx="2754">
                  <c:v>2.6023591566546997</c:v>
                </c:pt>
                <c:pt idx="2755">
                  <c:v>6.0534129739212945</c:v>
                </c:pt>
                <c:pt idx="2756">
                  <c:v>3.1314288323939934</c:v>
                </c:pt>
                <c:pt idx="2757">
                  <c:v>3.4101482489587047</c:v>
                </c:pt>
                <c:pt idx="2758">
                  <c:v>3.0750660858422947</c:v>
                </c:pt>
                <c:pt idx="2759">
                  <c:v>1.802791745011703</c:v>
                </c:pt>
                <c:pt idx="2760">
                  <c:v>1.363440264105606</c:v>
                </c:pt>
                <c:pt idx="2761">
                  <c:v>4.1546981934488993</c:v>
                </c:pt>
                <c:pt idx="2762">
                  <c:v>1.2938370117360023</c:v>
                </c:pt>
                <c:pt idx="2763">
                  <c:v>1.1119873854800062</c:v>
                </c:pt>
                <c:pt idx="2764">
                  <c:v>2.2081643528338146</c:v>
                </c:pt>
                <c:pt idx="2765">
                  <c:v>2.2665195349757994</c:v>
                </c:pt>
                <c:pt idx="2766">
                  <c:v>2.6919313307972041</c:v>
                </c:pt>
                <c:pt idx="2767">
                  <c:v>2.5459486212011977</c:v>
                </c:pt>
                <c:pt idx="2768">
                  <c:v>1.9680712075446896</c:v>
                </c:pt>
                <c:pt idx="2769">
                  <c:v>1.100421110696999</c:v>
                </c:pt>
                <c:pt idx="2770">
                  <c:v>1.9501000837393012</c:v>
                </c:pt>
                <c:pt idx="2771">
                  <c:v>2.439383556266705</c:v>
                </c:pt>
                <c:pt idx="2772">
                  <c:v>1.3052590162345012</c:v>
                </c:pt>
                <c:pt idx="2773">
                  <c:v>2.010660426418089</c:v>
                </c:pt>
                <c:pt idx="2774">
                  <c:v>1.8670130592704055</c:v>
                </c:pt>
                <c:pt idx="2775">
                  <c:v>2.6846538992672038</c:v>
                </c:pt>
                <c:pt idx="2776">
                  <c:v>2.2917614769700951</c:v>
                </c:pt>
                <c:pt idx="2777">
                  <c:v>2.8586866222463954</c:v>
                </c:pt>
                <c:pt idx="2778">
                  <c:v>2.2870501345259981</c:v>
                </c:pt>
                <c:pt idx="2779">
                  <c:v>3.4638129054407027</c:v>
                </c:pt>
                <c:pt idx="2780">
                  <c:v>1.719179278383294</c:v>
                </c:pt>
                <c:pt idx="2781">
                  <c:v>3.6839174255651002</c:v>
                </c:pt>
                <c:pt idx="2782">
                  <c:v>1.5392465320296898</c:v>
                </c:pt>
                <c:pt idx="2783">
                  <c:v>2.4598448185100068</c:v>
                </c:pt>
                <c:pt idx="2784">
                  <c:v>1.2837350265785981</c:v>
                </c:pt>
                <c:pt idx="2785">
                  <c:v>2.1193514096913049</c:v>
                </c:pt>
                <c:pt idx="2786">
                  <c:v>2.3528959505844873</c:v>
                </c:pt>
                <c:pt idx="2787">
                  <c:v>1.8746086987102046</c:v>
                </c:pt>
                <c:pt idx="2788">
                  <c:v>2.352223425698873</c:v>
                </c:pt>
                <c:pt idx="2789">
                  <c:v>0.53907448416450165</c:v>
                </c:pt>
                <c:pt idx="2790">
                  <c:v>2.7088209331299993</c:v>
                </c:pt>
                <c:pt idx="2791">
                  <c:v>1.1632052156096886</c:v>
                </c:pt>
                <c:pt idx="2792">
                  <c:v>0.98576029515259989</c:v>
                </c:pt>
                <c:pt idx="2793">
                  <c:v>1.8382547927040058</c:v>
                </c:pt>
                <c:pt idx="2794">
                  <c:v>2.1824244479929167</c:v>
                </c:pt>
                <c:pt idx="2795">
                  <c:v>1.3969629035492943</c:v>
                </c:pt>
                <c:pt idx="2796">
                  <c:v>0.87261748509129689</c:v>
                </c:pt>
                <c:pt idx="2797">
                  <c:v>1.7750887821587089</c:v>
                </c:pt>
                <c:pt idx="2798">
                  <c:v>2.8994072521855982</c:v>
                </c:pt>
                <c:pt idx="2799">
                  <c:v>1.1022405475404042</c:v>
                </c:pt>
                <c:pt idx="2800">
                  <c:v>1.2907634527646878</c:v>
                </c:pt>
                <c:pt idx="2801">
                  <c:v>3.3669084341192739</c:v>
                </c:pt>
                <c:pt idx="2802">
                  <c:v>2.3933547580062076</c:v>
                </c:pt>
                <c:pt idx="2803">
                  <c:v>3.0748643465401955</c:v>
                </c:pt>
                <c:pt idx="2804">
                  <c:v>2.3499191535634028</c:v>
                </c:pt>
                <c:pt idx="2805">
                  <c:v>2.0171103147648068</c:v>
                </c:pt>
                <c:pt idx="2806">
                  <c:v>3.5498440196785968</c:v>
                </c:pt>
                <c:pt idx="2807">
                  <c:v>2.3766061564099967</c:v>
                </c:pt>
                <c:pt idx="2808">
                  <c:v>1.2984261542028008</c:v>
                </c:pt>
                <c:pt idx="2809">
                  <c:v>2.9383441242036823</c:v>
                </c:pt>
                <c:pt idx="2810">
                  <c:v>1.6392821603261103</c:v>
                </c:pt>
                <c:pt idx="2811">
                  <c:v>3.1981045906785002</c:v>
                </c:pt>
                <c:pt idx="2812">
                  <c:v>2.4293861739187967</c:v>
                </c:pt>
                <c:pt idx="2813">
                  <c:v>2.7970442246288028</c:v>
                </c:pt>
                <c:pt idx="2814">
                  <c:v>1.436594931002503</c:v>
                </c:pt>
                <c:pt idx="2815">
                  <c:v>2.3437205100094052</c:v>
                </c:pt>
                <c:pt idx="2816">
                  <c:v>1.6406572781801003</c:v>
                </c:pt>
                <c:pt idx="2817">
                  <c:v>2.1178968700048983</c:v>
                </c:pt>
                <c:pt idx="2818">
                  <c:v>0.51730348987649466</c:v>
                </c:pt>
                <c:pt idx="2819">
                  <c:v>1.5311775317883083</c:v>
                </c:pt>
                <c:pt idx="2820">
                  <c:v>1.1344275143699041</c:v>
                </c:pt>
                <c:pt idx="2821">
                  <c:v>2.7389491926798968</c:v>
                </c:pt>
                <c:pt idx="2822">
                  <c:v>1.8750575730394985</c:v>
                </c:pt>
                <c:pt idx="2823">
                  <c:v>2.3808388522544992</c:v>
                </c:pt>
                <c:pt idx="2824">
                  <c:v>1.9697590060587946</c:v>
                </c:pt>
                <c:pt idx="2825">
                  <c:v>1.5734242567516874</c:v>
                </c:pt>
                <c:pt idx="2826">
                  <c:v>1.8806902196627959</c:v>
                </c:pt>
                <c:pt idx="2827">
                  <c:v>3.3626198223893047</c:v>
                </c:pt>
                <c:pt idx="2828">
                  <c:v>1.8554766705372998</c:v>
                </c:pt>
                <c:pt idx="2829">
                  <c:v>2.2832866085090116</c:v>
                </c:pt>
                <c:pt idx="2830">
                  <c:v>3.5974157783582972</c:v>
                </c:pt>
                <c:pt idx="2831">
                  <c:v>1.9874692082356864</c:v>
                </c:pt>
                <c:pt idx="2832">
                  <c:v>2.8480185926180037</c:v>
                </c:pt>
                <c:pt idx="2833">
                  <c:v>2.2777313318971144</c:v>
                </c:pt>
                <c:pt idx="2834">
                  <c:v>1.1775284067311</c:v>
                </c:pt>
                <c:pt idx="2835">
                  <c:v>1.8546399617510112</c:v>
                </c:pt>
                <c:pt idx="2836">
                  <c:v>0.87506518115399967</c:v>
                </c:pt>
                <c:pt idx="2837">
                  <c:v>1.4853525379920995</c:v>
                </c:pt>
                <c:pt idx="2838">
                  <c:v>1.7647870752524037</c:v>
                </c:pt>
                <c:pt idx="2839">
                  <c:v>1.0948301131048055</c:v>
                </c:pt>
                <c:pt idx="2840">
                  <c:v>1.0073261689519057</c:v>
                </c:pt>
                <c:pt idx="2841">
                  <c:v>1.3986097989136959</c:v>
                </c:pt>
                <c:pt idx="2842">
                  <c:v>2.4607634127747957</c:v>
                </c:pt>
                <c:pt idx="2843">
                  <c:v>1.8171914829167974</c:v>
                </c:pt>
                <c:pt idx="2844">
                  <c:v>1.8281185812464054</c:v>
                </c:pt>
                <c:pt idx="2845">
                  <c:v>2.3005558636408927</c:v>
                </c:pt>
                <c:pt idx="2846">
                  <c:v>2.2295656116763092</c:v>
                </c:pt>
                <c:pt idx="2847">
                  <c:v>2.5594206488286062</c:v>
                </c:pt>
                <c:pt idx="2848">
                  <c:v>2.7073697236108956</c:v>
                </c:pt>
                <c:pt idx="2849">
                  <c:v>2.8470084270686917</c:v>
                </c:pt>
                <c:pt idx="2850">
                  <c:v>2.8239636293056947</c:v>
                </c:pt>
                <c:pt idx="2851">
                  <c:v>1.9335590008367949</c:v>
                </c:pt>
                <c:pt idx="2852">
                  <c:v>1.7038604958814996</c:v>
                </c:pt>
                <c:pt idx="2853">
                  <c:v>3.136547569395006</c:v>
                </c:pt>
                <c:pt idx="2854">
                  <c:v>1.4502037244187045</c:v>
                </c:pt>
                <c:pt idx="2855">
                  <c:v>1.0627685251104992</c:v>
                </c:pt>
                <c:pt idx="2856">
                  <c:v>1.8714571705028973</c:v>
                </c:pt>
                <c:pt idx="2857">
                  <c:v>2.554808860232896</c:v>
                </c:pt>
                <c:pt idx="2858">
                  <c:v>1.1688545443721949</c:v>
                </c:pt>
                <c:pt idx="2859">
                  <c:v>1.3967396904037059</c:v>
                </c:pt>
                <c:pt idx="2860">
                  <c:v>2.1580362069927141</c:v>
                </c:pt>
                <c:pt idx="2861">
                  <c:v>2.6641288626372099</c:v>
                </c:pt>
                <c:pt idx="2862">
                  <c:v>1.4975454021040899</c:v>
                </c:pt>
                <c:pt idx="2863">
                  <c:v>2.1316964714560953</c:v>
                </c:pt>
                <c:pt idx="2864">
                  <c:v>1.3064508002317086</c:v>
                </c:pt>
                <c:pt idx="2865">
                  <c:v>1.9345092642034978</c:v>
                </c:pt>
                <c:pt idx="2866">
                  <c:v>2.0163504173009983</c:v>
                </c:pt>
                <c:pt idx="2867">
                  <c:v>1.5885264582921879</c:v>
                </c:pt>
                <c:pt idx="2868">
                  <c:v>1.2934237408844005</c:v>
                </c:pt>
                <c:pt idx="2869">
                  <c:v>2.2824489071831842</c:v>
                </c:pt>
                <c:pt idx="2870">
                  <c:v>2.1834122488160159</c:v>
                </c:pt>
                <c:pt idx="2871">
                  <c:v>1.8114509450893053</c:v>
                </c:pt>
                <c:pt idx="2872">
                  <c:v>2.8559440440673001</c:v>
                </c:pt>
                <c:pt idx="2873">
                  <c:v>2.7428191876630024</c:v>
                </c:pt>
                <c:pt idx="2874">
                  <c:v>0.75068852228069993</c:v>
                </c:pt>
                <c:pt idx="2875">
                  <c:v>2.859803812197697</c:v>
                </c:pt>
                <c:pt idx="2876">
                  <c:v>0.82647507445390023</c:v>
                </c:pt>
                <c:pt idx="2877">
                  <c:v>1.4989297375498933</c:v>
                </c:pt>
                <c:pt idx="2878">
                  <c:v>2.7427805313328992</c:v>
                </c:pt>
                <c:pt idx="2879">
                  <c:v>3.3150531797333835</c:v>
                </c:pt>
                <c:pt idx="2880">
                  <c:v>1.2436659783906938</c:v>
                </c:pt>
                <c:pt idx="2881">
                  <c:v>2.3509807508620177</c:v>
                </c:pt>
                <c:pt idx="2882">
                  <c:v>3.1010776345741937</c:v>
                </c:pt>
                <c:pt idx="2883">
                  <c:v>0.78330447409339865</c:v>
                </c:pt>
                <c:pt idx="2884">
                  <c:v>0.90988624737160251</c:v>
                </c:pt>
                <c:pt idx="2885">
                  <c:v>1.0991167317774995</c:v>
                </c:pt>
                <c:pt idx="2886">
                  <c:v>1.0859774526215062</c:v>
                </c:pt>
                <c:pt idx="2887">
                  <c:v>2.3109014370909047</c:v>
                </c:pt>
                <c:pt idx="2888">
                  <c:v>1.8272574616834083</c:v>
                </c:pt>
                <c:pt idx="2889">
                  <c:v>1.1392748281746066</c:v>
                </c:pt>
                <c:pt idx="2890">
                  <c:v>1.5234867148759008</c:v>
                </c:pt>
                <c:pt idx="2891">
                  <c:v>0.97131439062890457</c:v>
                </c:pt>
                <c:pt idx="2892">
                  <c:v>2.0617077273473106</c:v>
                </c:pt>
                <c:pt idx="2893">
                  <c:v>1.6811433083840939</c:v>
                </c:pt>
                <c:pt idx="2894">
                  <c:v>2.7629775363826092</c:v>
                </c:pt>
                <c:pt idx="2895">
                  <c:v>1.8512419377201039</c:v>
                </c:pt>
                <c:pt idx="2896">
                  <c:v>1.5371386839572938</c:v>
                </c:pt>
                <c:pt idx="2897">
                  <c:v>1.7735521586506069</c:v>
                </c:pt>
                <c:pt idx="2898">
                  <c:v>1.1313502260666055</c:v>
                </c:pt>
                <c:pt idx="2899">
                  <c:v>0.83555643147120406</c:v>
                </c:pt>
                <c:pt idx="2900">
                  <c:v>1.8590862928292993</c:v>
                </c:pt>
                <c:pt idx="2901">
                  <c:v>2.9367753190673938</c:v>
                </c:pt>
                <c:pt idx="2902">
                  <c:v>1.0358162319880933</c:v>
                </c:pt>
                <c:pt idx="2903">
                  <c:v>0.72955375363609765</c:v>
                </c:pt>
                <c:pt idx="2904">
                  <c:v>1.504842847188798</c:v>
                </c:pt>
                <c:pt idx="2905">
                  <c:v>1.8665054106711949</c:v>
                </c:pt>
                <c:pt idx="2906">
                  <c:v>2.0722963149280864</c:v>
                </c:pt>
                <c:pt idx="2907">
                  <c:v>2.2041970721029247</c:v>
                </c:pt>
                <c:pt idx="2908">
                  <c:v>2.7157698526002036</c:v>
                </c:pt>
                <c:pt idx="2909">
                  <c:v>1.8787620580027067</c:v>
                </c:pt>
                <c:pt idx="2910">
                  <c:v>1.0188495004646958</c:v>
                </c:pt>
                <c:pt idx="2911">
                  <c:v>1.4065613343403938</c:v>
                </c:pt>
                <c:pt idx="2912">
                  <c:v>1.501629972761189</c:v>
                </c:pt>
                <c:pt idx="2913">
                  <c:v>1.9191689374760019</c:v>
                </c:pt>
                <c:pt idx="2914">
                  <c:v>1.803258312707797</c:v>
                </c:pt>
                <c:pt idx="2915">
                  <c:v>2.022444891598596</c:v>
                </c:pt>
                <c:pt idx="2916">
                  <c:v>1.8637796767217061</c:v>
                </c:pt>
                <c:pt idx="2917">
                  <c:v>1.7116345645532973</c:v>
                </c:pt>
                <c:pt idx="2918">
                  <c:v>2.7221667464506076</c:v>
                </c:pt>
                <c:pt idx="2919">
                  <c:v>1.0550277424057979</c:v>
                </c:pt>
                <c:pt idx="2920">
                  <c:v>2.0545710795744014</c:v>
                </c:pt>
                <c:pt idx="2921">
                  <c:v>2.0798397547176002</c:v>
                </c:pt>
                <c:pt idx="2922">
                  <c:v>1.4401100019671986</c:v>
                </c:pt>
                <c:pt idx="2923">
                  <c:v>1.2334832411376038</c:v>
                </c:pt>
                <c:pt idx="2924">
                  <c:v>1.5624888168128066</c:v>
                </c:pt>
                <c:pt idx="2925">
                  <c:v>1.4886903776304006</c:v>
                </c:pt>
                <c:pt idx="2926">
                  <c:v>3.2129084609550977</c:v>
                </c:pt>
                <c:pt idx="2927">
                  <c:v>1.1646966710424058</c:v>
                </c:pt>
                <c:pt idx="2928">
                  <c:v>2.3243355462046011</c:v>
                </c:pt>
                <c:pt idx="2929">
                  <c:v>1.1661776735264104</c:v>
                </c:pt>
                <c:pt idx="2930">
                  <c:v>1.5182174446720091</c:v>
                </c:pt>
                <c:pt idx="2931">
                  <c:v>1.4772661438129926</c:v>
                </c:pt>
                <c:pt idx="2932">
                  <c:v>1.1424756049660989</c:v>
                </c:pt>
                <c:pt idx="2933">
                  <c:v>2.0257509059544958</c:v>
                </c:pt>
                <c:pt idx="2934">
                  <c:v>2.2562737537480047</c:v>
                </c:pt>
                <c:pt idx="2935">
                  <c:v>2.36357405638651</c:v>
                </c:pt>
                <c:pt idx="2936">
                  <c:v>1.8214497785281054</c:v>
                </c:pt>
                <c:pt idx="2937">
                  <c:v>1.6014963889789016</c:v>
                </c:pt>
                <c:pt idx="2938">
                  <c:v>1.4092318909458987</c:v>
                </c:pt>
                <c:pt idx="2939">
                  <c:v>1.1611269524437944</c:v>
                </c:pt>
                <c:pt idx="2940">
                  <c:v>1.4546105694765081</c:v>
                </c:pt>
                <c:pt idx="2941">
                  <c:v>1.5825352780763069</c:v>
                </c:pt>
                <c:pt idx="2942">
                  <c:v>1.2300769239689961</c:v>
                </c:pt>
                <c:pt idx="2943">
                  <c:v>1.2607035757039995</c:v>
                </c:pt>
                <c:pt idx="2944">
                  <c:v>1.5276622690582968</c:v>
                </c:pt>
                <c:pt idx="2945">
                  <c:v>1.4321581191227082</c:v>
                </c:pt>
                <c:pt idx="2946">
                  <c:v>2.9140810173564002</c:v>
                </c:pt>
                <c:pt idx="2947">
                  <c:v>1.2680672541035989</c:v>
                </c:pt>
                <c:pt idx="2948">
                  <c:v>3.5971771520866112</c:v>
                </c:pt>
                <c:pt idx="2949">
                  <c:v>1.2842059328062083</c:v>
                </c:pt>
                <c:pt idx="2950">
                  <c:v>1.4028833809500998</c:v>
                </c:pt>
                <c:pt idx="2951">
                  <c:v>2.4448626246160976</c:v>
                </c:pt>
                <c:pt idx="2952">
                  <c:v>2.2119298000834959</c:v>
                </c:pt>
                <c:pt idx="2953">
                  <c:v>1.2712352716640958</c:v>
                </c:pt>
                <c:pt idx="2954">
                  <c:v>1.4000969228350044</c:v>
                </c:pt>
                <c:pt idx="2955">
                  <c:v>2.2339126507454012</c:v>
                </c:pt>
                <c:pt idx="2956">
                  <c:v>1.8063405885869102</c:v>
                </c:pt>
                <c:pt idx="2957">
                  <c:v>2.0894858617610055</c:v>
                </c:pt>
                <c:pt idx="2958">
                  <c:v>1.2026522189673017</c:v>
                </c:pt>
                <c:pt idx="2959">
                  <c:v>1.9058693762953922</c:v>
                </c:pt>
                <c:pt idx="2960">
                  <c:v>1.2833234721648894</c:v>
                </c:pt>
                <c:pt idx="2961">
                  <c:v>2.385637388612504</c:v>
                </c:pt>
                <c:pt idx="2962">
                  <c:v>1.1550805092718064</c:v>
                </c:pt>
                <c:pt idx="2963">
                  <c:v>1.779944888521598</c:v>
                </c:pt>
                <c:pt idx="2964">
                  <c:v>1.7292984776881037</c:v>
                </c:pt>
                <c:pt idx="2965">
                  <c:v>1.9111265276681018</c:v>
                </c:pt>
                <c:pt idx="2966">
                  <c:v>0.87568448756311079</c:v>
                </c:pt>
                <c:pt idx="2967">
                  <c:v>1.7743774885671015</c:v>
                </c:pt>
                <c:pt idx="2968">
                  <c:v>1.6232899698089986</c:v>
                </c:pt>
                <c:pt idx="2969">
                  <c:v>1.0693528588693937</c:v>
                </c:pt>
                <c:pt idx="2970">
                  <c:v>1.0084415640822091</c:v>
                </c:pt>
                <c:pt idx="2971">
                  <c:v>1.708317664701706</c:v>
                </c:pt>
                <c:pt idx="2972">
                  <c:v>1.9683593291235064</c:v>
                </c:pt>
                <c:pt idx="2973">
                  <c:v>2.5944106573287939</c:v>
                </c:pt>
                <c:pt idx="2974">
                  <c:v>2.1652783928337977</c:v>
                </c:pt>
                <c:pt idx="2975">
                  <c:v>1.3123366070373892</c:v>
                </c:pt>
                <c:pt idx="2976">
                  <c:v>1.9817039219497052</c:v>
                </c:pt>
                <c:pt idx="2977">
                  <c:v>1.4595554797011943</c:v>
                </c:pt>
                <c:pt idx="2978">
                  <c:v>0.98320819279899752</c:v>
                </c:pt>
                <c:pt idx="2979">
                  <c:v>2.1940908113744952</c:v>
                </c:pt>
                <c:pt idx="2980">
                  <c:v>2.3851279359111999</c:v>
                </c:pt>
                <c:pt idx="2981">
                  <c:v>0.73660158337500814</c:v>
                </c:pt>
                <c:pt idx="2982">
                  <c:v>0.38609533269379875</c:v>
                </c:pt>
                <c:pt idx="2983">
                  <c:v>2.0270803699145006</c:v>
                </c:pt>
                <c:pt idx="2984">
                  <c:v>1.5271313814072998</c:v>
                </c:pt>
                <c:pt idx="2985">
                  <c:v>2.4441305005587992</c:v>
                </c:pt>
                <c:pt idx="2986">
                  <c:v>1.0147150991062981</c:v>
                </c:pt>
                <c:pt idx="2987">
                  <c:v>2.3158849695556967</c:v>
                </c:pt>
                <c:pt idx="2988">
                  <c:v>1.832167732722596</c:v>
                </c:pt>
                <c:pt idx="2989">
                  <c:v>2.0546549495498967</c:v>
                </c:pt>
                <c:pt idx="2990">
                  <c:v>1.5350293745042052</c:v>
                </c:pt>
                <c:pt idx="2991">
                  <c:v>1.4214657663300017</c:v>
                </c:pt>
                <c:pt idx="2992">
                  <c:v>3.1203506328182007</c:v>
                </c:pt>
                <c:pt idx="2993">
                  <c:v>1.1855129570384975</c:v>
                </c:pt>
                <c:pt idx="2994">
                  <c:v>1.1105781172884974</c:v>
                </c:pt>
                <c:pt idx="2995">
                  <c:v>1.5945649843095993</c:v>
                </c:pt>
                <c:pt idx="2996">
                  <c:v>1.3139494777562959</c:v>
                </c:pt>
                <c:pt idx="2997">
                  <c:v>1.8612252970522929</c:v>
                </c:pt>
                <c:pt idx="2998">
                  <c:v>1.5585335419272084</c:v>
                </c:pt>
                <c:pt idx="2999">
                  <c:v>1.4834708033482968</c:v>
                </c:pt>
                <c:pt idx="3000">
                  <c:v>0.87128457812879623</c:v>
                </c:pt>
                <c:pt idx="3001">
                  <c:v>2.4317732952861064</c:v>
                </c:pt>
                <c:pt idx="3002">
                  <c:v>2.1396758799412927</c:v>
                </c:pt>
                <c:pt idx="3003">
                  <c:v>1.8088960936390024</c:v>
                </c:pt>
                <c:pt idx="3004">
                  <c:v>0.27624323297760611</c:v>
                </c:pt>
                <c:pt idx="3005">
                  <c:v>1.821907709412202</c:v>
                </c:pt>
                <c:pt idx="3006">
                  <c:v>1.4652432851488963</c:v>
                </c:pt>
                <c:pt idx="3007">
                  <c:v>2.3229327517017992</c:v>
                </c:pt>
                <c:pt idx="3008">
                  <c:v>0.8519873006727039</c:v>
                </c:pt>
                <c:pt idx="3009">
                  <c:v>1.3476450416966941</c:v>
                </c:pt>
                <c:pt idx="3010">
                  <c:v>1.745854653244804</c:v>
                </c:pt>
                <c:pt idx="3011">
                  <c:v>1.3378107216621942</c:v>
                </c:pt>
                <c:pt idx="3012">
                  <c:v>1.4560089928800011</c:v>
                </c:pt>
                <c:pt idx="3013">
                  <c:v>2.1282401109500029</c:v>
                </c:pt>
                <c:pt idx="3014">
                  <c:v>1.495331941151506</c:v>
                </c:pt>
                <c:pt idx="3015">
                  <c:v>1.7597740740040986</c:v>
                </c:pt>
                <c:pt idx="3016">
                  <c:v>1.6018501734462991</c:v>
                </c:pt>
                <c:pt idx="3017">
                  <c:v>1.3807363199827023</c:v>
                </c:pt>
                <c:pt idx="3018">
                  <c:v>1.5291755168549059</c:v>
                </c:pt>
                <c:pt idx="3019">
                  <c:v>1.0717695417595934</c:v>
                </c:pt>
                <c:pt idx="3020">
                  <c:v>1.3534192535268939</c:v>
                </c:pt>
                <c:pt idx="3021">
                  <c:v>1.2848826443569981</c:v>
                </c:pt>
                <c:pt idx="3022">
                  <c:v>1.9381830160496059</c:v>
                </c:pt>
                <c:pt idx="3023">
                  <c:v>1.5409417359169026</c:v>
                </c:pt>
                <c:pt idx="3024">
                  <c:v>1.3998717275556058</c:v>
                </c:pt>
                <c:pt idx="3025">
                  <c:v>1.5193191486294058</c:v>
                </c:pt>
                <c:pt idx="3026">
                  <c:v>1.6040444471937021</c:v>
                </c:pt>
                <c:pt idx="3027">
                  <c:v>2.218547645775601</c:v>
                </c:pt>
                <c:pt idx="3028">
                  <c:v>1.5428731292770981</c:v>
                </c:pt>
                <c:pt idx="3029">
                  <c:v>1.0829664458682942</c:v>
                </c:pt>
                <c:pt idx="3030">
                  <c:v>0.81692042238090556</c:v>
                </c:pt>
                <c:pt idx="3031">
                  <c:v>0.78727501072769712</c:v>
                </c:pt>
                <c:pt idx="3032">
                  <c:v>1.577100289624795</c:v>
                </c:pt>
                <c:pt idx="3033">
                  <c:v>0.74584147501071019</c:v>
                </c:pt>
                <c:pt idx="3034">
                  <c:v>0.63799646842879942</c:v>
                </c:pt>
                <c:pt idx="3035">
                  <c:v>1.4897500055486006</c:v>
                </c:pt>
                <c:pt idx="3036">
                  <c:v>1.041670051970101</c:v>
                </c:pt>
                <c:pt idx="3037">
                  <c:v>1.669759099397595</c:v>
                </c:pt>
                <c:pt idx="3038">
                  <c:v>1.7193183327914041</c:v>
                </c:pt>
                <c:pt idx="3039">
                  <c:v>1.6427485375936086</c:v>
                </c:pt>
                <c:pt idx="3040">
                  <c:v>1.8100258344693003</c:v>
                </c:pt>
                <c:pt idx="3041">
                  <c:v>1.0719734396083</c:v>
                </c:pt>
                <c:pt idx="3042">
                  <c:v>1.2032967922488005</c:v>
                </c:pt>
                <c:pt idx="3043">
                  <c:v>1.8469923991977026</c:v>
                </c:pt>
                <c:pt idx="3044">
                  <c:v>1.670735496092405</c:v>
                </c:pt>
                <c:pt idx="3045">
                  <c:v>1.0010004412206968</c:v>
                </c:pt>
                <c:pt idx="3046">
                  <c:v>2.1656999555389982</c:v>
                </c:pt>
                <c:pt idx="3047">
                  <c:v>2.4297720504506941</c:v>
                </c:pt>
                <c:pt idx="3048">
                  <c:v>1.4211880844431022</c:v>
                </c:pt>
                <c:pt idx="3049">
                  <c:v>1.3322022921003054</c:v>
                </c:pt>
                <c:pt idx="3050">
                  <c:v>1.8271482475786058</c:v>
                </c:pt>
                <c:pt idx="3051">
                  <c:v>1.6083082943926996</c:v>
                </c:pt>
                <c:pt idx="3052">
                  <c:v>1.5778825928555023</c:v>
                </c:pt>
                <c:pt idx="3053">
                  <c:v>1.7178142661142028</c:v>
                </c:pt>
                <c:pt idx="3054">
                  <c:v>0.7843146112288959</c:v>
                </c:pt>
                <c:pt idx="3055">
                  <c:v>2.1839225931335022</c:v>
                </c:pt>
                <c:pt idx="3056">
                  <c:v>1.3735280419169982</c:v>
                </c:pt>
                <c:pt idx="3057">
                  <c:v>1.8096622429931934</c:v>
                </c:pt>
                <c:pt idx="3058">
                  <c:v>1.5992586954270958</c:v>
                </c:pt>
                <c:pt idx="3059">
                  <c:v>1.8745291492924978</c:v>
                </c:pt>
                <c:pt idx="3060">
                  <c:v>1.6684524771556981</c:v>
                </c:pt>
                <c:pt idx="3061">
                  <c:v>1.1403282536982999</c:v>
                </c:pt>
                <c:pt idx="3062">
                  <c:v>1.0638386042479056</c:v>
                </c:pt>
                <c:pt idx="3063">
                  <c:v>2.5750011532670953</c:v>
                </c:pt>
                <c:pt idx="3064">
                  <c:v>1.3867087054446046</c:v>
                </c:pt>
                <c:pt idx="3065">
                  <c:v>1.2967836860342032</c:v>
                </c:pt>
                <c:pt idx="3066">
                  <c:v>1.4688415835824018</c:v>
                </c:pt>
                <c:pt idx="3067">
                  <c:v>1.6460943646120967</c:v>
                </c:pt>
                <c:pt idx="3068">
                  <c:v>1.2666002458012997</c:v>
                </c:pt>
                <c:pt idx="3069">
                  <c:v>0.82621216903229855</c:v>
                </c:pt>
                <c:pt idx="3070">
                  <c:v>1.482614860628104</c:v>
                </c:pt>
                <c:pt idx="3071">
                  <c:v>0.62136358768950162</c:v>
                </c:pt>
                <c:pt idx="3072">
                  <c:v>1.0534614958982038</c:v>
                </c:pt>
                <c:pt idx="3073">
                  <c:v>0.86972501429420856</c:v>
                </c:pt>
                <c:pt idx="3074">
                  <c:v>0.88946218031050228</c:v>
                </c:pt>
                <c:pt idx="3075">
                  <c:v>1.8196487964826915</c:v>
                </c:pt>
                <c:pt idx="3076">
                  <c:v>1.0902525469474027</c:v>
                </c:pt>
                <c:pt idx="3077">
                  <c:v>0.92505264442949964</c:v>
                </c:pt>
                <c:pt idx="3078">
                  <c:v>2.0432722253208047</c:v>
                </c:pt>
                <c:pt idx="3079">
                  <c:v>0.70587859604311043</c:v>
                </c:pt>
                <c:pt idx="3080">
                  <c:v>2.2628017761341002</c:v>
                </c:pt>
                <c:pt idx="3081">
                  <c:v>0.65911954346180102</c:v>
                </c:pt>
                <c:pt idx="3082">
                  <c:v>1.4692917742697058</c:v>
                </c:pt>
                <c:pt idx="3083">
                  <c:v>1.1455939305377001</c:v>
                </c:pt>
                <c:pt idx="3084">
                  <c:v>0.83228125116359686</c:v>
                </c:pt>
                <c:pt idx="3085">
                  <c:v>1.0059926480768933</c:v>
                </c:pt>
                <c:pt idx="3086">
                  <c:v>1.1797970727647993</c:v>
                </c:pt>
                <c:pt idx="3087">
                  <c:v>1.5533936402808968</c:v>
                </c:pt>
                <c:pt idx="3088">
                  <c:v>0.48418495375709525</c:v>
                </c:pt>
                <c:pt idx="3089">
                  <c:v>1.4897986462703949</c:v>
                </c:pt>
                <c:pt idx="3090">
                  <c:v>1.1062561667518149</c:v>
                </c:pt>
                <c:pt idx="3091">
                  <c:v>0.77128603407929552</c:v>
                </c:pt>
                <c:pt idx="3092">
                  <c:v>0.74900071661391077</c:v>
                </c:pt>
                <c:pt idx="3093">
                  <c:v>0.99570415848860705</c:v>
                </c:pt>
                <c:pt idx="3094">
                  <c:v>1.2537730110761058</c:v>
                </c:pt>
                <c:pt idx="3095">
                  <c:v>1.343786376338997</c:v>
                </c:pt>
                <c:pt idx="3096">
                  <c:v>1.4247217737095024</c:v>
                </c:pt>
                <c:pt idx="3097">
                  <c:v>1.3892991131857997</c:v>
                </c:pt>
                <c:pt idx="3098">
                  <c:v>1.6836969801531012</c:v>
                </c:pt>
                <c:pt idx="3099">
                  <c:v>1.737388852269603</c:v>
                </c:pt>
                <c:pt idx="3100">
                  <c:v>1.3354309198438021</c:v>
                </c:pt>
                <c:pt idx="3101">
                  <c:v>0.515354155271595</c:v>
                </c:pt>
                <c:pt idx="3102">
                  <c:v>1.3229763027757002</c:v>
                </c:pt>
                <c:pt idx="3103">
                  <c:v>1.9013572649220984</c:v>
                </c:pt>
                <c:pt idx="3104">
                  <c:v>1.5504959044442088</c:v>
                </c:pt>
                <c:pt idx="3105">
                  <c:v>0.68854325611019873</c:v>
                </c:pt>
                <c:pt idx="3106">
                  <c:v>1.6330748347946979</c:v>
                </c:pt>
                <c:pt idx="3107">
                  <c:v>1.0167930509774916</c:v>
                </c:pt>
                <c:pt idx="3108">
                  <c:v>1.7211752519735095</c:v>
                </c:pt>
                <c:pt idx="3109">
                  <c:v>1.7156003465298957</c:v>
                </c:pt>
                <c:pt idx="3110">
                  <c:v>1.5927343016452937</c:v>
                </c:pt>
                <c:pt idx="3111">
                  <c:v>1.4139387010382052</c:v>
                </c:pt>
                <c:pt idx="3112">
                  <c:v>1.1210577986439041</c:v>
                </c:pt>
                <c:pt idx="3113">
                  <c:v>1.1413507846855044</c:v>
                </c:pt>
                <c:pt idx="3114">
                  <c:v>0.93149143575479365</c:v>
                </c:pt>
                <c:pt idx="3115">
                  <c:v>1.764104449179996</c:v>
                </c:pt>
                <c:pt idx="3116">
                  <c:v>1.5156666342917049</c:v>
                </c:pt>
                <c:pt idx="3117">
                  <c:v>1.5629956962869038</c:v>
                </c:pt>
                <c:pt idx="3118">
                  <c:v>2.0372574703470008</c:v>
                </c:pt>
                <c:pt idx="3119">
                  <c:v>2.4949488570192937</c:v>
                </c:pt>
                <c:pt idx="3120">
                  <c:v>1.2852522299795097</c:v>
                </c:pt>
                <c:pt idx="3121">
                  <c:v>1.532110324332099</c:v>
                </c:pt>
                <c:pt idx="3122">
                  <c:v>0.90919935998930168</c:v>
                </c:pt>
                <c:pt idx="3123">
                  <c:v>1.4624466417745055</c:v>
                </c:pt>
                <c:pt idx="3124">
                  <c:v>1.8497674064037042</c:v>
                </c:pt>
                <c:pt idx="3125">
                  <c:v>1.6117352553989921</c:v>
                </c:pt>
                <c:pt idx="3126">
                  <c:v>1.2023895582019999</c:v>
                </c:pt>
                <c:pt idx="3127">
                  <c:v>1.354882774169696</c:v>
                </c:pt>
                <c:pt idx="3128">
                  <c:v>0.70759135229539805</c:v>
                </c:pt>
                <c:pt idx="3129">
                  <c:v>1.7257424970494899</c:v>
                </c:pt>
                <c:pt idx="3130">
                  <c:v>1.2955576507334996</c:v>
                </c:pt>
                <c:pt idx="3131">
                  <c:v>1.5372350478696954</c:v>
                </c:pt>
                <c:pt idx="3132">
                  <c:v>1.2242536293241955</c:v>
                </c:pt>
                <c:pt idx="3133">
                  <c:v>1.0315191067597027</c:v>
                </c:pt>
                <c:pt idx="3134">
                  <c:v>0.63575391329200925</c:v>
                </c:pt>
                <c:pt idx="3135">
                  <c:v>2.3433214928325126</c:v>
                </c:pt>
                <c:pt idx="3136">
                  <c:v>0.71185672676149669</c:v>
                </c:pt>
                <c:pt idx="3137">
                  <c:v>0.51366288814330119</c:v>
                </c:pt>
                <c:pt idx="3138">
                  <c:v>0.80543115541840393</c:v>
                </c:pt>
                <c:pt idx="3139">
                  <c:v>1.2848104149974944</c:v>
                </c:pt>
                <c:pt idx="3140">
                  <c:v>1.044190684797897</c:v>
                </c:pt>
                <c:pt idx="3141">
                  <c:v>1.1174858472729028</c:v>
                </c:pt>
                <c:pt idx="3142">
                  <c:v>1.9492505971485059</c:v>
                </c:pt>
                <c:pt idx="3143">
                  <c:v>0.51547647543189612</c:v>
                </c:pt>
                <c:pt idx="3144">
                  <c:v>1.6659498838549058</c:v>
                </c:pt>
                <c:pt idx="3145">
                  <c:v>0.94414379649190061</c:v>
                </c:pt>
                <c:pt idx="3146">
                  <c:v>2.0650979099191034</c:v>
                </c:pt>
                <c:pt idx="3147">
                  <c:v>0.77910066494200658</c:v>
                </c:pt>
                <c:pt idx="3148">
                  <c:v>1.6241140913088969</c:v>
                </c:pt>
                <c:pt idx="3149">
                  <c:v>0.5178507741296986</c:v>
                </c:pt>
                <c:pt idx="3150">
                  <c:v>0.74933626635929362</c:v>
                </c:pt>
                <c:pt idx="3151">
                  <c:v>0.78028999156710199</c:v>
                </c:pt>
                <c:pt idx="3152">
                  <c:v>1.8119772108939998</c:v>
                </c:pt>
                <c:pt idx="3153">
                  <c:v>0.93284103893910608</c:v>
                </c:pt>
                <c:pt idx="3154">
                  <c:v>1.2320596413155021</c:v>
                </c:pt>
                <c:pt idx="3155">
                  <c:v>1.9948221336366043</c:v>
                </c:pt>
                <c:pt idx="3156">
                  <c:v>1.6552856265067013</c:v>
                </c:pt>
                <c:pt idx="3157">
                  <c:v>0.84499483977299461</c:v>
                </c:pt>
                <c:pt idx="3158">
                  <c:v>1.5096482730461958</c:v>
                </c:pt>
                <c:pt idx="3159">
                  <c:v>1.3214661376762962</c:v>
                </c:pt>
                <c:pt idx="3160">
                  <c:v>0.98680021473499835</c:v>
                </c:pt>
                <c:pt idx="3161">
                  <c:v>1.2775699444476059</c:v>
                </c:pt>
                <c:pt idx="3162">
                  <c:v>1.6260330197912984</c:v>
                </c:pt>
                <c:pt idx="3163">
                  <c:v>0.58127078327800064</c:v>
                </c:pt>
                <c:pt idx="3164">
                  <c:v>1.2110870594777061</c:v>
                </c:pt>
                <c:pt idx="3165">
                  <c:v>2.2427978315712012</c:v>
                </c:pt>
                <c:pt idx="3166">
                  <c:v>1.0265003548916951</c:v>
                </c:pt>
                <c:pt idx="3167">
                  <c:v>1.6471307356604958</c:v>
                </c:pt>
                <c:pt idx="3168">
                  <c:v>1.6628127931413001</c:v>
                </c:pt>
                <c:pt idx="3169">
                  <c:v>1.0980008123681984</c:v>
                </c:pt>
                <c:pt idx="3170">
                  <c:v>0.71008814384100549</c:v>
                </c:pt>
                <c:pt idx="3171">
                  <c:v>1.0628693373057978</c:v>
                </c:pt>
                <c:pt idx="3172">
                  <c:v>1.6004707811914045</c:v>
                </c:pt>
                <c:pt idx="3173">
                  <c:v>1.3071640305427934</c:v>
                </c:pt>
                <c:pt idx="3174">
                  <c:v>0.65094703375099805</c:v>
                </c:pt>
                <c:pt idx="3175">
                  <c:v>1.4151526883468932</c:v>
                </c:pt>
                <c:pt idx="3176">
                  <c:v>1.5104809974929054</c:v>
                </c:pt>
                <c:pt idx="3177">
                  <c:v>1.1892781553822971</c:v>
                </c:pt>
                <c:pt idx="3178">
                  <c:v>1.452244692711598</c:v>
                </c:pt>
                <c:pt idx="3179">
                  <c:v>1.1311489816628086</c:v>
                </c:pt>
                <c:pt idx="3180">
                  <c:v>1.2197977557850892</c:v>
                </c:pt>
                <c:pt idx="3181">
                  <c:v>0.7230429337391967</c:v>
                </c:pt>
                <c:pt idx="3182">
                  <c:v>1.0470206676684015</c:v>
                </c:pt>
                <c:pt idx="3183">
                  <c:v>1.2290540727147032</c:v>
                </c:pt>
                <c:pt idx="3184">
                  <c:v>1.422434450519299</c:v>
                </c:pt>
                <c:pt idx="3185">
                  <c:v>1.5236205992237046</c:v>
                </c:pt>
                <c:pt idx="3186">
                  <c:v>1.3997426537219013</c:v>
                </c:pt>
                <c:pt idx="3187">
                  <c:v>0.84090729089010163</c:v>
                </c:pt>
                <c:pt idx="3188">
                  <c:v>1.510834879867005</c:v>
                </c:pt>
                <c:pt idx="3189">
                  <c:v>1.0942840696016054</c:v>
                </c:pt>
                <c:pt idx="3190">
                  <c:v>1.2703522127663973</c:v>
                </c:pt>
                <c:pt idx="3191">
                  <c:v>1.3894601219708049</c:v>
                </c:pt>
                <c:pt idx="3192">
                  <c:v>1.6704634149375053</c:v>
                </c:pt>
                <c:pt idx="3193">
                  <c:v>1.004725111967204</c:v>
                </c:pt>
                <c:pt idx="3194">
                  <c:v>1.2239036267390968</c:v>
                </c:pt>
                <c:pt idx="3195">
                  <c:v>1.2770807694430075</c:v>
                </c:pt>
                <c:pt idx="3196">
                  <c:v>0.91546192324069853</c:v>
                </c:pt>
                <c:pt idx="3197">
                  <c:v>1.0694326916052006</c:v>
                </c:pt>
                <c:pt idx="3198">
                  <c:v>0.88122601563489811</c:v>
                </c:pt>
                <c:pt idx="3199">
                  <c:v>1.1005877282885104</c:v>
                </c:pt>
                <c:pt idx="3200">
                  <c:v>1.4402478711283113</c:v>
                </c:pt>
                <c:pt idx="3201">
                  <c:v>1.3389346086628919</c:v>
                </c:pt>
                <c:pt idx="3202">
                  <c:v>0.66807122742770653</c:v>
                </c:pt>
                <c:pt idx="3203">
                  <c:v>0.69618232830289661</c:v>
                </c:pt>
                <c:pt idx="3204">
                  <c:v>0.87735488871919665</c:v>
                </c:pt>
                <c:pt idx="3205">
                  <c:v>1.233741491795693</c:v>
                </c:pt>
                <c:pt idx="3206">
                  <c:v>1.1332104540176999</c:v>
                </c:pt>
                <c:pt idx="3207">
                  <c:v>1.4459318959807019</c:v>
                </c:pt>
                <c:pt idx="3208">
                  <c:v>1.3151522115617993</c:v>
                </c:pt>
                <c:pt idx="3209">
                  <c:v>0.90452604372769685</c:v>
                </c:pt>
                <c:pt idx="3210">
                  <c:v>0.87450412740899763</c:v>
                </c:pt>
                <c:pt idx="3211">
                  <c:v>1.0199967613347938</c:v>
                </c:pt>
                <c:pt idx="3212">
                  <c:v>0.93316599272219491</c:v>
                </c:pt>
                <c:pt idx="3213">
                  <c:v>0.72216180379260209</c:v>
                </c:pt>
                <c:pt idx="3214">
                  <c:v>1.7173534478959023</c:v>
                </c:pt>
                <c:pt idx="3215">
                  <c:v>0.7322560634709987</c:v>
                </c:pt>
                <c:pt idx="3216">
                  <c:v>1.0751538638502092</c:v>
                </c:pt>
                <c:pt idx="3217">
                  <c:v>1.1242380655082982</c:v>
                </c:pt>
                <c:pt idx="3218">
                  <c:v>1.0401950258567103</c:v>
                </c:pt>
                <c:pt idx="3219">
                  <c:v>1.0299191697615981</c:v>
                </c:pt>
                <c:pt idx="3220">
                  <c:v>1.2688622289024059</c:v>
                </c:pt>
                <c:pt idx="3221">
                  <c:v>1.0750598968656959</c:v>
                </c:pt>
                <c:pt idx="3222">
                  <c:v>0.82425632444569852</c:v>
                </c:pt>
                <c:pt idx="3223">
                  <c:v>1.5793874292362156</c:v>
                </c:pt>
                <c:pt idx="3224">
                  <c:v>0.82024540107039701</c:v>
                </c:pt>
                <c:pt idx="3225">
                  <c:v>1.0495616489238935</c:v>
                </c:pt>
                <c:pt idx="3226">
                  <c:v>0.97668702869189894</c:v>
                </c:pt>
                <c:pt idx="3227">
                  <c:v>1.5469917862202038</c:v>
                </c:pt>
                <c:pt idx="3228">
                  <c:v>1.0484058285607099</c:v>
                </c:pt>
                <c:pt idx="3229">
                  <c:v>2.0006409470095008</c:v>
                </c:pt>
                <c:pt idx="3230">
                  <c:v>1.0274397190319988</c:v>
                </c:pt>
                <c:pt idx="3231">
                  <c:v>0.72824230117639388</c:v>
                </c:pt>
                <c:pt idx="3232">
                  <c:v>1.1851013386496019</c:v>
                </c:pt>
                <c:pt idx="3233">
                  <c:v>1.0631458303910941</c:v>
                </c:pt>
                <c:pt idx="3234">
                  <c:v>0.92610789684680161</c:v>
                </c:pt>
                <c:pt idx="3235">
                  <c:v>0.64174257704920268</c:v>
                </c:pt>
                <c:pt idx="3236">
                  <c:v>1.2835564979773957</c:v>
                </c:pt>
                <c:pt idx="3237">
                  <c:v>1.8264414540270053</c:v>
                </c:pt>
                <c:pt idx="3238">
                  <c:v>0.7641597774136013</c:v>
                </c:pt>
                <c:pt idx="3239">
                  <c:v>0.85936641013390169</c:v>
                </c:pt>
                <c:pt idx="3240">
                  <c:v>1.1324655332843041</c:v>
                </c:pt>
                <c:pt idx="3241">
                  <c:v>0.89203939345199712</c:v>
                </c:pt>
                <c:pt idx="3242">
                  <c:v>1.2668987039722026</c:v>
                </c:pt>
                <c:pt idx="3243">
                  <c:v>1.7419628590204037</c:v>
                </c:pt>
                <c:pt idx="3244">
                  <c:v>1.3347081714342053</c:v>
                </c:pt>
                <c:pt idx="3245">
                  <c:v>1.1827023454777941</c:v>
                </c:pt>
                <c:pt idx="3246">
                  <c:v>0.63913503640541103</c:v>
                </c:pt>
                <c:pt idx="3247">
                  <c:v>0.97980357553240049</c:v>
                </c:pt>
                <c:pt idx="3248">
                  <c:v>0.94197088299070264</c:v>
                </c:pt>
                <c:pt idx="3249">
                  <c:v>0.93915573365990446</c:v>
                </c:pt>
                <c:pt idx="3250">
                  <c:v>1.3335035057283022</c:v>
                </c:pt>
                <c:pt idx="3251">
                  <c:v>0.34220580744299511</c:v>
                </c:pt>
                <c:pt idx="3252">
                  <c:v>1.2938235811002978</c:v>
                </c:pt>
                <c:pt idx="3253">
                  <c:v>0.96572689640151022</c:v>
                </c:pt>
                <c:pt idx="3254">
                  <c:v>0.74008464054169565</c:v>
                </c:pt>
                <c:pt idx="3255">
                  <c:v>0.79375530014709761</c:v>
                </c:pt>
                <c:pt idx="3256">
                  <c:v>0.49561655978350067</c:v>
                </c:pt>
                <c:pt idx="3257">
                  <c:v>0.88742976041379795</c:v>
                </c:pt>
                <c:pt idx="3258">
                  <c:v>1.7316416406854926</c:v>
                </c:pt>
                <c:pt idx="3259">
                  <c:v>1.456330496420307</c:v>
                </c:pt>
                <c:pt idx="3260">
                  <c:v>1.3004411942958995</c:v>
                </c:pt>
                <c:pt idx="3261">
                  <c:v>0.98074359919179699</c:v>
                </c:pt>
                <c:pt idx="3262">
                  <c:v>0.77333033580759958</c:v>
                </c:pt>
                <c:pt idx="3263">
                  <c:v>1.5864371184177102</c:v>
                </c:pt>
                <c:pt idx="3264">
                  <c:v>1.1742714247383019</c:v>
                </c:pt>
                <c:pt idx="3265">
                  <c:v>0.7177575157483036</c:v>
                </c:pt>
                <c:pt idx="3266">
                  <c:v>0.74169353472770183</c:v>
                </c:pt>
                <c:pt idx="3267">
                  <c:v>0.92619283713989753</c:v>
                </c:pt>
                <c:pt idx="3268">
                  <c:v>1.0896600379451897</c:v>
                </c:pt>
                <c:pt idx="3269">
                  <c:v>0.8828415456756058</c:v>
                </c:pt>
                <c:pt idx="3270">
                  <c:v>1.9875336866854887</c:v>
                </c:pt>
                <c:pt idx="3271">
                  <c:v>1.3384130138272081</c:v>
                </c:pt>
                <c:pt idx="3272">
                  <c:v>0.97824615292199657</c:v>
                </c:pt>
                <c:pt idx="3273">
                  <c:v>0.90276289695839362</c:v>
                </c:pt>
                <c:pt idx="3274">
                  <c:v>0.78989808817429763</c:v>
                </c:pt>
                <c:pt idx="3275">
                  <c:v>0.67990202115639464</c:v>
                </c:pt>
                <c:pt idx="3276">
                  <c:v>1.4323577237638068</c:v>
                </c:pt>
                <c:pt idx="3277">
                  <c:v>0.64650896069619779</c:v>
                </c:pt>
                <c:pt idx="3278">
                  <c:v>0.39159961390960757</c:v>
                </c:pt>
                <c:pt idx="3279">
                  <c:v>1.2953934072180953</c:v>
                </c:pt>
                <c:pt idx="3280">
                  <c:v>1.0835244829278929</c:v>
                </c:pt>
                <c:pt idx="3281">
                  <c:v>0.52659324994789358</c:v>
                </c:pt>
                <c:pt idx="3282">
                  <c:v>1.1488370319546035</c:v>
                </c:pt>
                <c:pt idx="3283">
                  <c:v>1.2171498549566024</c:v>
                </c:pt>
                <c:pt idx="3284">
                  <c:v>0.68006738641240361</c:v>
                </c:pt>
                <c:pt idx="3285">
                  <c:v>0.91586772944179951</c:v>
                </c:pt>
                <c:pt idx="3286">
                  <c:v>0.62630349379080064</c:v>
                </c:pt>
                <c:pt idx="3287">
                  <c:v>0.76515226080040577</c:v>
                </c:pt>
                <c:pt idx="3288">
                  <c:v>1.0818956748698978</c:v>
                </c:pt>
                <c:pt idx="3289">
                  <c:v>1.0854703679230937</c:v>
                </c:pt>
                <c:pt idx="3290">
                  <c:v>1.1568123309078981</c:v>
                </c:pt>
                <c:pt idx="3291">
                  <c:v>0.70518879451209671</c:v>
                </c:pt>
                <c:pt idx="3292">
                  <c:v>1.6306335128081031</c:v>
                </c:pt>
                <c:pt idx="3293">
                  <c:v>1.0548610056200958</c:v>
                </c:pt>
                <c:pt idx="3294">
                  <c:v>1.2497173338468073</c:v>
                </c:pt>
                <c:pt idx="3295">
                  <c:v>1.2832399248492981</c:v>
                </c:pt>
                <c:pt idx="3296">
                  <c:v>0.56190567891009613</c:v>
                </c:pt>
                <c:pt idx="3297">
                  <c:v>1.3934847454922019</c:v>
                </c:pt>
                <c:pt idx="3298">
                  <c:v>0.58797545165019927</c:v>
                </c:pt>
                <c:pt idx="3299">
                  <c:v>1.0338963435752884</c:v>
                </c:pt>
                <c:pt idx="3300">
                  <c:v>0.87400653790320004</c:v>
                </c:pt>
                <c:pt idx="3301">
                  <c:v>0.80637969200269521</c:v>
                </c:pt>
                <c:pt idx="3302">
                  <c:v>1.2969454526173934</c:v>
                </c:pt>
                <c:pt idx="3303">
                  <c:v>1.1730246109018054</c:v>
                </c:pt>
                <c:pt idx="3304">
                  <c:v>1.2630397075990007</c:v>
                </c:pt>
                <c:pt idx="3305">
                  <c:v>1.0316670005698958</c:v>
                </c:pt>
                <c:pt idx="3306">
                  <c:v>1.1150907967617061</c:v>
                </c:pt>
                <c:pt idx="3307">
                  <c:v>0.77363699954609921</c:v>
                </c:pt>
                <c:pt idx="3308">
                  <c:v>1.2797896714185979</c:v>
                </c:pt>
                <c:pt idx="3309">
                  <c:v>1.1203771512297092</c:v>
                </c:pt>
                <c:pt idx="3310">
                  <c:v>0.90194691429160001</c:v>
                </c:pt>
                <c:pt idx="3311">
                  <c:v>0.79136222709530557</c:v>
                </c:pt>
                <c:pt idx="3312">
                  <c:v>0.78663955291669663</c:v>
                </c:pt>
                <c:pt idx="3313">
                  <c:v>1.2491437973519013</c:v>
                </c:pt>
                <c:pt idx="3314">
                  <c:v>0.64508233391960368</c:v>
                </c:pt>
                <c:pt idx="3315">
                  <c:v>1.1475568099467153</c:v>
                </c:pt>
                <c:pt idx="3316">
                  <c:v>0.83373542503599662</c:v>
                </c:pt>
                <c:pt idx="3317">
                  <c:v>1.1631089764094042</c:v>
                </c:pt>
                <c:pt idx="3318">
                  <c:v>0.4654757115021938</c:v>
                </c:pt>
                <c:pt idx="3319">
                  <c:v>1.2649956241723999</c:v>
                </c:pt>
                <c:pt idx="3320">
                  <c:v>0.64625630330280615</c:v>
                </c:pt>
                <c:pt idx="3321">
                  <c:v>1.0001192447318061</c:v>
                </c:pt>
                <c:pt idx="3322">
                  <c:v>0.97212585478300251</c:v>
                </c:pt>
                <c:pt idx="3323">
                  <c:v>0.83157632065010034</c:v>
                </c:pt>
                <c:pt idx="3324">
                  <c:v>1.0997500234289006</c:v>
                </c:pt>
                <c:pt idx="3325">
                  <c:v>0.806594048564096</c:v>
                </c:pt>
                <c:pt idx="3326">
                  <c:v>1.3525085906215963</c:v>
                </c:pt>
                <c:pt idx="3327">
                  <c:v>1.2769720211585047</c:v>
                </c:pt>
                <c:pt idx="3328">
                  <c:v>1.3432132057143058</c:v>
                </c:pt>
                <c:pt idx="3329">
                  <c:v>1.2067556490116971</c:v>
                </c:pt>
                <c:pt idx="3330">
                  <c:v>0.74019395733680238</c:v>
                </c:pt>
                <c:pt idx="3331">
                  <c:v>0.34259013370810032</c:v>
                </c:pt>
                <c:pt idx="3332">
                  <c:v>0.98674340402500604</c:v>
                </c:pt>
                <c:pt idx="3333">
                  <c:v>0.83888007841980805</c:v>
                </c:pt>
                <c:pt idx="3334">
                  <c:v>1.3993638453175938</c:v>
                </c:pt>
                <c:pt idx="3335">
                  <c:v>1.313351892788603</c:v>
                </c:pt>
                <c:pt idx="3336">
                  <c:v>0.9596943783234092</c:v>
                </c:pt>
                <c:pt idx="3337">
                  <c:v>0.58493806269089899</c:v>
                </c:pt>
                <c:pt idx="3338">
                  <c:v>0.81195033017020535</c:v>
                </c:pt>
                <c:pt idx="3339">
                  <c:v>0.58168423421210713</c:v>
                </c:pt>
                <c:pt idx="3340">
                  <c:v>0.65525536625090064</c:v>
                </c:pt>
                <c:pt idx="3341">
                  <c:v>0.75676573945760595</c:v>
                </c:pt>
                <c:pt idx="3342">
                  <c:v>0.54422803896869765</c:v>
                </c:pt>
                <c:pt idx="3343">
                  <c:v>1.169298875505504</c:v>
                </c:pt>
                <c:pt idx="3344">
                  <c:v>0.65274134235160752</c:v>
                </c:pt>
                <c:pt idx="3345">
                  <c:v>1.2507585912933061</c:v>
                </c:pt>
                <c:pt idx="3346">
                  <c:v>0.98636345722749752</c:v>
                </c:pt>
                <c:pt idx="3347">
                  <c:v>1.2361774975026938</c:v>
                </c:pt>
                <c:pt idx="3348">
                  <c:v>1.3997418854452939</c:v>
                </c:pt>
                <c:pt idx="3349">
                  <c:v>1.0790206851033961</c:v>
                </c:pt>
                <c:pt idx="3350">
                  <c:v>0.52022918006780117</c:v>
                </c:pt>
                <c:pt idx="3351">
                  <c:v>0.78986722212160032</c:v>
                </c:pt>
                <c:pt idx="3352">
                  <c:v>0.60234428843850518</c:v>
                </c:pt>
                <c:pt idx="3353">
                  <c:v>1.4011086223063938</c:v>
                </c:pt>
                <c:pt idx="3354">
                  <c:v>0.77344059856020009</c:v>
                </c:pt>
                <c:pt idx="3355">
                  <c:v>0.9355554747461956</c:v>
                </c:pt>
                <c:pt idx="3356">
                  <c:v>0.75630026881950163</c:v>
                </c:pt>
                <c:pt idx="3357">
                  <c:v>0.65613080847410676</c:v>
                </c:pt>
                <c:pt idx="3358">
                  <c:v>0.37386893557949702</c:v>
                </c:pt>
                <c:pt idx="3359">
                  <c:v>0.80164887627590908</c:v>
                </c:pt>
                <c:pt idx="3360">
                  <c:v>1.5184331187141951</c:v>
                </c:pt>
                <c:pt idx="3361">
                  <c:v>1.2104534227733001</c:v>
                </c:pt>
                <c:pt idx="3362">
                  <c:v>0.91582054861899564</c:v>
                </c:pt>
                <c:pt idx="3363">
                  <c:v>1.1672210961192058</c:v>
                </c:pt>
                <c:pt idx="3364">
                  <c:v>0.92225065884899493</c:v>
                </c:pt>
                <c:pt idx="3365">
                  <c:v>0.54803560108030069</c:v>
                </c:pt>
                <c:pt idx="3366">
                  <c:v>0.68348541257360818</c:v>
                </c:pt>
                <c:pt idx="3367">
                  <c:v>0.65420490568900214</c:v>
                </c:pt>
                <c:pt idx="3368">
                  <c:v>1.0076491879914038</c:v>
                </c:pt>
                <c:pt idx="3369">
                  <c:v>0.84333783729360579</c:v>
                </c:pt>
                <c:pt idx="3370">
                  <c:v>1.1666645235805941</c:v>
                </c:pt>
                <c:pt idx="3371">
                  <c:v>1.6287048334636021</c:v>
                </c:pt>
                <c:pt idx="3372">
                  <c:v>0.70043113062500595</c:v>
                </c:pt>
                <c:pt idx="3373">
                  <c:v>1.5538362574773905</c:v>
                </c:pt>
                <c:pt idx="3374">
                  <c:v>0.68245379608780088</c:v>
                </c:pt>
                <c:pt idx="3375">
                  <c:v>1.1634473126972011</c:v>
                </c:pt>
                <c:pt idx="3376">
                  <c:v>0.91774908652610443</c:v>
                </c:pt>
                <c:pt idx="3377">
                  <c:v>1.0821168614936092</c:v>
                </c:pt>
                <c:pt idx="3378">
                  <c:v>0.66858401587309635</c:v>
                </c:pt>
                <c:pt idx="3379">
                  <c:v>1.1097294551918915</c:v>
                </c:pt>
                <c:pt idx="3380">
                  <c:v>1.4289651170748892</c:v>
                </c:pt>
                <c:pt idx="3381">
                  <c:v>1.1216644916252958</c:v>
                </c:pt>
                <c:pt idx="3382">
                  <c:v>1.1216259465514042</c:v>
                </c:pt>
                <c:pt idx="3383">
                  <c:v>0.66271479582519743</c:v>
                </c:pt>
                <c:pt idx="3384">
                  <c:v>1.0455726438030979</c:v>
                </c:pt>
                <c:pt idx="3385">
                  <c:v>0.78805557654470981</c:v>
                </c:pt>
                <c:pt idx="3386">
                  <c:v>0.65826946110890161</c:v>
                </c:pt>
                <c:pt idx="3387">
                  <c:v>0.78373940719400814</c:v>
                </c:pt>
                <c:pt idx="3388">
                  <c:v>0.7529688146915039</c:v>
                </c:pt>
                <c:pt idx="3389">
                  <c:v>1.1019607918111938</c:v>
                </c:pt>
                <c:pt idx="3390">
                  <c:v>1.1402638068939026</c:v>
                </c:pt>
                <c:pt idx="3391">
                  <c:v>0.71504480687240124</c:v>
                </c:pt>
                <c:pt idx="3392">
                  <c:v>1.2618871948297965</c:v>
                </c:pt>
                <c:pt idx="3393">
                  <c:v>0.5102758795152057</c:v>
                </c:pt>
                <c:pt idx="3394">
                  <c:v>0.89267546277070076</c:v>
                </c:pt>
                <c:pt idx="3395">
                  <c:v>0.61661241038360015</c:v>
                </c:pt>
                <c:pt idx="3396">
                  <c:v>0.86505422532100362</c:v>
                </c:pt>
                <c:pt idx="3397">
                  <c:v>1.0813909571150995</c:v>
                </c:pt>
                <c:pt idx="3398">
                  <c:v>0.91611088134469298</c:v>
                </c:pt>
                <c:pt idx="3399">
                  <c:v>1.2782778651644975</c:v>
                </c:pt>
                <c:pt idx="3400">
                  <c:v>0.4865958065294933</c:v>
                </c:pt>
                <c:pt idx="3401">
                  <c:v>0.75729880267460314</c:v>
                </c:pt>
                <c:pt idx="3402">
                  <c:v>0.88257886698720267</c:v>
                </c:pt>
                <c:pt idx="3403">
                  <c:v>1.0322478920402041</c:v>
                </c:pt>
                <c:pt idx="3404">
                  <c:v>0.78164649257320529</c:v>
                </c:pt>
                <c:pt idx="3405">
                  <c:v>0.73176049050430236</c:v>
                </c:pt>
                <c:pt idx="3406">
                  <c:v>1.3080503337238047</c:v>
                </c:pt>
                <c:pt idx="3407">
                  <c:v>0.84636285212259565</c:v>
                </c:pt>
                <c:pt idx="3408">
                  <c:v>0.80395467100250073</c:v>
                </c:pt>
                <c:pt idx="3409">
                  <c:v>0.84531918727890343</c:v>
                </c:pt>
                <c:pt idx="3410">
                  <c:v>0.96389981898490285</c:v>
                </c:pt>
                <c:pt idx="3411">
                  <c:v>1.0638565314258983</c:v>
                </c:pt>
                <c:pt idx="3412">
                  <c:v>1.0016932440363984</c:v>
                </c:pt>
                <c:pt idx="3413">
                  <c:v>1.1636906338614068</c:v>
                </c:pt>
                <c:pt idx="3414">
                  <c:v>0.73264636872140443</c:v>
                </c:pt>
                <c:pt idx="3415">
                  <c:v>0.98330468838780349</c:v>
                </c:pt>
                <c:pt idx="3416">
                  <c:v>0.93051301921110507</c:v>
                </c:pt>
                <c:pt idx="3417">
                  <c:v>1.3999826052505995</c:v>
                </c:pt>
                <c:pt idx="3418">
                  <c:v>0.82063793243520633</c:v>
                </c:pt>
                <c:pt idx="3419">
                  <c:v>0.55253554197309951</c:v>
                </c:pt>
                <c:pt idx="3420">
                  <c:v>0.60163541105430662</c:v>
                </c:pt>
                <c:pt idx="3421">
                  <c:v>0.7987664391515068</c:v>
                </c:pt>
                <c:pt idx="3422">
                  <c:v>0.88240562932650091</c:v>
                </c:pt>
                <c:pt idx="3423">
                  <c:v>0.79478307246110358</c:v>
                </c:pt>
                <c:pt idx="3424">
                  <c:v>0.81286958766419826</c:v>
                </c:pt>
                <c:pt idx="3425">
                  <c:v>0.7374528091339001</c:v>
                </c:pt>
                <c:pt idx="3426">
                  <c:v>1.216050271749296</c:v>
                </c:pt>
                <c:pt idx="3427">
                  <c:v>0.74142880709190762</c:v>
                </c:pt>
                <c:pt idx="3428">
                  <c:v>0.9662572898945001</c:v>
                </c:pt>
                <c:pt idx="3429">
                  <c:v>1.1355229573621932</c:v>
                </c:pt>
                <c:pt idx="3430">
                  <c:v>0.53695954443520577</c:v>
                </c:pt>
                <c:pt idx="3431">
                  <c:v>0.82185205959490304</c:v>
                </c:pt>
                <c:pt idx="3432">
                  <c:v>0.69913717409810094</c:v>
                </c:pt>
                <c:pt idx="3433">
                  <c:v>0.67254909388870876</c:v>
                </c:pt>
                <c:pt idx="3434">
                  <c:v>1.0290395206093024</c:v>
                </c:pt>
                <c:pt idx="3435">
                  <c:v>0.87499801210590955</c:v>
                </c:pt>
                <c:pt idx="3436">
                  <c:v>0.7428802418444036</c:v>
                </c:pt>
                <c:pt idx="3437">
                  <c:v>1.0516300505294887</c:v>
                </c:pt>
                <c:pt idx="3438">
                  <c:v>0.76459021888830414</c:v>
                </c:pt>
                <c:pt idx="3439">
                  <c:v>1.3009177944375949</c:v>
                </c:pt>
                <c:pt idx="3440">
                  <c:v>0.85777940059090318</c:v>
                </c:pt>
                <c:pt idx="3441">
                  <c:v>1.0294998113155032</c:v>
                </c:pt>
                <c:pt idx="3442">
                  <c:v>0.67712743559500121</c:v>
                </c:pt>
                <c:pt idx="3443">
                  <c:v>0.88043608711490129</c:v>
                </c:pt>
                <c:pt idx="3444">
                  <c:v>0.93127519896380362</c:v>
                </c:pt>
                <c:pt idx="3445">
                  <c:v>0.6675571281896997</c:v>
                </c:pt>
                <c:pt idx="3446">
                  <c:v>0.41040837834930438</c:v>
                </c:pt>
                <c:pt idx="3447">
                  <c:v>0.62810723099609578</c:v>
                </c:pt>
                <c:pt idx="3448">
                  <c:v>0.61315031783580365</c:v>
                </c:pt>
                <c:pt idx="3449">
                  <c:v>0.93865829737381046</c:v>
                </c:pt>
                <c:pt idx="3450">
                  <c:v>0.90003073973789949</c:v>
                </c:pt>
                <c:pt idx="3451">
                  <c:v>1.1594619361870002</c:v>
                </c:pt>
                <c:pt idx="3452">
                  <c:v>0.90253281930669949</c:v>
                </c:pt>
                <c:pt idx="3453">
                  <c:v>0.62934337052010658</c:v>
                </c:pt>
                <c:pt idx="3454">
                  <c:v>0.81077279610100561</c:v>
                </c:pt>
                <c:pt idx="3455">
                  <c:v>0.92110868349380126</c:v>
                </c:pt>
                <c:pt idx="3456">
                  <c:v>0.9062804267067005</c:v>
                </c:pt>
                <c:pt idx="3457">
                  <c:v>0.88358402249520063</c:v>
                </c:pt>
                <c:pt idx="3458">
                  <c:v>0.71547203150579763</c:v>
                </c:pt>
                <c:pt idx="3459">
                  <c:v>0.68226842668560073</c:v>
                </c:pt>
                <c:pt idx="3460">
                  <c:v>1.1015576727874918</c:v>
                </c:pt>
                <c:pt idx="3461">
                  <c:v>0.85930374370100537</c:v>
                </c:pt>
                <c:pt idx="3462">
                  <c:v>0.77500661430200091</c:v>
                </c:pt>
                <c:pt idx="3463">
                  <c:v>1.0672666304695038</c:v>
                </c:pt>
                <c:pt idx="3464">
                  <c:v>1.2612954379852959</c:v>
                </c:pt>
                <c:pt idx="3465">
                  <c:v>0.97165480528110515</c:v>
                </c:pt>
                <c:pt idx="3466">
                  <c:v>0.53731001423570035</c:v>
                </c:pt>
                <c:pt idx="3467">
                  <c:v>0.51286961549530474</c:v>
                </c:pt>
                <c:pt idx="3468">
                  <c:v>0.32895199168399514</c:v>
                </c:pt>
                <c:pt idx="3469">
                  <c:v>1.0587858032183035</c:v>
                </c:pt>
                <c:pt idx="3470">
                  <c:v>0.68881743911799764</c:v>
                </c:pt>
                <c:pt idx="3471">
                  <c:v>0.76032210910770459</c:v>
                </c:pt>
                <c:pt idx="3472">
                  <c:v>0.34223478362720727</c:v>
                </c:pt>
                <c:pt idx="3473">
                  <c:v>0.47947884546870634</c:v>
                </c:pt>
                <c:pt idx="3474">
                  <c:v>0.63629787720809827</c:v>
                </c:pt>
                <c:pt idx="3475">
                  <c:v>0.5528652867508016</c:v>
                </c:pt>
                <c:pt idx="3476">
                  <c:v>0.88011275085969454</c:v>
                </c:pt>
                <c:pt idx="3477">
                  <c:v>0.70792596618750536</c:v>
                </c:pt>
                <c:pt idx="3478">
                  <c:v>0.82577262166219845</c:v>
                </c:pt>
                <c:pt idx="3479">
                  <c:v>0.90335844171950441</c:v>
                </c:pt>
                <c:pt idx="3480">
                  <c:v>0.80499082489089591</c:v>
                </c:pt>
                <c:pt idx="3481">
                  <c:v>0.81430197710480701</c:v>
                </c:pt>
                <c:pt idx="3482">
                  <c:v>1.0878866063080039</c:v>
                </c:pt>
                <c:pt idx="3483">
                  <c:v>0.50497829576380582</c:v>
                </c:pt>
                <c:pt idx="3484">
                  <c:v>0.67895558775809972</c:v>
                </c:pt>
                <c:pt idx="3485">
                  <c:v>0.55923343080439769</c:v>
                </c:pt>
                <c:pt idx="3486">
                  <c:v>0.45709648166639733</c:v>
                </c:pt>
                <c:pt idx="3487">
                  <c:v>1.2444892869715005</c:v>
                </c:pt>
                <c:pt idx="3488">
                  <c:v>0.62618766057029562</c:v>
                </c:pt>
                <c:pt idx="3489">
                  <c:v>0.47118965197529511</c:v>
                </c:pt>
                <c:pt idx="3490">
                  <c:v>0.7696071700001027</c:v>
                </c:pt>
                <c:pt idx="3491">
                  <c:v>0.65628645420440779</c:v>
                </c:pt>
                <c:pt idx="3492">
                  <c:v>0.81780552694690001</c:v>
                </c:pt>
                <c:pt idx="3493">
                  <c:v>0.96423323867660005</c:v>
                </c:pt>
                <c:pt idx="3494">
                  <c:v>0.88429922274160522</c:v>
                </c:pt>
                <c:pt idx="3495">
                  <c:v>0.86082783155120768</c:v>
                </c:pt>
                <c:pt idx="3496">
                  <c:v>1.0182817773033008</c:v>
                </c:pt>
                <c:pt idx="3497">
                  <c:v>0.90500565929450516</c:v>
                </c:pt>
                <c:pt idx="3498">
                  <c:v>0.85635206922150076</c:v>
                </c:pt>
                <c:pt idx="3499">
                  <c:v>0.58530158900239748</c:v>
                </c:pt>
                <c:pt idx="3500">
                  <c:v>0.76320313180950461</c:v>
                </c:pt>
                <c:pt idx="3501">
                  <c:v>1.0675063300700032</c:v>
                </c:pt>
                <c:pt idx="3502">
                  <c:v>0.68717484974920062</c:v>
                </c:pt>
                <c:pt idx="3503">
                  <c:v>0.70365532907510464</c:v>
                </c:pt>
                <c:pt idx="3504">
                  <c:v>0.73453676794190093</c:v>
                </c:pt>
                <c:pt idx="3505">
                  <c:v>0.72478435948789965</c:v>
                </c:pt>
                <c:pt idx="3506">
                  <c:v>0.79527332361830361</c:v>
                </c:pt>
                <c:pt idx="3507">
                  <c:v>0.78445908167469725</c:v>
                </c:pt>
                <c:pt idx="3508">
                  <c:v>1.0270097737301978</c:v>
                </c:pt>
                <c:pt idx="3509">
                  <c:v>0.60597471010770265</c:v>
                </c:pt>
                <c:pt idx="3510">
                  <c:v>0.69081228366829628</c:v>
                </c:pt>
                <c:pt idx="3511">
                  <c:v>0.72800212204620607</c:v>
                </c:pt>
                <c:pt idx="3512">
                  <c:v>0.50244014797650038</c:v>
                </c:pt>
                <c:pt idx="3513">
                  <c:v>0.65022915071090004</c:v>
                </c:pt>
                <c:pt idx="3514">
                  <c:v>0.55948113276110689</c:v>
                </c:pt>
                <c:pt idx="3515">
                  <c:v>0.47936268754850336</c:v>
                </c:pt>
                <c:pt idx="3516">
                  <c:v>0.8356304407576971</c:v>
                </c:pt>
                <c:pt idx="3517">
                  <c:v>0.61558705375360034</c:v>
                </c:pt>
                <c:pt idx="3518">
                  <c:v>0.70165870136750663</c:v>
                </c:pt>
                <c:pt idx="3519">
                  <c:v>0.54543719688439296</c:v>
                </c:pt>
                <c:pt idx="3520">
                  <c:v>0.98997560037020094</c:v>
                </c:pt>
                <c:pt idx="3521">
                  <c:v>1.0437695570596983</c:v>
                </c:pt>
                <c:pt idx="3522">
                  <c:v>1.0039926327013931</c:v>
                </c:pt>
                <c:pt idx="3523">
                  <c:v>0.55513736523459989</c:v>
                </c:pt>
                <c:pt idx="3524">
                  <c:v>0.79619755945739712</c:v>
                </c:pt>
                <c:pt idx="3525">
                  <c:v>0.56118733397970288</c:v>
                </c:pt>
                <c:pt idx="3526">
                  <c:v>0.62379768054390472</c:v>
                </c:pt>
                <c:pt idx="3527">
                  <c:v>0.43656839890620491</c:v>
                </c:pt>
                <c:pt idx="3528">
                  <c:v>0.63680010090520511</c:v>
                </c:pt>
                <c:pt idx="3529">
                  <c:v>0.95890843779350088</c:v>
                </c:pt>
                <c:pt idx="3530">
                  <c:v>0.47157822896390761</c:v>
                </c:pt>
                <c:pt idx="3531">
                  <c:v>0.53748108895820157</c:v>
                </c:pt>
                <c:pt idx="3532">
                  <c:v>0.73299160986819811</c:v>
                </c:pt>
                <c:pt idx="3533">
                  <c:v>0.48965890589990363</c:v>
                </c:pt>
                <c:pt idx="3534">
                  <c:v>0.91920012470420198</c:v>
                </c:pt>
                <c:pt idx="3535">
                  <c:v>0.46912525064389854</c:v>
                </c:pt>
                <c:pt idx="3536">
                  <c:v>0.77123391175550149</c:v>
                </c:pt>
                <c:pt idx="3537">
                  <c:v>1.0070067242204033</c:v>
                </c:pt>
                <c:pt idx="3538">
                  <c:v>0.43135911070750432</c:v>
                </c:pt>
                <c:pt idx="3539">
                  <c:v>0.67768486607910927</c:v>
                </c:pt>
                <c:pt idx="3540">
                  <c:v>0.43692731706279786</c:v>
                </c:pt>
                <c:pt idx="3541">
                  <c:v>1.1498200908070924</c:v>
                </c:pt>
                <c:pt idx="3542">
                  <c:v>0.77643848220789402</c:v>
                </c:pt>
                <c:pt idx="3543">
                  <c:v>0.92925599712480056</c:v>
                </c:pt>
                <c:pt idx="3544">
                  <c:v>0.54201728119510051</c:v>
                </c:pt>
                <c:pt idx="3545">
                  <c:v>0.80626139493320159</c:v>
                </c:pt>
                <c:pt idx="3546">
                  <c:v>0.50213845838240445</c:v>
                </c:pt>
                <c:pt idx="3547">
                  <c:v>0.72591097103350177</c:v>
                </c:pt>
                <c:pt idx="3548">
                  <c:v>0.76978363198219546</c:v>
                </c:pt>
                <c:pt idx="3549">
                  <c:v>0.63546900051619826</c:v>
                </c:pt>
                <c:pt idx="3550">
                  <c:v>0.51260206433130406</c:v>
                </c:pt>
                <c:pt idx="3551">
                  <c:v>0.74554204577950145</c:v>
                </c:pt>
                <c:pt idx="3552">
                  <c:v>0.36588044994630464</c:v>
                </c:pt>
                <c:pt idx="3553">
                  <c:v>0.6303901244726976</c:v>
                </c:pt>
                <c:pt idx="3554">
                  <c:v>0.53115471595719999</c:v>
                </c:pt>
                <c:pt idx="3555">
                  <c:v>0.29053409830770288</c:v>
                </c:pt>
                <c:pt idx="3556">
                  <c:v>0.45067888646769932</c:v>
                </c:pt>
                <c:pt idx="3557">
                  <c:v>0.50185017418120026</c:v>
                </c:pt>
                <c:pt idx="3558">
                  <c:v>0.6203049715249026</c:v>
                </c:pt>
                <c:pt idx="3559">
                  <c:v>0.93269540985150701</c:v>
                </c:pt>
                <c:pt idx="3560">
                  <c:v>0.76619079195930362</c:v>
                </c:pt>
                <c:pt idx="3561">
                  <c:v>0.7404567714071959</c:v>
                </c:pt>
                <c:pt idx="3562">
                  <c:v>0.57310525942560275</c:v>
                </c:pt>
                <c:pt idx="3563">
                  <c:v>0.90501091919729459</c:v>
                </c:pt>
                <c:pt idx="3564">
                  <c:v>1.0689723302220955</c:v>
                </c:pt>
                <c:pt idx="3565">
                  <c:v>0.64091404639789884</c:v>
                </c:pt>
                <c:pt idx="3566">
                  <c:v>0.75834440084620003</c:v>
                </c:pt>
                <c:pt idx="3567">
                  <c:v>0.9275818104334983</c:v>
                </c:pt>
                <c:pt idx="3568">
                  <c:v>0.66907468496289602</c:v>
                </c:pt>
                <c:pt idx="3569">
                  <c:v>0.9449736548774017</c:v>
                </c:pt>
                <c:pt idx="3570">
                  <c:v>0.62086752267049683</c:v>
                </c:pt>
                <c:pt idx="3571">
                  <c:v>0.59147624219089534</c:v>
                </c:pt>
                <c:pt idx="3572">
                  <c:v>1.0341636091898039</c:v>
                </c:pt>
                <c:pt idx="3573">
                  <c:v>0.75680804349450637</c:v>
                </c:pt>
                <c:pt idx="3574">
                  <c:v>0.5825797410680027</c:v>
                </c:pt>
                <c:pt idx="3575">
                  <c:v>0.74291750911109489</c:v>
                </c:pt>
                <c:pt idx="3576">
                  <c:v>0.66793762958160163</c:v>
                </c:pt>
                <c:pt idx="3577">
                  <c:v>0.37590162774860564</c:v>
                </c:pt>
                <c:pt idx="3578">
                  <c:v>0.83348567912020144</c:v>
                </c:pt>
                <c:pt idx="3579">
                  <c:v>0.69969248453140076</c:v>
                </c:pt>
                <c:pt idx="3580">
                  <c:v>1.0363188113382107</c:v>
                </c:pt>
                <c:pt idx="3581">
                  <c:v>0.524955885001404</c:v>
                </c:pt>
                <c:pt idx="3582">
                  <c:v>0.40452866152000605</c:v>
                </c:pt>
                <c:pt idx="3583">
                  <c:v>1.202390993349491</c:v>
                </c:pt>
                <c:pt idx="3584">
                  <c:v>0.70911569163459764</c:v>
                </c:pt>
                <c:pt idx="3585">
                  <c:v>0.80478895831960562</c:v>
                </c:pt>
                <c:pt idx="3586">
                  <c:v>0.77610783115369575</c:v>
                </c:pt>
                <c:pt idx="3587">
                  <c:v>0.55013934222420002</c:v>
                </c:pt>
                <c:pt idx="3588">
                  <c:v>0.51207105624070248</c:v>
                </c:pt>
                <c:pt idx="3589">
                  <c:v>0.40644673173889717</c:v>
                </c:pt>
                <c:pt idx="3590">
                  <c:v>0.29369971485449758</c:v>
                </c:pt>
                <c:pt idx="3591">
                  <c:v>0.42125495922570638</c:v>
                </c:pt>
                <c:pt idx="3592">
                  <c:v>0.63125106708290002</c:v>
                </c:pt>
                <c:pt idx="3593">
                  <c:v>0.97806355183749083</c:v>
                </c:pt>
                <c:pt idx="3594">
                  <c:v>0.52858655563879609</c:v>
                </c:pt>
                <c:pt idx="3595">
                  <c:v>0.7490046016886015</c:v>
                </c:pt>
                <c:pt idx="3596">
                  <c:v>0.87927083967890052</c:v>
                </c:pt>
                <c:pt idx="3597">
                  <c:v>0.82142682725310812</c:v>
                </c:pt>
                <c:pt idx="3598">
                  <c:v>0.6299468863278036</c:v>
                </c:pt>
                <c:pt idx="3599">
                  <c:v>0.64193405996709885</c:v>
                </c:pt>
                <c:pt idx="3600">
                  <c:v>0.61885879490550832</c:v>
                </c:pt>
                <c:pt idx="3601">
                  <c:v>0.67518760641860742</c:v>
                </c:pt>
                <c:pt idx="3602">
                  <c:v>0.7123479990632976</c:v>
                </c:pt>
                <c:pt idx="3603">
                  <c:v>0.97215127620529573</c:v>
                </c:pt>
                <c:pt idx="3604">
                  <c:v>1.0217082564063944</c:v>
                </c:pt>
                <c:pt idx="3605">
                  <c:v>0.68879116745920443</c:v>
                </c:pt>
                <c:pt idx="3606">
                  <c:v>0.58151728904580491</c:v>
                </c:pt>
                <c:pt idx="3607">
                  <c:v>0.66446173298490463</c:v>
                </c:pt>
                <c:pt idx="3608">
                  <c:v>0.3607394975279023</c:v>
                </c:pt>
                <c:pt idx="3609">
                  <c:v>0.86191474145689995</c:v>
                </c:pt>
                <c:pt idx="3610">
                  <c:v>0.55131821843910911</c:v>
                </c:pt>
                <c:pt idx="3611">
                  <c:v>0.68483838741609548</c:v>
                </c:pt>
                <c:pt idx="3612">
                  <c:v>0.62991600454870644</c:v>
                </c:pt>
                <c:pt idx="3613">
                  <c:v>0.21164490142329895</c:v>
                </c:pt>
                <c:pt idx="3614">
                  <c:v>0.43693019414709588</c:v>
                </c:pt>
                <c:pt idx="3615">
                  <c:v>0.70834667842669363</c:v>
                </c:pt>
                <c:pt idx="3616">
                  <c:v>0.30464698071010332</c:v>
                </c:pt>
                <c:pt idx="3617">
                  <c:v>0.24052702293829498</c:v>
                </c:pt>
                <c:pt idx="3618">
                  <c:v>0.8161914544649026</c:v>
                </c:pt>
                <c:pt idx="3619">
                  <c:v>0.71267480856960586</c:v>
                </c:pt>
                <c:pt idx="3620">
                  <c:v>0.5501220008729012</c:v>
                </c:pt>
                <c:pt idx="3621">
                  <c:v>0.59343905010250364</c:v>
                </c:pt>
                <c:pt idx="3622">
                  <c:v>0.49302051006260894</c:v>
                </c:pt>
                <c:pt idx="3623">
                  <c:v>0.58776001926699462</c:v>
                </c:pt>
                <c:pt idx="3624">
                  <c:v>0.47198972856179466</c:v>
                </c:pt>
                <c:pt idx="3625">
                  <c:v>0.61851775727780023</c:v>
                </c:pt>
                <c:pt idx="3626">
                  <c:v>0.59870593550640439</c:v>
                </c:pt>
                <c:pt idx="3627">
                  <c:v>0.74476877545369524</c:v>
                </c:pt>
                <c:pt idx="3628">
                  <c:v>0.54380710028880264</c:v>
                </c:pt>
                <c:pt idx="3629">
                  <c:v>0.29606195493769882</c:v>
                </c:pt>
                <c:pt idx="3630">
                  <c:v>0.73317061623490465</c:v>
                </c:pt>
                <c:pt idx="3631">
                  <c:v>0.4792293158437958</c:v>
                </c:pt>
                <c:pt idx="3632">
                  <c:v>0.43668485603899398</c:v>
                </c:pt>
                <c:pt idx="3633">
                  <c:v>0.43605188154630531</c:v>
                </c:pt>
                <c:pt idx="3634">
                  <c:v>0.69830323150950324</c:v>
                </c:pt>
                <c:pt idx="3635">
                  <c:v>0.52088079953429667</c:v>
                </c:pt>
                <c:pt idx="3636">
                  <c:v>0.38971536571659732</c:v>
                </c:pt>
                <c:pt idx="3637">
                  <c:v>0.34420904064189972</c:v>
                </c:pt>
                <c:pt idx="3638">
                  <c:v>0.7139379445872005</c:v>
                </c:pt>
                <c:pt idx="3639">
                  <c:v>0.6068164793512949</c:v>
                </c:pt>
                <c:pt idx="3640">
                  <c:v>0.5144683534190051</c:v>
                </c:pt>
                <c:pt idx="3641">
                  <c:v>0.73843765403930262</c:v>
                </c:pt>
                <c:pt idx="3642">
                  <c:v>0.45746893398710298</c:v>
                </c:pt>
                <c:pt idx="3643">
                  <c:v>0.82203390237690144</c:v>
                </c:pt>
                <c:pt idx="3644">
                  <c:v>0.59465176495689365</c:v>
                </c:pt>
                <c:pt idx="3645">
                  <c:v>0.12774271770699391</c:v>
                </c:pt>
                <c:pt idx="3646">
                  <c:v>0.30519804630219483</c:v>
                </c:pt>
                <c:pt idx="3647">
                  <c:v>0.55139175704450161</c:v>
                </c:pt>
                <c:pt idx="3648">
                  <c:v>0.82001373712130032</c:v>
                </c:pt>
                <c:pt idx="3649">
                  <c:v>0.69874077429550674</c:v>
                </c:pt>
                <c:pt idx="3650">
                  <c:v>0.30728084856700388</c:v>
                </c:pt>
                <c:pt idx="3651">
                  <c:v>0.53414634628950364</c:v>
                </c:pt>
                <c:pt idx="3652">
                  <c:v>0.15552906181010046</c:v>
                </c:pt>
                <c:pt idx="3653">
                  <c:v>0.41185986912759787</c:v>
                </c:pt>
                <c:pt idx="3654">
                  <c:v>0.14502804908539779</c:v>
                </c:pt>
                <c:pt idx="3655">
                  <c:v>0.55907887460680028</c:v>
                </c:pt>
                <c:pt idx="3656">
                  <c:v>0.59009508404440913</c:v>
                </c:pt>
                <c:pt idx="3657">
                  <c:v>0.78640191024869965</c:v>
                </c:pt>
                <c:pt idx="3658">
                  <c:v>0.39461956313940366</c:v>
                </c:pt>
                <c:pt idx="3659">
                  <c:v>0.62723787128929664</c:v>
                </c:pt>
                <c:pt idx="3660">
                  <c:v>0.29026221124580492</c:v>
                </c:pt>
                <c:pt idx="3661">
                  <c:v>0.62351983851550896</c:v>
                </c:pt>
                <c:pt idx="3662">
                  <c:v>0.40008361227470024</c:v>
                </c:pt>
                <c:pt idx="3663">
                  <c:v>0.96374008544269463</c:v>
                </c:pt>
                <c:pt idx="3664">
                  <c:v>0.65646558403820154</c:v>
                </c:pt>
                <c:pt idx="3665">
                  <c:v>0.64853540002920362</c:v>
                </c:pt>
                <c:pt idx="3666">
                  <c:v>0.62960053272499594</c:v>
                </c:pt>
                <c:pt idx="3667">
                  <c:v>0.4525105149635068</c:v>
                </c:pt>
                <c:pt idx="3668">
                  <c:v>0.65423862876750161</c:v>
                </c:pt>
                <c:pt idx="3669">
                  <c:v>0.45595119805510365</c:v>
                </c:pt>
                <c:pt idx="3670">
                  <c:v>0.35283171685989717</c:v>
                </c:pt>
                <c:pt idx="3671">
                  <c:v>0.85301317796140097</c:v>
                </c:pt>
                <c:pt idx="3672">
                  <c:v>0.56763910669420425</c:v>
                </c:pt>
                <c:pt idx="3673">
                  <c:v>0.67520370921229755</c:v>
                </c:pt>
                <c:pt idx="3674">
                  <c:v>0.28257674833419388</c:v>
                </c:pt>
                <c:pt idx="3675">
                  <c:v>0.73396668382770258</c:v>
                </c:pt>
                <c:pt idx="3676">
                  <c:v>0.56941995579100457</c:v>
                </c:pt>
                <c:pt idx="3677">
                  <c:v>0.67907019176179562</c:v>
                </c:pt>
                <c:pt idx="3678">
                  <c:v>0.30493577598579824</c:v>
                </c:pt>
                <c:pt idx="3679">
                  <c:v>0.50849398863640249</c:v>
                </c:pt>
                <c:pt idx="3680">
                  <c:v>0.73912136819629382</c:v>
                </c:pt>
                <c:pt idx="3681">
                  <c:v>0.25632918666750032</c:v>
                </c:pt>
                <c:pt idx="3682">
                  <c:v>0.58517206813669942</c:v>
                </c:pt>
                <c:pt idx="3683">
                  <c:v>0.56939768333480123</c:v>
                </c:pt>
                <c:pt idx="3684">
                  <c:v>0.82308459904530196</c:v>
                </c:pt>
                <c:pt idx="3685">
                  <c:v>0.55068872148839965</c:v>
                </c:pt>
                <c:pt idx="3686">
                  <c:v>0.40309550262739424</c:v>
                </c:pt>
                <c:pt idx="3687">
                  <c:v>0.46412557025379897</c:v>
                </c:pt>
                <c:pt idx="3688">
                  <c:v>0.97877925076849992</c:v>
                </c:pt>
                <c:pt idx="3689">
                  <c:v>0.50114761185280088</c:v>
                </c:pt>
                <c:pt idx="3690">
                  <c:v>0.25758139152110004</c:v>
                </c:pt>
                <c:pt idx="3691">
                  <c:v>0.50632608938150259</c:v>
                </c:pt>
                <c:pt idx="3692">
                  <c:v>0.46989074069109904</c:v>
                </c:pt>
                <c:pt idx="3693">
                  <c:v>0.51499989141109648</c:v>
                </c:pt>
                <c:pt idx="3694">
                  <c:v>0.38774125884110228</c:v>
                </c:pt>
                <c:pt idx="3695">
                  <c:v>0.76768144560550833</c:v>
                </c:pt>
                <c:pt idx="3696">
                  <c:v>0.57841412738929421</c:v>
                </c:pt>
                <c:pt idx="3697">
                  <c:v>0.78618976430570342</c:v>
                </c:pt>
                <c:pt idx="3698">
                  <c:v>0.51283080097819556</c:v>
                </c:pt>
                <c:pt idx="3699">
                  <c:v>0.5007580998977943</c:v>
                </c:pt>
                <c:pt idx="3700">
                  <c:v>0.69390722450960418</c:v>
                </c:pt>
                <c:pt idx="3701">
                  <c:v>0.77421922998109949</c:v>
                </c:pt>
                <c:pt idx="3702">
                  <c:v>0.34346654922650716</c:v>
                </c:pt>
                <c:pt idx="3703">
                  <c:v>0.71938110112920128</c:v>
                </c:pt>
                <c:pt idx="3704">
                  <c:v>0.57551248301089686</c:v>
                </c:pt>
                <c:pt idx="3705">
                  <c:v>0.55150047173809469</c:v>
                </c:pt>
                <c:pt idx="3706">
                  <c:v>0.52466779758330562</c:v>
                </c:pt>
                <c:pt idx="3707">
                  <c:v>0.63702538168290368</c:v>
                </c:pt>
                <c:pt idx="3708">
                  <c:v>0.44141712217469964</c:v>
                </c:pt>
                <c:pt idx="3709">
                  <c:v>0.51262374124739551</c:v>
                </c:pt>
                <c:pt idx="3710">
                  <c:v>0.46927327391560586</c:v>
                </c:pt>
                <c:pt idx="3711">
                  <c:v>0.46568836608709452</c:v>
                </c:pt>
                <c:pt idx="3712">
                  <c:v>0.50076441232819957</c:v>
                </c:pt>
                <c:pt idx="3713">
                  <c:v>0.25215374841749727</c:v>
                </c:pt>
                <c:pt idx="3714">
                  <c:v>0.51820715861279609</c:v>
                </c:pt>
                <c:pt idx="3715">
                  <c:v>0.42175254979690635</c:v>
                </c:pt>
                <c:pt idx="3716">
                  <c:v>0.474640814133096</c:v>
                </c:pt>
                <c:pt idx="3717">
                  <c:v>0.85799766642719955</c:v>
                </c:pt>
                <c:pt idx="3718">
                  <c:v>0.55889358051550175</c:v>
                </c:pt>
                <c:pt idx="3719">
                  <c:v>0.31414989239410002</c:v>
                </c:pt>
                <c:pt idx="3720">
                  <c:v>0.91398786484589323</c:v>
                </c:pt>
                <c:pt idx="3721">
                  <c:v>0.36958494088899962</c:v>
                </c:pt>
                <c:pt idx="3722">
                  <c:v>0.30107677005159522</c:v>
                </c:pt>
                <c:pt idx="3723">
                  <c:v>0.74283551478370902</c:v>
                </c:pt>
                <c:pt idx="3724">
                  <c:v>0.39533854577730854</c:v>
                </c:pt>
                <c:pt idx="3725">
                  <c:v>0.36330704753299881</c:v>
                </c:pt>
                <c:pt idx="3726">
                  <c:v>0.55290023861150273</c:v>
                </c:pt>
                <c:pt idx="3727">
                  <c:v>0.71414177098489828</c:v>
                </c:pt>
                <c:pt idx="3728">
                  <c:v>0.54157114988809951</c:v>
                </c:pt>
                <c:pt idx="3729">
                  <c:v>0.43226304676879579</c:v>
                </c:pt>
                <c:pt idx="3730">
                  <c:v>0.53821311796599458</c:v>
                </c:pt>
                <c:pt idx="3731">
                  <c:v>0.47495382475460818</c:v>
                </c:pt>
                <c:pt idx="3732">
                  <c:v>0.52819370350229633</c:v>
                </c:pt>
                <c:pt idx="3733">
                  <c:v>0.47138586446169595</c:v>
                </c:pt>
                <c:pt idx="3734">
                  <c:v>0.67884895851751037</c:v>
                </c:pt>
                <c:pt idx="3735">
                  <c:v>0.57468011805950703</c:v>
                </c:pt>
                <c:pt idx="3736">
                  <c:v>0.1775806285666022</c:v>
                </c:pt>
                <c:pt idx="3737">
                  <c:v>0.62837787911820464</c:v>
                </c:pt>
                <c:pt idx="3738">
                  <c:v>0.29019906402059803</c:v>
                </c:pt>
                <c:pt idx="3739">
                  <c:v>0.39203242344680794</c:v>
                </c:pt>
                <c:pt idx="3740">
                  <c:v>0.39485372997309476</c:v>
                </c:pt>
                <c:pt idx="3741">
                  <c:v>0.28565388605170483</c:v>
                </c:pt>
                <c:pt idx="3742">
                  <c:v>0.41065684713539952</c:v>
                </c:pt>
                <c:pt idx="3743">
                  <c:v>0.46254108825590384</c:v>
                </c:pt>
                <c:pt idx="3744">
                  <c:v>0.66985236129539771</c:v>
                </c:pt>
                <c:pt idx="3745">
                  <c:v>0.30634702090340232</c:v>
                </c:pt>
                <c:pt idx="3746">
                  <c:v>0.38409890830709675</c:v>
                </c:pt>
                <c:pt idx="3747">
                  <c:v>0.35154911362380431</c:v>
                </c:pt>
                <c:pt idx="3748">
                  <c:v>0.48665387343210398</c:v>
                </c:pt>
                <c:pt idx="3749">
                  <c:v>0.2657056025664975</c:v>
                </c:pt>
                <c:pt idx="3750">
                  <c:v>0.48837166780049546</c:v>
                </c:pt>
                <c:pt idx="3751">
                  <c:v>0.50081905915820368</c:v>
                </c:pt>
                <c:pt idx="3752">
                  <c:v>0.60587603943909896</c:v>
                </c:pt>
                <c:pt idx="3753">
                  <c:v>0.5035685113632975</c:v>
                </c:pt>
                <c:pt idx="3754">
                  <c:v>0.53124665348090661</c:v>
                </c:pt>
                <c:pt idx="3755">
                  <c:v>0.4707373632321038</c:v>
                </c:pt>
                <c:pt idx="3756">
                  <c:v>0.49986441969369555</c:v>
                </c:pt>
                <c:pt idx="3757">
                  <c:v>0.40133239615180138</c:v>
                </c:pt>
                <c:pt idx="3758">
                  <c:v>0.43849116318510656</c:v>
                </c:pt>
                <c:pt idx="3759">
                  <c:v>0.73149943151860375</c:v>
                </c:pt>
                <c:pt idx="3760">
                  <c:v>0.68992483253710835</c:v>
                </c:pt>
                <c:pt idx="3761">
                  <c:v>0.57972196048530356</c:v>
                </c:pt>
                <c:pt idx="3762">
                  <c:v>0.38673536891940458</c:v>
                </c:pt>
                <c:pt idx="3763">
                  <c:v>0.66750438674080215</c:v>
                </c:pt>
                <c:pt idx="3764">
                  <c:v>0.65858160795940779</c:v>
                </c:pt>
                <c:pt idx="3765">
                  <c:v>0.71795870808759465</c:v>
                </c:pt>
                <c:pt idx="3766">
                  <c:v>0.59222725718599845</c:v>
                </c:pt>
                <c:pt idx="3767">
                  <c:v>0.63836205162910264</c:v>
                </c:pt>
                <c:pt idx="3768">
                  <c:v>0.62968546045700002</c:v>
                </c:pt>
                <c:pt idx="3769">
                  <c:v>0.6204531962859936</c:v>
                </c:pt>
                <c:pt idx="3770">
                  <c:v>0.273680613184896</c:v>
                </c:pt>
                <c:pt idx="3771">
                  <c:v>0.2831789334168075</c:v>
                </c:pt>
                <c:pt idx="3772">
                  <c:v>0.38216139986579495</c:v>
                </c:pt>
                <c:pt idx="3773">
                  <c:v>0.47608105125380124</c:v>
                </c:pt>
                <c:pt idx="3774">
                  <c:v>0.19515426873150021</c:v>
                </c:pt>
                <c:pt idx="3775">
                  <c:v>0.66556792687420341</c:v>
                </c:pt>
                <c:pt idx="3776">
                  <c:v>0.32913853615859534</c:v>
                </c:pt>
                <c:pt idx="3777">
                  <c:v>0.23272387431339325</c:v>
                </c:pt>
                <c:pt idx="3778">
                  <c:v>0.58515005159540789</c:v>
                </c:pt>
                <c:pt idx="3779">
                  <c:v>0.59925776519760376</c:v>
                </c:pt>
                <c:pt idx="3780">
                  <c:v>0.27151311282770507</c:v>
                </c:pt>
                <c:pt idx="3781">
                  <c:v>0.46646765760199571</c:v>
                </c:pt>
                <c:pt idx="3782">
                  <c:v>0.46457431514410658</c:v>
                </c:pt>
                <c:pt idx="3783">
                  <c:v>0.67054233146899611</c:v>
                </c:pt>
                <c:pt idx="3784">
                  <c:v>0.63467784533650073</c:v>
                </c:pt>
                <c:pt idx="3785">
                  <c:v>0.44615432827779988</c:v>
                </c:pt>
                <c:pt idx="3786">
                  <c:v>0.46592304904339699</c:v>
                </c:pt>
                <c:pt idx="3787">
                  <c:v>0.47523139032240636</c:v>
                </c:pt>
                <c:pt idx="3788">
                  <c:v>0.56155111096090549</c:v>
                </c:pt>
                <c:pt idx="3789">
                  <c:v>0.70808038250049865</c:v>
                </c:pt>
                <c:pt idx="3790">
                  <c:v>0.79234161291400396</c:v>
                </c:pt>
                <c:pt idx="3791">
                  <c:v>0.51584945382279801</c:v>
                </c:pt>
                <c:pt idx="3792">
                  <c:v>0.4474581526301053</c:v>
                </c:pt>
                <c:pt idx="3793">
                  <c:v>0.45444339184740673</c:v>
                </c:pt>
                <c:pt idx="3794">
                  <c:v>0.52151209515879748</c:v>
                </c:pt>
                <c:pt idx="3795">
                  <c:v>0.55470704675569493</c:v>
                </c:pt>
                <c:pt idx="3796">
                  <c:v>0.53936438845029289</c:v>
                </c:pt>
                <c:pt idx="3797">
                  <c:v>0.5420677515708977</c:v>
                </c:pt>
                <c:pt idx="3798">
                  <c:v>0.5222812446040026</c:v>
                </c:pt>
                <c:pt idx="3799">
                  <c:v>0.33183548395339935</c:v>
                </c:pt>
                <c:pt idx="3800">
                  <c:v>0.27376558972019893</c:v>
                </c:pt>
                <c:pt idx="3801">
                  <c:v>0.37867352370969537</c:v>
                </c:pt>
                <c:pt idx="3802">
                  <c:v>0.58185079529420169</c:v>
                </c:pt>
                <c:pt idx="3803">
                  <c:v>0.26237151878770248</c:v>
                </c:pt>
                <c:pt idx="3804">
                  <c:v>0.69704638430960164</c:v>
                </c:pt>
                <c:pt idx="3805">
                  <c:v>0.44897183412450803</c:v>
                </c:pt>
                <c:pt idx="3806">
                  <c:v>0.28205768588999686</c:v>
                </c:pt>
                <c:pt idx="3807">
                  <c:v>0.58727270576839841</c:v>
                </c:pt>
                <c:pt idx="3808">
                  <c:v>0.35303271931310581</c:v>
                </c:pt>
                <c:pt idx="3809">
                  <c:v>0.18364084996510144</c:v>
                </c:pt>
                <c:pt idx="3810">
                  <c:v>0.43372942368540751</c:v>
                </c:pt>
                <c:pt idx="3811">
                  <c:v>0.38166878875870386</c:v>
                </c:pt>
                <c:pt idx="3812">
                  <c:v>0.41475200291249337</c:v>
                </c:pt>
                <c:pt idx="3813">
                  <c:v>0.50894932110830382</c:v>
                </c:pt>
                <c:pt idx="3814">
                  <c:v>0.57609093940880363</c:v>
                </c:pt>
                <c:pt idx="3815">
                  <c:v>0.67379432489039726</c:v>
                </c:pt>
                <c:pt idx="3816">
                  <c:v>0.45871334974640376</c:v>
                </c:pt>
                <c:pt idx="3817">
                  <c:v>0.57217811322139978</c:v>
                </c:pt>
                <c:pt idx="3818">
                  <c:v>0.44878184600999332</c:v>
                </c:pt>
                <c:pt idx="3819">
                  <c:v>0.18778983012920594</c:v>
                </c:pt>
                <c:pt idx="3820">
                  <c:v>0.69660050056700418</c:v>
                </c:pt>
                <c:pt idx="3821">
                  <c:v>0.23710632932410647</c:v>
                </c:pt>
                <c:pt idx="3822">
                  <c:v>0.71263570934840725</c:v>
                </c:pt>
                <c:pt idx="3823">
                  <c:v>0.49598520120609763</c:v>
                </c:pt>
                <c:pt idx="3824">
                  <c:v>0.5507212069755999</c:v>
                </c:pt>
                <c:pt idx="3825">
                  <c:v>0.36688143649330135</c:v>
                </c:pt>
                <c:pt idx="3826">
                  <c:v>0.60033343894079394</c:v>
                </c:pt>
                <c:pt idx="3827">
                  <c:v>0.27891057025610272</c:v>
                </c:pt>
                <c:pt idx="3828">
                  <c:v>0.56466732233080563</c:v>
                </c:pt>
                <c:pt idx="3829">
                  <c:v>0.47520175672609238</c:v>
                </c:pt>
                <c:pt idx="3830">
                  <c:v>0.35984283462990302</c:v>
                </c:pt>
                <c:pt idx="3831">
                  <c:v>0.49787831151239614</c:v>
                </c:pt>
                <c:pt idx="3832">
                  <c:v>0.55032826015670366</c:v>
                </c:pt>
                <c:pt idx="3833">
                  <c:v>0.52809077320219655</c:v>
                </c:pt>
                <c:pt idx="3834">
                  <c:v>0.29489580625700401</c:v>
                </c:pt>
                <c:pt idx="3835">
                  <c:v>0.54584987606450053</c:v>
                </c:pt>
                <c:pt idx="3836">
                  <c:v>0.43172722579829781</c:v>
                </c:pt>
                <c:pt idx="3837">
                  <c:v>0.51069290282170243</c:v>
                </c:pt>
                <c:pt idx="3838">
                  <c:v>0.58731683702650661</c:v>
                </c:pt>
                <c:pt idx="3839">
                  <c:v>0.5674949687986981</c:v>
                </c:pt>
                <c:pt idx="3840">
                  <c:v>0.51970663875900414</c:v>
                </c:pt>
                <c:pt idx="3841">
                  <c:v>0.43915214575839912</c:v>
                </c:pt>
                <c:pt idx="3842">
                  <c:v>0.24910801013710754</c:v>
                </c:pt>
                <c:pt idx="3843">
                  <c:v>0.5589745794567027</c:v>
                </c:pt>
                <c:pt idx="3844">
                  <c:v>0.32169635367070282</c:v>
                </c:pt>
                <c:pt idx="3845">
                  <c:v>0.55165813099260652</c:v>
                </c:pt>
                <c:pt idx="3846">
                  <c:v>0.44850601839340415</c:v>
                </c:pt>
                <c:pt idx="3847">
                  <c:v>0.49167637842279532</c:v>
                </c:pt>
                <c:pt idx="3848">
                  <c:v>0.5475296369402004</c:v>
                </c:pt>
                <c:pt idx="3849">
                  <c:v>0.5974736348253058</c:v>
                </c:pt>
                <c:pt idx="3850">
                  <c:v>0.22490064684049699</c:v>
                </c:pt>
                <c:pt idx="3851">
                  <c:v>0.47030165131529705</c:v>
                </c:pt>
                <c:pt idx="3852">
                  <c:v>0.29561108583899931</c:v>
                </c:pt>
                <c:pt idx="3853">
                  <c:v>0.51516558723639549</c:v>
                </c:pt>
                <c:pt idx="3854">
                  <c:v>0.37045091252259982</c:v>
                </c:pt>
                <c:pt idx="3855">
                  <c:v>0.70288200308719695</c:v>
                </c:pt>
                <c:pt idx="3856">
                  <c:v>0.47589077369869576</c:v>
                </c:pt>
                <c:pt idx="3857">
                  <c:v>0.34478382785549577</c:v>
                </c:pt>
                <c:pt idx="3858">
                  <c:v>0.38112004318409887</c:v>
                </c:pt>
                <c:pt idx="3859">
                  <c:v>0.22601553877000052</c:v>
                </c:pt>
                <c:pt idx="3860">
                  <c:v>0.5306825549986055</c:v>
                </c:pt>
                <c:pt idx="3861">
                  <c:v>0.48954762808449481</c:v>
                </c:pt>
                <c:pt idx="3862">
                  <c:v>0.63082857877340626</c:v>
                </c:pt>
                <c:pt idx="3863">
                  <c:v>0.49259337440959428</c:v>
                </c:pt>
                <c:pt idx="3864">
                  <c:v>0.20389341018300031</c:v>
                </c:pt>
                <c:pt idx="3865">
                  <c:v>0.49244568397910105</c:v>
                </c:pt>
                <c:pt idx="3866">
                  <c:v>0.46011161000390643</c:v>
                </c:pt>
                <c:pt idx="3867">
                  <c:v>0.20921685926380471</c:v>
                </c:pt>
                <c:pt idx="3868">
                  <c:v>0.24938377374249474</c:v>
                </c:pt>
                <c:pt idx="3869">
                  <c:v>0.66376875773760002</c:v>
                </c:pt>
                <c:pt idx="3870">
                  <c:v>0.5597026051561047</c:v>
                </c:pt>
                <c:pt idx="3871">
                  <c:v>0.36787406289799901</c:v>
                </c:pt>
                <c:pt idx="3872">
                  <c:v>0.25367776747249632</c:v>
                </c:pt>
                <c:pt idx="3873">
                  <c:v>0.26602352579320182</c:v>
                </c:pt>
                <c:pt idx="3874">
                  <c:v>0.44484649134490745</c:v>
                </c:pt>
                <c:pt idx="3875">
                  <c:v>0.44771659909290179</c:v>
                </c:pt>
                <c:pt idx="3876">
                  <c:v>0.56253444251130702</c:v>
                </c:pt>
                <c:pt idx="3877">
                  <c:v>0.5573960419894064</c:v>
                </c:pt>
                <c:pt idx="3878">
                  <c:v>0.30663256512130488</c:v>
                </c:pt>
                <c:pt idx="3879">
                  <c:v>0.58274133344660872</c:v>
                </c:pt>
                <c:pt idx="3880">
                  <c:v>0.55996536413370279</c:v>
                </c:pt>
                <c:pt idx="3881">
                  <c:v>0.38249292981480526</c:v>
                </c:pt>
                <c:pt idx="3882">
                  <c:v>0.33495665875510489</c:v>
                </c:pt>
                <c:pt idx="3883">
                  <c:v>0.54865316934659369</c:v>
                </c:pt>
                <c:pt idx="3884">
                  <c:v>0.53616149443380101</c:v>
                </c:pt>
                <c:pt idx="3885">
                  <c:v>0.26735427921360805</c:v>
                </c:pt>
                <c:pt idx="3886">
                  <c:v>0.4005540394744998</c:v>
                </c:pt>
                <c:pt idx="3887">
                  <c:v>0.44358017777730896</c:v>
                </c:pt>
                <c:pt idx="3888">
                  <c:v>0.45753483720730531</c:v>
                </c:pt>
                <c:pt idx="3889">
                  <c:v>0.29622063553790789</c:v>
                </c:pt>
                <c:pt idx="3890">
                  <c:v>0.29859271595560888</c:v>
                </c:pt>
                <c:pt idx="3891">
                  <c:v>0.28758916485270603</c:v>
                </c:pt>
                <c:pt idx="3892">
                  <c:v>0.21475261587730274</c:v>
                </c:pt>
                <c:pt idx="3893">
                  <c:v>0.43386465491970438</c:v>
                </c:pt>
                <c:pt idx="3894">
                  <c:v>0.30754735236340031</c:v>
                </c:pt>
                <c:pt idx="3895">
                  <c:v>0.29755508571200667</c:v>
                </c:pt>
                <c:pt idx="3896">
                  <c:v>0.61080165890850435</c:v>
                </c:pt>
                <c:pt idx="3897">
                  <c:v>0.46972393076859476</c:v>
                </c:pt>
                <c:pt idx="3898">
                  <c:v>0.62873135124519686</c:v>
                </c:pt>
                <c:pt idx="3899">
                  <c:v>0.55494026600910074</c:v>
                </c:pt>
                <c:pt idx="3900">
                  <c:v>0.32084416711610841</c:v>
                </c:pt>
                <c:pt idx="3901">
                  <c:v>0.67797223601789836</c:v>
                </c:pt>
                <c:pt idx="3902">
                  <c:v>0.48240216391990343</c:v>
                </c:pt>
                <c:pt idx="3903">
                  <c:v>0.52676546071229757</c:v>
                </c:pt>
                <c:pt idx="3904">
                  <c:v>0.21219209121470328</c:v>
                </c:pt>
                <c:pt idx="3905">
                  <c:v>0.40428210569669432</c:v>
                </c:pt>
                <c:pt idx="3906">
                  <c:v>0.34935322867910762</c:v>
                </c:pt>
                <c:pt idx="3907">
                  <c:v>0.49755375769309751</c:v>
                </c:pt>
                <c:pt idx="3908">
                  <c:v>0.46628605847770643</c:v>
                </c:pt>
                <c:pt idx="3909">
                  <c:v>0.50072924258199958</c:v>
                </c:pt>
                <c:pt idx="3910">
                  <c:v>0.33767775649839393</c:v>
                </c:pt>
                <c:pt idx="3911">
                  <c:v>0.54768784833059925</c:v>
                </c:pt>
                <c:pt idx="3912">
                  <c:v>0.39185452028870504</c:v>
                </c:pt>
                <c:pt idx="3913">
                  <c:v>0.58697730050460062</c:v>
                </c:pt>
                <c:pt idx="3914">
                  <c:v>0.56494064856180426</c:v>
                </c:pt>
                <c:pt idx="3915">
                  <c:v>0.32982805332399562</c:v>
                </c:pt>
                <c:pt idx="3916">
                  <c:v>0.43855978341690632</c:v>
                </c:pt>
                <c:pt idx="3917">
                  <c:v>0.22934500144549613</c:v>
                </c:pt>
                <c:pt idx="3918">
                  <c:v>0.35472167689360506</c:v>
                </c:pt>
                <c:pt idx="3919">
                  <c:v>0.42431405762670238</c:v>
                </c:pt>
                <c:pt idx="3920">
                  <c:v>0.6411934639873067</c:v>
                </c:pt>
                <c:pt idx="3921">
                  <c:v>0.33258586806660401</c:v>
                </c:pt>
                <c:pt idx="3922">
                  <c:v>0.22024876808539881</c:v>
                </c:pt>
                <c:pt idx="3923">
                  <c:v>0.30005579764569862</c:v>
                </c:pt>
                <c:pt idx="3924">
                  <c:v>0.24276607831220148</c:v>
                </c:pt>
                <c:pt idx="3925">
                  <c:v>0.43594574445630474</c:v>
                </c:pt>
                <c:pt idx="3926">
                  <c:v>0.19304491928460271</c:v>
                </c:pt>
                <c:pt idx="3927">
                  <c:v>0.49324313837679729</c:v>
                </c:pt>
                <c:pt idx="3928">
                  <c:v>0.33486443436649627</c:v>
                </c:pt>
                <c:pt idx="3929">
                  <c:v>0.54534792125569709</c:v>
                </c:pt>
                <c:pt idx="3930">
                  <c:v>0.30218449004959907</c:v>
                </c:pt>
                <c:pt idx="3931">
                  <c:v>0.43418343236190537</c:v>
                </c:pt>
                <c:pt idx="3932">
                  <c:v>0.32707669530720118</c:v>
                </c:pt>
                <c:pt idx="3933">
                  <c:v>0.19446549654949949</c:v>
                </c:pt>
                <c:pt idx="3934">
                  <c:v>0.38345207081430227</c:v>
                </c:pt>
                <c:pt idx="3935">
                  <c:v>0.52142126590409532</c:v>
                </c:pt>
                <c:pt idx="3936">
                  <c:v>0.46426364844700174</c:v>
                </c:pt>
                <c:pt idx="3937">
                  <c:v>0.13479799962169692</c:v>
                </c:pt>
                <c:pt idx="3938">
                  <c:v>0.24700495064949804</c:v>
                </c:pt>
                <c:pt idx="3939">
                  <c:v>0.42408293356339782</c:v>
                </c:pt>
                <c:pt idx="3940">
                  <c:v>0.5227393477059934</c:v>
                </c:pt>
                <c:pt idx="3941">
                  <c:v>0.39031106068350274</c:v>
                </c:pt>
                <c:pt idx="3942">
                  <c:v>0.19623564661130022</c:v>
                </c:pt>
                <c:pt idx="3943">
                  <c:v>0.30261219103090453</c:v>
                </c:pt>
                <c:pt idx="3944">
                  <c:v>0.5301726058285966</c:v>
                </c:pt>
                <c:pt idx="3945">
                  <c:v>0.45580275593920505</c:v>
                </c:pt>
                <c:pt idx="3946">
                  <c:v>0.49159033089179616</c:v>
                </c:pt>
                <c:pt idx="3947">
                  <c:v>0.34290203241759787</c:v>
                </c:pt>
                <c:pt idx="3948">
                  <c:v>0.41342604236599922</c:v>
                </c:pt>
                <c:pt idx="3949">
                  <c:v>0.46127754258979775</c:v>
                </c:pt>
                <c:pt idx="3950">
                  <c:v>0.28261213558370457</c:v>
                </c:pt>
                <c:pt idx="3951">
                  <c:v>0.46848278862360543</c:v>
                </c:pt>
                <c:pt idx="3952">
                  <c:v>0.229837589929304</c:v>
                </c:pt>
                <c:pt idx="3953">
                  <c:v>0.14494628432190501</c:v>
                </c:pt>
                <c:pt idx="3954">
                  <c:v>0.50138471584540356</c:v>
                </c:pt>
                <c:pt idx="3955">
                  <c:v>0.26081551803819975</c:v>
                </c:pt>
                <c:pt idx="3956">
                  <c:v>0.48269996199050658</c:v>
                </c:pt>
                <c:pt idx="3957">
                  <c:v>0.54143371107120442</c:v>
                </c:pt>
                <c:pt idx="3958">
                  <c:v>0.23179027792450313</c:v>
                </c:pt>
                <c:pt idx="3959">
                  <c:v>0.39426954524769697</c:v>
                </c:pt>
                <c:pt idx="3960">
                  <c:v>0.45374318172970618</c:v>
                </c:pt>
                <c:pt idx="3961">
                  <c:v>0.26490905399160181</c:v>
                </c:pt>
                <c:pt idx="3962">
                  <c:v>0.25637348567640678</c:v>
                </c:pt>
                <c:pt idx="3963">
                  <c:v>0.32936286426940203</c:v>
                </c:pt>
                <c:pt idx="3964">
                  <c:v>0.26758380731649928</c:v>
                </c:pt>
                <c:pt idx="3965">
                  <c:v>0.29615047297160541</c:v>
                </c:pt>
                <c:pt idx="3966">
                  <c:v>0.39600697405920776</c:v>
                </c:pt>
                <c:pt idx="3967">
                  <c:v>0.41735945699220289</c:v>
                </c:pt>
                <c:pt idx="3968">
                  <c:v>0.42718674812360424</c:v>
                </c:pt>
                <c:pt idx="3969">
                  <c:v>0.34247289469979836</c:v>
                </c:pt>
                <c:pt idx="3970">
                  <c:v>0.31703794149500197</c:v>
                </c:pt>
                <c:pt idx="3971">
                  <c:v>0.27318983517399431</c:v>
                </c:pt>
                <c:pt idx="3972">
                  <c:v>0.33709162732600484</c:v>
                </c:pt>
                <c:pt idx="3973">
                  <c:v>0.47013448727510382</c:v>
                </c:pt>
                <c:pt idx="3974">
                  <c:v>0.55331776959600398</c:v>
                </c:pt>
                <c:pt idx="3975">
                  <c:v>0.56763996254379834</c:v>
                </c:pt>
                <c:pt idx="3976">
                  <c:v>0.5080332510546981</c:v>
                </c:pt>
                <c:pt idx="3977">
                  <c:v>0.49900030534429857</c:v>
                </c:pt>
                <c:pt idx="3978">
                  <c:v>0.35196672915139982</c:v>
                </c:pt>
                <c:pt idx="3979">
                  <c:v>0.32053941480839399</c:v>
                </c:pt>
                <c:pt idx="3980">
                  <c:v>0.39890810144849964</c:v>
                </c:pt>
                <c:pt idx="3981">
                  <c:v>0.40717786563709657</c:v>
                </c:pt>
                <c:pt idx="3982">
                  <c:v>0.34335167441790476</c:v>
                </c:pt>
                <c:pt idx="3983">
                  <c:v>0.36002966115150214</c:v>
                </c:pt>
                <c:pt idx="3984">
                  <c:v>0.41113037038159916</c:v>
                </c:pt>
                <c:pt idx="3985">
                  <c:v>0.47780954755350535</c:v>
                </c:pt>
                <c:pt idx="3986">
                  <c:v>0.42413743883570021</c:v>
                </c:pt>
                <c:pt idx="3987">
                  <c:v>0.37355928518360504</c:v>
                </c:pt>
                <c:pt idx="3988">
                  <c:v>0.4906508535473933</c:v>
                </c:pt>
                <c:pt idx="3989">
                  <c:v>0.24363698156679553</c:v>
                </c:pt>
                <c:pt idx="3990">
                  <c:v>0.45541501724609645</c:v>
                </c:pt>
                <c:pt idx="3991">
                  <c:v>0.40525729765120383</c:v>
                </c:pt>
                <c:pt idx="3992">
                  <c:v>0.46341016940249485</c:v>
                </c:pt>
                <c:pt idx="3993">
                  <c:v>0.52445027208719364</c:v>
                </c:pt>
                <c:pt idx="3994">
                  <c:v>0.24344456115569887</c:v>
                </c:pt>
                <c:pt idx="3995">
                  <c:v>0.41435763342229848</c:v>
                </c:pt>
                <c:pt idx="3996">
                  <c:v>0.40543439517630031</c:v>
                </c:pt>
                <c:pt idx="3997">
                  <c:v>0.34029623454010494</c:v>
                </c:pt>
                <c:pt idx="3998">
                  <c:v>0.45495095221690462</c:v>
                </c:pt>
                <c:pt idx="3999">
                  <c:v>0.38963435995229762</c:v>
                </c:pt>
                <c:pt idx="4000">
                  <c:v>0.37095240766369542</c:v>
                </c:pt>
                <c:pt idx="4001">
                  <c:v>0.26359926267079459</c:v>
                </c:pt>
                <c:pt idx="4002">
                  <c:v>0.42475680586929537</c:v>
                </c:pt>
                <c:pt idx="4003">
                  <c:v>0.40360612775779731</c:v>
                </c:pt>
                <c:pt idx="4004">
                  <c:v>0.24909388775759675</c:v>
                </c:pt>
                <c:pt idx="4005">
                  <c:v>0.50366512657089635</c:v>
                </c:pt>
                <c:pt idx="4006">
                  <c:v>0.42742105144199627</c:v>
                </c:pt>
                <c:pt idx="4007">
                  <c:v>0.281764580763807</c:v>
                </c:pt>
                <c:pt idx="4008">
                  <c:v>0.17298148313349887</c:v>
                </c:pt>
                <c:pt idx="4009">
                  <c:v>0.22066147050780746</c:v>
                </c:pt>
                <c:pt idx="4010">
                  <c:v>0.33353123148340558</c:v>
                </c:pt>
                <c:pt idx="4011">
                  <c:v>0.24714713404469618</c:v>
                </c:pt>
                <c:pt idx="4012">
                  <c:v>0.16754179089639543</c:v>
                </c:pt>
                <c:pt idx="4013">
                  <c:v>0.40974920961210159</c:v>
                </c:pt>
                <c:pt idx="4014">
                  <c:v>0.32875747713230075</c:v>
                </c:pt>
                <c:pt idx="4015">
                  <c:v>0.36683121445649625</c:v>
                </c:pt>
                <c:pt idx="4016">
                  <c:v>0.18056669617729545</c:v>
                </c:pt>
                <c:pt idx="4017">
                  <c:v>0.37612429696960958</c:v>
                </c:pt>
                <c:pt idx="4018">
                  <c:v>0.46712531950089442</c:v>
                </c:pt>
                <c:pt idx="4019">
                  <c:v>0.57594462541659996</c:v>
                </c:pt>
                <c:pt idx="4020">
                  <c:v>0.30668205643250701</c:v>
                </c:pt>
                <c:pt idx="4021">
                  <c:v>0.41477920716990152</c:v>
                </c:pt>
                <c:pt idx="4022">
                  <c:v>0.37707657497670011</c:v>
                </c:pt>
                <c:pt idx="4023">
                  <c:v>0.4770999968675938</c:v>
                </c:pt>
                <c:pt idx="4024">
                  <c:v>0.28631839872420739</c:v>
                </c:pt>
                <c:pt idx="4025">
                  <c:v>0.11677887971009702</c:v>
                </c:pt>
                <c:pt idx="4026">
                  <c:v>0.39471610401760604</c:v>
                </c:pt>
                <c:pt idx="4027">
                  <c:v>0.37379547202229446</c:v>
                </c:pt>
                <c:pt idx="4028">
                  <c:v>0.38427992405030431</c:v>
                </c:pt>
                <c:pt idx="4029">
                  <c:v>0.26365485634819663</c:v>
                </c:pt>
                <c:pt idx="4030">
                  <c:v>0.53018608823100311</c:v>
                </c:pt>
                <c:pt idx="4031">
                  <c:v>0.36727576372939691</c:v>
                </c:pt>
                <c:pt idx="4032">
                  <c:v>0.64065378126299777</c:v>
                </c:pt>
                <c:pt idx="4033">
                  <c:v>0.43356654725340793</c:v>
                </c:pt>
                <c:pt idx="4034">
                  <c:v>0.37964556058030041</c:v>
                </c:pt>
                <c:pt idx="4035">
                  <c:v>0.41147417290119392</c:v>
                </c:pt>
                <c:pt idx="4036">
                  <c:v>0.45081041831329582</c:v>
                </c:pt>
                <c:pt idx="4037">
                  <c:v>0.38313010744680298</c:v>
                </c:pt>
                <c:pt idx="4038">
                  <c:v>0.39741391635550566</c:v>
                </c:pt>
                <c:pt idx="4039">
                  <c:v>0.34919634571410657</c:v>
                </c:pt>
                <c:pt idx="4040">
                  <c:v>0.2596310184819946</c:v>
                </c:pt>
                <c:pt idx="4041">
                  <c:v>0.43412952667330285</c:v>
                </c:pt>
                <c:pt idx="4042">
                  <c:v>0.45836436298940236</c:v>
                </c:pt>
                <c:pt idx="4043">
                  <c:v>0.31715216983029587</c:v>
                </c:pt>
                <c:pt idx="4044">
                  <c:v>0.47752624177690112</c:v>
                </c:pt>
                <c:pt idx="4045">
                  <c:v>0.37493666544810472</c:v>
                </c:pt>
                <c:pt idx="4046">
                  <c:v>0.20161753791059311</c:v>
                </c:pt>
                <c:pt idx="4047">
                  <c:v>0.33419556619240764</c:v>
                </c:pt>
                <c:pt idx="4048">
                  <c:v>0.49399083358299939</c:v>
                </c:pt>
                <c:pt idx="4049">
                  <c:v>0.33789813384919587</c:v>
                </c:pt>
                <c:pt idx="4050">
                  <c:v>0.11604485814180522</c:v>
                </c:pt>
                <c:pt idx="4051">
                  <c:v>0.32212598677500792</c:v>
                </c:pt>
                <c:pt idx="4052">
                  <c:v>0.40994784809069534</c:v>
                </c:pt>
                <c:pt idx="4053">
                  <c:v>0.41593765365189483</c:v>
                </c:pt>
                <c:pt idx="4054">
                  <c:v>0.48563722513669916</c:v>
                </c:pt>
                <c:pt idx="4055">
                  <c:v>0.20886567250650501</c:v>
                </c:pt>
                <c:pt idx="4056">
                  <c:v>0.35993684577489843</c:v>
                </c:pt>
                <c:pt idx="4057">
                  <c:v>0.27490679583940147</c:v>
                </c:pt>
                <c:pt idx="4058">
                  <c:v>0.24022127478150423</c:v>
                </c:pt>
                <c:pt idx="4059">
                  <c:v>0.45214822092130175</c:v>
                </c:pt>
                <c:pt idx="4060">
                  <c:v>0.23969359449679944</c:v>
                </c:pt>
                <c:pt idx="4061">
                  <c:v>0.22329963963889624</c:v>
                </c:pt>
                <c:pt idx="4062">
                  <c:v>0.22491329282070319</c:v>
                </c:pt>
                <c:pt idx="4063">
                  <c:v>0.31254153833499748</c:v>
                </c:pt>
                <c:pt idx="4064">
                  <c:v>0.45662054107259581</c:v>
                </c:pt>
                <c:pt idx="4065">
                  <c:v>0.27201116389490393</c:v>
                </c:pt>
                <c:pt idx="4066">
                  <c:v>0.37180550335129836</c:v>
                </c:pt>
                <c:pt idx="4067">
                  <c:v>0.40867773871710256</c:v>
                </c:pt>
                <c:pt idx="4068">
                  <c:v>0.32599697936990751</c:v>
                </c:pt>
                <c:pt idx="4069">
                  <c:v>0.30376615678170527</c:v>
                </c:pt>
                <c:pt idx="4070">
                  <c:v>0.3966017404608948</c:v>
                </c:pt>
                <c:pt idx="4071">
                  <c:v>0.17667047571049471</c:v>
                </c:pt>
                <c:pt idx="4072">
                  <c:v>0.40947016756580251</c:v>
                </c:pt>
                <c:pt idx="4073">
                  <c:v>0.20991612124160541</c:v>
                </c:pt>
                <c:pt idx="4074">
                  <c:v>0.44133552442859514</c:v>
                </c:pt>
                <c:pt idx="4075">
                  <c:v>0.33472249996130377</c:v>
                </c:pt>
                <c:pt idx="4076">
                  <c:v>0.28865678899879332</c:v>
                </c:pt>
                <c:pt idx="4077">
                  <c:v>0.45751657513409516</c:v>
                </c:pt>
                <c:pt idx="4078">
                  <c:v>0.4209942834258994</c:v>
                </c:pt>
                <c:pt idx="4079">
                  <c:v>0.49295909332190163</c:v>
                </c:pt>
                <c:pt idx="4080">
                  <c:v>0.31238226201979796</c:v>
                </c:pt>
                <c:pt idx="4081">
                  <c:v>0.18684238170469419</c:v>
                </c:pt>
                <c:pt idx="4082">
                  <c:v>0.407745959102499</c:v>
                </c:pt>
                <c:pt idx="4083">
                  <c:v>0.36654629064270344</c:v>
                </c:pt>
                <c:pt idx="4084">
                  <c:v>0.28649857026529585</c:v>
                </c:pt>
                <c:pt idx="4085">
                  <c:v>0.16663629259629589</c:v>
                </c:pt>
                <c:pt idx="4086">
                  <c:v>0.3738222278370979</c:v>
                </c:pt>
                <c:pt idx="4087">
                  <c:v>0.38292753631350385</c:v>
                </c:pt>
                <c:pt idx="4088">
                  <c:v>0.40050861801400239</c:v>
                </c:pt>
                <c:pt idx="4089">
                  <c:v>0.29910963054460638</c:v>
                </c:pt>
                <c:pt idx="4090">
                  <c:v>0.23390106378680348</c:v>
                </c:pt>
                <c:pt idx="4091">
                  <c:v>0.2942495170343023</c:v>
                </c:pt>
                <c:pt idx="4092">
                  <c:v>0.4186633675815018</c:v>
                </c:pt>
                <c:pt idx="4093">
                  <c:v>0.32188796045490436</c:v>
                </c:pt>
                <c:pt idx="4094">
                  <c:v>0.19881448733100746</c:v>
                </c:pt>
                <c:pt idx="4095">
                  <c:v>0.42508563648429742</c:v>
                </c:pt>
                <c:pt idx="4096">
                  <c:v>0.35920319113529331</c:v>
                </c:pt>
                <c:pt idx="4097">
                  <c:v>0.50617901760590434</c:v>
                </c:pt>
                <c:pt idx="4098">
                  <c:v>0.42534169918940518</c:v>
                </c:pt>
                <c:pt idx="4099">
                  <c:v>0.36403264320260736</c:v>
                </c:pt>
                <c:pt idx="4100">
                  <c:v>0.54309993956779812</c:v>
                </c:pt>
                <c:pt idx="4101">
                  <c:v>0.40987091000789827</c:v>
                </c:pt>
                <c:pt idx="4102">
                  <c:v>0.48698490779679743</c:v>
                </c:pt>
                <c:pt idx="4103">
                  <c:v>0.38987225129450837</c:v>
                </c:pt>
                <c:pt idx="4104">
                  <c:v>0.3211632397160003</c:v>
                </c:pt>
                <c:pt idx="4105">
                  <c:v>0.32244642294840437</c:v>
                </c:pt>
                <c:pt idx="4106">
                  <c:v>0.26202030080369831</c:v>
                </c:pt>
                <c:pt idx="4107">
                  <c:v>0.22397953310550683</c:v>
                </c:pt>
                <c:pt idx="4108">
                  <c:v>0.43258612133770902</c:v>
                </c:pt>
                <c:pt idx="4109">
                  <c:v>0.2993683462173079</c:v>
                </c:pt>
                <c:pt idx="4110">
                  <c:v>0.25058249880339645</c:v>
                </c:pt>
                <c:pt idx="4111">
                  <c:v>0.34233719531470058</c:v>
                </c:pt>
                <c:pt idx="4112">
                  <c:v>0.31231337144299842</c:v>
                </c:pt>
                <c:pt idx="4113">
                  <c:v>0.37833129915080316</c:v>
                </c:pt>
                <c:pt idx="4114">
                  <c:v>0.35984960122600401</c:v>
                </c:pt>
                <c:pt idx="4115">
                  <c:v>0.45111550003549894</c:v>
                </c:pt>
                <c:pt idx="4116">
                  <c:v>0.28886999153110082</c:v>
                </c:pt>
                <c:pt idx="4117">
                  <c:v>0.33452888812610315</c:v>
                </c:pt>
                <c:pt idx="4118">
                  <c:v>0.25172957123419337</c:v>
                </c:pt>
                <c:pt idx="4119">
                  <c:v>0.24779706539909879</c:v>
                </c:pt>
                <c:pt idx="4120">
                  <c:v>0.24836139722229786</c:v>
                </c:pt>
                <c:pt idx="4121">
                  <c:v>0.31759792604479742</c:v>
                </c:pt>
                <c:pt idx="4122">
                  <c:v>0.19672445964440138</c:v>
                </c:pt>
                <c:pt idx="4123">
                  <c:v>0.28870558866920248</c:v>
                </c:pt>
                <c:pt idx="4124">
                  <c:v>0.26627432063850165</c:v>
                </c:pt>
                <c:pt idx="4125">
                  <c:v>0.21269435869750491</c:v>
                </c:pt>
                <c:pt idx="4126">
                  <c:v>0.23481993775979579</c:v>
                </c:pt>
                <c:pt idx="4127">
                  <c:v>0.25672908214990287</c:v>
                </c:pt>
                <c:pt idx="4128">
                  <c:v>0.28903014584200548</c:v>
                </c:pt>
                <c:pt idx="4129">
                  <c:v>0.39982568068049557</c:v>
                </c:pt>
                <c:pt idx="4130">
                  <c:v>0.30527623768979711</c:v>
                </c:pt>
                <c:pt idx="4131">
                  <c:v>0.24980711273430306</c:v>
                </c:pt>
                <c:pt idx="4132">
                  <c:v>0.40524777716520088</c:v>
                </c:pt>
                <c:pt idx="4133">
                  <c:v>0.21549099937890123</c:v>
                </c:pt>
                <c:pt idx="4134">
                  <c:v>0.38500211792960526</c:v>
                </c:pt>
                <c:pt idx="4135">
                  <c:v>0.17806416108959441</c:v>
                </c:pt>
                <c:pt idx="4136">
                  <c:v>0.35756649941599611</c:v>
                </c:pt>
                <c:pt idx="4137">
                  <c:v>0.20536024188359694</c:v>
                </c:pt>
                <c:pt idx="4138">
                  <c:v>0.30054540579389782</c:v>
                </c:pt>
                <c:pt idx="4139">
                  <c:v>0.28680940942000188</c:v>
                </c:pt>
                <c:pt idx="4140">
                  <c:v>0.34403592170529967</c:v>
                </c:pt>
                <c:pt idx="4141">
                  <c:v>0.33383109137659622</c:v>
                </c:pt>
                <c:pt idx="4142">
                  <c:v>0.20567169421900586</c:v>
                </c:pt>
                <c:pt idx="4143">
                  <c:v>0.20987122678529604</c:v>
                </c:pt>
                <c:pt idx="4144">
                  <c:v>0.35273575818399527</c:v>
                </c:pt>
                <c:pt idx="4145">
                  <c:v>0.2274115941556982</c:v>
                </c:pt>
                <c:pt idx="4146">
                  <c:v>0.41429897432699647</c:v>
                </c:pt>
                <c:pt idx="4147">
                  <c:v>0.34462642622050238</c:v>
                </c:pt>
                <c:pt idx="4148">
                  <c:v>0.4082617359403003</c:v>
                </c:pt>
                <c:pt idx="4149">
                  <c:v>0.19390697155759645</c:v>
                </c:pt>
                <c:pt idx="4150">
                  <c:v>0.32236459790030619</c:v>
                </c:pt>
                <c:pt idx="4151">
                  <c:v>0.39919654360240187</c:v>
                </c:pt>
                <c:pt idx="4152">
                  <c:v>0.20368315685030344</c:v>
                </c:pt>
                <c:pt idx="4153">
                  <c:v>0.36638056397140734</c:v>
                </c:pt>
                <c:pt idx="4154">
                  <c:v>0.21358444436239793</c:v>
                </c:pt>
                <c:pt idx="4155">
                  <c:v>0.23833157205010025</c:v>
                </c:pt>
                <c:pt idx="4156">
                  <c:v>0.17761147887739645</c:v>
                </c:pt>
                <c:pt idx="4157">
                  <c:v>0.39952191271069798</c:v>
                </c:pt>
                <c:pt idx="4158">
                  <c:v>0.37422193234950057</c:v>
                </c:pt>
                <c:pt idx="4159">
                  <c:v>0.35837590755400794</c:v>
                </c:pt>
                <c:pt idx="4160">
                  <c:v>0.24760227450980221</c:v>
                </c:pt>
                <c:pt idx="4161">
                  <c:v>0.38496256706889925</c:v>
                </c:pt>
                <c:pt idx="4162">
                  <c:v>0.28463899285459632</c:v>
                </c:pt>
                <c:pt idx="4163">
                  <c:v>0.3367110826123963</c:v>
                </c:pt>
                <c:pt idx="4164">
                  <c:v>0.43477784387150131</c:v>
                </c:pt>
                <c:pt idx="4165">
                  <c:v>0.22224262658420538</c:v>
                </c:pt>
                <c:pt idx="4166">
                  <c:v>0.31249856901750872</c:v>
                </c:pt>
                <c:pt idx="4167">
                  <c:v>0.33797639034100041</c:v>
                </c:pt>
                <c:pt idx="4168">
                  <c:v>0.35837758001780412</c:v>
                </c:pt>
                <c:pt idx="4169">
                  <c:v>0.38856703614449495</c:v>
                </c:pt>
                <c:pt idx="4170">
                  <c:v>0.22862986358180201</c:v>
                </c:pt>
                <c:pt idx="4171">
                  <c:v>0.38506450678250037</c:v>
                </c:pt>
                <c:pt idx="4172">
                  <c:v>0.31724463089429483</c:v>
                </c:pt>
                <c:pt idx="4173">
                  <c:v>0.31206608837550398</c:v>
                </c:pt>
                <c:pt idx="4174">
                  <c:v>0.22141558938319952</c:v>
                </c:pt>
                <c:pt idx="4175">
                  <c:v>0.35968439255279455</c:v>
                </c:pt>
                <c:pt idx="4176">
                  <c:v>0.32601559307569727</c:v>
                </c:pt>
                <c:pt idx="4177">
                  <c:v>0.26624267531430351</c:v>
                </c:pt>
                <c:pt idx="4178">
                  <c:v>0.20602932514819391</c:v>
                </c:pt>
                <c:pt idx="4179">
                  <c:v>0.37762518403120282</c:v>
                </c:pt>
                <c:pt idx="4180">
                  <c:v>0.15551833517460636</c:v>
                </c:pt>
                <c:pt idx="4181">
                  <c:v>0.27891191719240477</c:v>
                </c:pt>
                <c:pt idx="4182">
                  <c:v>0.28265328468239659</c:v>
                </c:pt>
                <c:pt idx="4183">
                  <c:v>0.20089166411860038</c:v>
                </c:pt>
                <c:pt idx="4184">
                  <c:v>0.30190579754879832</c:v>
                </c:pt>
                <c:pt idx="4185">
                  <c:v>0.25358441964699807</c:v>
                </c:pt>
                <c:pt idx="4186">
                  <c:v>0.34333399694379918</c:v>
                </c:pt>
                <c:pt idx="4187">
                  <c:v>0.23051201854609446</c:v>
                </c:pt>
                <c:pt idx="4188">
                  <c:v>0.25511300824760497</c:v>
                </c:pt>
                <c:pt idx="4189">
                  <c:v>0.22298544236260057</c:v>
                </c:pt>
                <c:pt idx="4190">
                  <c:v>0.22641926638810714</c:v>
                </c:pt>
                <c:pt idx="4191">
                  <c:v>0.38985758807079784</c:v>
                </c:pt>
                <c:pt idx="4192">
                  <c:v>0.27080931541779307</c:v>
                </c:pt>
                <c:pt idx="4193">
                  <c:v>0.28531752859780252</c:v>
                </c:pt>
                <c:pt idx="4194">
                  <c:v>0.19882297913339644</c:v>
                </c:pt>
                <c:pt idx="4195">
                  <c:v>0.274549563533796</c:v>
                </c:pt>
                <c:pt idx="4196">
                  <c:v>0.32896150530690893</c:v>
                </c:pt>
                <c:pt idx="4197">
                  <c:v>0.29993353689130225</c:v>
                </c:pt>
                <c:pt idx="4198">
                  <c:v>0.16447412153520782</c:v>
                </c:pt>
                <c:pt idx="4199">
                  <c:v>0.37110084291839485</c:v>
                </c:pt>
                <c:pt idx="4200">
                  <c:v>0.18195414703529975</c:v>
                </c:pt>
                <c:pt idx="4201">
                  <c:v>0.18879695877309727</c:v>
                </c:pt>
                <c:pt idx="4202">
                  <c:v>0.14970400325580621</c:v>
                </c:pt>
                <c:pt idx="4203">
                  <c:v>0.35757889863150188</c:v>
                </c:pt>
                <c:pt idx="4204">
                  <c:v>0.39276565742710545</c:v>
                </c:pt>
                <c:pt idx="4205">
                  <c:v>0.24949778880510234</c:v>
                </c:pt>
                <c:pt idx="4206">
                  <c:v>0.31577634654719589</c:v>
                </c:pt>
                <c:pt idx="4207">
                  <c:v>0.15092068662009694</c:v>
                </c:pt>
                <c:pt idx="4208">
                  <c:v>0.29229488094350131</c:v>
                </c:pt>
                <c:pt idx="4209">
                  <c:v>0.27408190727359738</c:v>
                </c:pt>
                <c:pt idx="4210">
                  <c:v>0.18203655853599873</c:v>
                </c:pt>
                <c:pt idx="4211">
                  <c:v>0.24198219415410538</c:v>
                </c:pt>
                <c:pt idx="4212">
                  <c:v>0.35907347559269615</c:v>
                </c:pt>
                <c:pt idx="4213">
                  <c:v>0.25707565564759705</c:v>
                </c:pt>
                <c:pt idx="4214">
                  <c:v>0.27226958331550588</c:v>
                </c:pt>
                <c:pt idx="4215">
                  <c:v>0.36618352976699958</c:v>
                </c:pt>
                <c:pt idx="4216">
                  <c:v>0.26939413103249882</c:v>
                </c:pt>
                <c:pt idx="4217">
                  <c:v>0.23009602861630191</c:v>
                </c:pt>
                <c:pt idx="4218">
                  <c:v>0.33402919277480936</c:v>
                </c:pt>
                <c:pt idx="4219">
                  <c:v>0.28963413693800533</c:v>
                </c:pt>
                <c:pt idx="4220">
                  <c:v>0.35135922488859705</c:v>
                </c:pt>
                <c:pt idx="4221">
                  <c:v>0.22589956382380191</c:v>
                </c:pt>
                <c:pt idx="4222">
                  <c:v>0.21803687524369764</c:v>
                </c:pt>
                <c:pt idx="4223">
                  <c:v>0.23307788447399971</c:v>
                </c:pt>
                <c:pt idx="4224">
                  <c:v>0.29923143998109925</c:v>
                </c:pt>
                <c:pt idx="4225">
                  <c:v>0.35509171757360036</c:v>
                </c:pt>
                <c:pt idx="4226">
                  <c:v>0.17746796208010182</c:v>
                </c:pt>
                <c:pt idx="4227">
                  <c:v>0.16461631511519775</c:v>
                </c:pt>
                <c:pt idx="4228">
                  <c:v>0.28865253675709834</c:v>
                </c:pt>
                <c:pt idx="4229">
                  <c:v>0.28284714394270338</c:v>
                </c:pt>
                <c:pt idx="4230">
                  <c:v>0.2661987471327053</c:v>
                </c:pt>
                <c:pt idx="4231">
                  <c:v>0.19382143009490083</c:v>
                </c:pt>
                <c:pt idx="4232">
                  <c:v>0.15767121618840471</c:v>
                </c:pt>
                <c:pt idx="4233">
                  <c:v>0.33494050440060752</c:v>
                </c:pt>
                <c:pt idx="4234">
                  <c:v>0.21460601626729725</c:v>
                </c:pt>
                <c:pt idx="4235">
                  <c:v>0.31764259384179638</c:v>
                </c:pt>
                <c:pt idx="4236">
                  <c:v>0.39496294218010225</c:v>
                </c:pt>
                <c:pt idx="4237">
                  <c:v>0.28178204976630639</c:v>
                </c:pt>
                <c:pt idx="4238">
                  <c:v>0.38241546700669643</c:v>
                </c:pt>
                <c:pt idx="4239">
                  <c:v>0.22060293729529745</c:v>
                </c:pt>
                <c:pt idx="4240">
                  <c:v>0.26839757532489938</c:v>
                </c:pt>
                <c:pt idx="4241">
                  <c:v>0.18528817853820162</c:v>
                </c:pt>
                <c:pt idx="4242">
                  <c:v>0.33196012219839588</c:v>
                </c:pt>
                <c:pt idx="4243">
                  <c:v>0.28152571180720715</c:v>
                </c:pt>
                <c:pt idx="4244">
                  <c:v>0.37115415440959509</c:v>
                </c:pt>
                <c:pt idx="4245">
                  <c:v>0.30980286648780286</c:v>
                </c:pt>
                <c:pt idx="4246">
                  <c:v>0.30007247327370362</c:v>
                </c:pt>
                <c:pt idx="4247">
                  <c:v>0.21023183454440292</c:v>
                </c:pt>
                <c:pt idx="4248">
                  <c:v>0.26413372137550084</c:v>
                </c:pt>
                <c:pt idx="4249">
                  <c:v>0.14995527950239435</c:v>
                </c:pt>
                <c:pt idx="4250">
                  <c:v>0.32655244193880389</c:v>
                </c:pt>
                <c:pt idx="4251">
                  <c:v>0.14188731266020241</c:v>
                </c:pt>
                <c:pt idx="4252">
                  <c:v>0.24642560724740353</c:v>
                </c:pt>
                <c:pt idx="4253">
                  <c:v>0.14911821629699834</c:v>
                </c:pt>
                <c:pt idx="4254">
                  <c:v>0.33171504226430681</c:v>
                </c:pt>
                <c:pt idx="4255">
                  <c:v>0.23936179323979445</c:v>
                </c:pt>
                <c:pt idx="4256">
                  <c:v>0.12455565999009366</c:v>
                </c:pt>
                <c:pt idx="4257">
                  <c:v>0.32452347966840261</c:v>
                </c:pt>
                <c:pt idx="4258">
                  <c:v>0.31106962507389957</c:v>
                </c:pt>
                <c:pt idx="4259">
                  <c:v>0.41749971792070656</c:v>
                </c:pt>
                <c:pt idx="4260">
                  <c:v>0.25385054310389432</c:v>
                </c:pt>
                <c:pt idx="4261">
                  <c:v>0.19448822207270758</c:v>
                </c:pt>
                <c:pt idx="4262">
                  <c:v>0.30948949785009666</c:v>
                </c:pt>
                <c:pt idx="4263">
                  <c:v>0.33461834927320122</c:v>
                </c:pt>
                <c:pt idx="4264">
                  <c:v>0.28402967070670132</c:v>
                </c:pt>
                <c:pt idx="4265">
                  <c:v>0.2028970680139964</c:v>
                </c:pt>
                <c:pt idx="4266">
                  <c:v>0.29095238563699882</c:v>
                </c:pt>
                <c:pt idx="4267">
                  <c:v>0.17550450842409759</c:v>
                </c:pt>
                <c:pt idx="4268">
                  <c:v>0.27821084320450612</c:v>
                </c:pt>
                <c:pt idx="4269">
                  <c:v>0.24263383050770046</c:v>
                </c:pt>
                <c:pt idx="4270">
                  <c:v>0.29946615080629618</c:v>
                </c:pt>
                <c:pt idx="4271">
                  <c:v>0.23459106055190732</c:v>
                </c:pt>
                <c:pt idx="4272">
                  <c:v>0.1582124239080975</c:v>
                </c:pt>
                <c:pt idx="4273">
                  <c:v>0.2976181495419043</c:v>
                </c:pt>
                <c:pt idx="4274">
                  <c:v>0.2587632607336019</c:v>
                </c:pt>
                <c:pt idx="4275">
                  <c:v>0.12678287963990437</c:v>
                </c:pt>
                <c:pt idx="4276">
                  <c:v>0.23681454377650371</c:v>
                </c:pt>
                <c:pt idx="4277">
                  <c:v>0.22635814262420745</c:v>
                </c:pt>
                <c:pt idx="4278">
                  <c:v>0.41722066832089605</c:v>
                </c:pt>
                <c:pt idx="4279">
                  <c:v>0.25024626138859685</c:v>
                </c:pt>
                <c:pt idx="4280">
                  <c:v>0.24165618801180244</c:v>
                </c:pt>
                <c:pt idx="4281">
                  <c:v>0.36973603451049525</c:v>
                </c:pt>
                <c:pt idx="4282">
                  <c:v>0.29640489826650335</c:v>
                </c:pt>
                <c:pt idx="4283">
                  <c:v>0.20629246175150295</c:v>
                </c:pt>
                <c:pt idx="4284">
                  <c:v>0.37454669814300817</c:v>
                </c:pt>
                <c:pt idx="4285">
                  <c:v>0.33606411388130802</c:v>
                </c:pt>
                <c:pt idx="4286">
                  <c:v>0.26186612940610127</c:v>
                </c:pt>
                <c:pt idx="4287">
                  <c:v>0.18916653080189946</c:v>
                </c:pt>
                <c:pt idx="4288">
                  <c:v>0.23314528251110397</c:v>
                </c:pt>
                <c:pt idx="4289">
                  <c:v>0.17678561552739419</c:v>
                </c:pt>
                <c:pt idx="4290">
                  <c:v>0.25394650100180632</c:v>
                </c:pt>
                <c:pt idx="4291">
                  <c:v>0.16679886552719986</c:v>
                </c:pt>
                <c:pt idx="4292">
                  <c:v>0.28588060485280908</c:v>
                </c:pt>
                <c:pt idx="4293">
                  <c:v>0.28934914535619777</c:v>
                </c:pt>
                <c:pt idx="4294">
                  <c:v>0.17341866069580247</c:v>
                </c:pt>
                <c:pt idx="4295">
                  <c:v>0.17202218645189832</c:v>
                </c:pt>
                <c:pt idx="4296">
                  <c:v>0.25446857091989927</c:v>
                </c:pt>
                <c:pt idx="4297">
                  <c:v>0.28495298250679468</c:v>
                </c:pt>
                <c:pt idx="4298">
                  <c:v>0.35603726779589923</c:v>
                </c:pt>
                <c:pt idx="4299">
                  <c:v>0.16413748634950368</c:v>
                </c:pt>
                <c:pt idx="4300">
                  <c:v>0.22218135399100494</c:v>
                </c:pt>
                <c:pt idx="4301">
                  <c:v>0.31894762254249542</c:v>
                </c:pt>
                <c:pt idx="4302">
                  <c:v>0.33126793855889508</c:v>
                </c:pt>
                <c:pt idx="4303">
                  <c:v>0.34226423633400488</c:v>
                </c:pt>
                <c:pt idx="4304">
                  <c:v>0.1998726594737974</c:v>
                </c:pt>
                <c:pt idx="4305">
                  <c:v>0.11117501732870499</c:v>
                </c:pt>
                <c:pt idx="4306">
                  <c:v>0.13178378808730501</c:v>
                </c:pt>
                <c:pt idx="4307">
                  <c:v>0.28874351989909997</c:v>
                </c:pt>
                <c:pt idx="4308">
                  <c:v>0.23466883750080594</c:v>
                </c:pt>
                <c:pt idx="4309">
                  <c:v>0.35332647626809616</c:v>
                </c:pt>
                <c:pt idx="4310">
                  <c:v>0.23446162407799481</c:v>
                </c:pt>
                <c:pt idx="4311">
                  <c:v>0.28018694316659781</c:v>
                </c:pt>
                <c:pt idx="4312">
                  <c:v>0.30230199124339802</c:v>
                </c:pt>
                <c:pt idx="4313">
                  <c:v>0.29642556927030012</c:v>
                </c:pt>
                <c:pt idx="4314">
                  <c:v>0.24649648958039644</c:v>
                </c:pt>
                <c:pt idx="4315">
                  <c:v>0.26849668984219482</c:v>
                </c:pt>
                <c:pt idx="4316">
                  <c:v>0.25934548319379758</c:v>
                </c:pt>
                <c:pt idx="4317">
                  <c:v>0.21332869005010491</c:v>
                </c:pt>
                <c:pt idx="4318">
                  <c:v>0.22454515964129595</c:v>
                </c:pt>
                <c:pt idx="4319">
                  <c:v>0.19972443789279901</c:v>
                </c:pt>
                <c:pt idx="4320">
                  <c:v>0.13071409277610346</c:v>
                </c:pt>
                <c:pt idx="4321">
                  <c:v>0.24240269644410328</c:v>
                </c:pt>
                <c:pt idx="4322">
                  <c:v>0.30265277437860255</c:v>
                </c:pt>
                <c:pt idx="4323">
                  <c:v>0.2281107192606982</c:v>
                </c:pt>
                <c:pt idx="4324">
                  <c:v>0.21429504998630575</c:v>
                </c:pt>
                <c:pt idx="4325">
                  <c:v>0.35153917741520502</c:v>
                </c:pt>
                <c:pt idx="4326">
                  <c:v>0.14785112829049751</c:v>
                </c:pt>
                <c:pt idx="4327">
                  <c:v>0.32380830819630685</c:v>
                </c:pt>
                <c:pt idx="4328">
                  <c:v>0.19466142019599972</c:v>
                </c:pt>
                <c:pt idx="4329">
                  <c:v>0.32412427370259633</c:v>
                </c:pt>
                <c:pt idx="4330">
                  <c:v>0.33828216389480686</c:v>
                </c:pt>
                <c:pt idx="4331">
                  <c:v>0.29965159771710148</c:v>
                </c:pt>
                <c:pt idx="4332">
                  <c:v>0.35549126805379672</c:v>
                </c:pt>
                <c:pt idx="4333">
                  <c:v>0.23956074244469541</c:v>
                </c:pt>
                <c:pt idx="4334">
                  <c:v>0.25960537554590246</c:v>
                </c:pt>
                <c:pt idx="4335">
                  <c:v>0.17352408683730497</c:v>
                </c:pt>
                <c:pt idx="4336">
                  <c:v>0.38084632474229491</c:v>
                </c:pt>
                <c:pt idx="4337">
                  <c:v>0.14859378780360544</c:v>
                </c:pt>
                <c:pt idx="4338">
                  <c:v>0.26496215480629814</c:v>
                </c:pt>
                <c:pt idx="4339">
                  <c:v>0.18211717227900692</c:v>
                </c:pt>
                <c:pt idx="4340">
                  <c:v>0.32763678339479679</c:v>
                </c:pt>
                <c:pt idx="4341">
                  <c:v>0.14057933807650624</c:v>
                </c:pt>
                <c:pt idx="4342">
                  <c:v>0.23992490292739957</c:v>
                </c:pt>
                <c:pt idx="4343">
                  <c:v>0.2139343240521053</c:v>
                </c:pt>
                <c:pt idx="4344">
                  <c:v>0.21244210385400314</c:v>
                </c:pt>
                <c:pt idx="4345">
                  <c:v>0.38953738647370528</c:v>
                </c:pt>
                <c:pt idx="4346">
                  <c:v>0.320850777223401</c:v>
                </c:pt>
                <c:pt idx="4347">
                  <c:v>0.2077216237999977</c:v>
                </c:pt>
                <c:pt idx="4348">
                  <c:v>0.27757081545350132</c:v>
                </c:pt>
                <c:pt idx="4349">
                  <c:v>0.24244901879660657</c:v>
                </c:pt>
                <c:pt idx="4350">
                  <c:v>0.17930127419209968</c:v>
                </c:pt>
                <c:pt idx="4351">
                  <c:v>0.18568050510559431</c:v>
                </c:pt>
                <c:pt idx="4352">
                  <c:v>0.30021644194450103</c:v>
                </c:pt>
                <c:pt idx="4353">
                  <c:v>0.27815844299439618</c:v>
                </c:pt>
                <c:pt idx="4354">
                  <c:v>0.11821145838659718</c:v>
                </c:pt>
                <c:pt idx="4355">
                  <c:v>0.22828297420800001</c:v>
                </c:pt>
                <c:pt idx="4356">
                  <c:v>0.20343764738690656</c:v>
                </c:pt>
                <c:pt idx="4357">
                  <c:v>0.23498378983329446</c:v>
                </c:pt>
                <c:pt idx="4358">
                  <c:v>0.16467220253190429</c:v>
                </c:pt>
                <c:pt idx="4359">
                  <c:v>0.21114306283760756</c:v>
                </c:pt>
                <c:pt idx="4360">
                  <c:v>0.24582618633000691</c:v>
                </c:pt>
                <c:pt idx="4361">
                  <c:v>0.27185066290300736</c:v>
                </c:pt>
                <c:pt idx="4362">
                  <c:v>0.2375355183167045</c:v>
                </c:pt>
                <c:pt idx="4363">
                  <c:v>0.27092071022589592</c:v>
                </c:pt>
                <c:pt idx="4364">
                  <c:v>0.21671368065099825</c:v>
                </c:pt>
                <c:pt idx="4365">
                  <c:v>0.26684099914180748</c:v>
                </c:pt>
                <c:pt idx="4366">
                  <c:v>0.15544005741770769</c:v>
                </c:pt>
                <c:pt idx="4367">
                  <c:v>0.30197737333550612</c:v>
                </c:pt>
                <c:pt idx="4368">
                  <c:v>0.22042141965630507</c:v>
                </c:pt>
                <c:pt idx="4369">
                  <c:v>0.32455963314500175</c:v>
                </c:pt>
                <c:pt idx="4370">
                  <c:v>0.30136089594529619</c:v>
                </c:pt>
                <c:pt idx="4371">
                  <c:v>0.14848789252930425</c:v>
                </c:pt>
                <c:pt idx="4372">
                  <c:v>0.15220872265439367</c:v>
                </c:pt>
                <c:pt idx="4373">
                  <c:v>0.25947272834750501</c:v>
                </c:pt>
                <c:pt idx="4374">
                  <c:v>0.32003490148170538</c:v>
                </c:pt>
                <c:pt idx="4375">
                  <c:v>0.16826958780220175</c:v>
                </c:pt>
                <c:pt idx="4376">
                  <c:v>0.11689300707129799</c:v>
                </c:pt>
                <c:pt idx="4377">
                  <c:v>0.24435861281349971</c:v>
                </c:pt>
                <c:pt idx="4378">
                  <c:v>0.14219387593389837</c:v>
                </c:pt>
                <c:pt idx="4379">
                  <c:v>0.229015364478202</c:v>
                </c:pt>
                <c:pt idx="4380">
                  <c:v>0.20067130495939978</c:v>
                </c:pt>
                <c:pt idx="4381">
                  <c:v>9.7263257771999193E-2</c:v>
                </c:pt>
                <c:pt idx="4382">
                  <c:v>0.2398696633597979</c:v>
                </c:pt>
                <c:pt idx="4383">
                  <c:v>0.15727954640469491</c:v>
                </c:pt>
                <c:pt idx="4384">
                  <c:v>0.20749635576520237</c:v>
                </c:pt>
                <c:pt idx="4385">
                  <c:v>0.28655611096179712</c:v>
                </c:pt>
                <c:pt idx="4386">
                  <c:v>0.16146392486139544</c:v>
                </c:pt>
                <c:pt idx="4387">
                  <c:v>0.33563892250739968</c:v>
                </c:pt>
                <c:pt idx="4388">
                  <c:v>0.23020793906509668</c:v>
                </c:pt>
                <c:pt idx="4389">
                  <c:v>0.28861857853020589</c:v>
                </c:pt>
                <c:pt idx="4390">
                  <c:v>0.18253479248800014</c:v>
                </c:pt>
                <c:pt idx="4391">
                  <c:v>0.27917541343539654</c:v>
                </c:pt>
                <c:pt idx="4392">
                  <c:v>0.16020702966180544</c:v>
                </c:pt>
                <c:pt idx="4393">
                  <c:v>0.23347485486129999</c:v>
                </c:pt>
                <c:pt idx="4394">
                  <c:v>0.17706451360079711</c:v>
                </c:pt>
                <c:pt idx="4395">
                  <c:v>0.19980174392330241</c:v>
                </c:pt>
                <c:pt idx="4396">
                  <c:v>0.22535808918000644</c:v>
                </c:pt>
                <c:pt idx="4397">
                  <c:v>0.20916893994559871</c:v>
                </c:pt>
                <c:pt idx="4398">
                  <c:v>0.21188755187280661</c:v>
                </c:pt>
                <c:pt idx="4399">
                  <c:v>0.26966592517939608</c:v>
                </c:pt>
                <c:pt idx="4400">
                  <c:v>0.14159626091270641</c:v>
                </c:pt>
                <c:pt idx="4401">
                  <c:v>0.23613861983980655</c:v>
                </c:pt>
                <c:pt idx="4402">
                  <c:v>0.30535411332199797</c:v>
                </c:pt>
                <c:pt idx="4403">
                  <c:v>0.18116343429690646</c:v>
                </c:pt>
                <c:pt idx="4404">
                  <c:v>0.14894371371599474</c:v>
                </c:pt>
                <c:pt idx="4405">
                  <c:v>0.16900607846099644</c:v>
                </c:pt>
                <c:pt idx="4406">
                  <c:v>0.25453699196920543</c:v>
                </c:pt>
                <c:pt idx="4407">
                  <c:v>0.19541145708480306</c:v>
                </c:pt>
                <c:pt idx="4408">
                  <c:v>0.17446747704100646</c:v>
                </c:pt>
                <c:pt idx="4409">
                  <c:v>0.17809382631089934</c:v>
                </c:pt>
                <c:pt idx="4410">
                  <c:v>0.19602309666780193</c:v>
                </c:pt>
                <c:pt idx="4411">
                  <c:v>0.20501957127500248</c:v>
                </c:pt>
                <c:pt idx="4412">
                  <c:v>0.15856608924249951</c:v>
                </c:pt>
                <c:pt idx="4413">
                  <c:v>0.29134024755539656</c:v>
                </c:pt>
                <c:pt idx="4414">
                  <c:v>0.17193552034730444</c:v>
                </c:pt>
                <c:pt idx="4415">
                  <c:v>0.13087452973779518</c:v>
                </c:pt>
                <c:pt idx="4416">
                  <c:v>8.7685442438399819E-2</c:v>
                </c:pt>
                <c:pt idx="4417">
                  <c:v>0.12709712537909471</c:v>
                </c:pt>
                <c:pt idx="4418">
                  <c:v>0.20355876893080438</c:v>
                </c:pt>
                <c:pt idx="4419">
                  <c:v>0.15207223967479441</c:v>
                </c:pt>
                <c:pt idx="4420">
                  <c:v>0.14602456489849674</c:v>
                </c:pt>
                <c:pt idx="4421">
                  <c:v>0.27129747857840414</c:v>
                </c:pt>
                <c:pt idx="4422">
                  <c:v>0.19449691159400229</c:v>
                </c:pt>
                <c:pt idx="4423">
                  <c:v>0.1913335014835979</c:v>
                </c:pt>
                <c:pt idx="4424">
                  <c:v>0.15555116780029793</c:v>
                </c:pt>
                <c:pt idx="4425">
                  <c:v>0.10002706067800204</c:v>
                </c:pt>
                <c:pt idx="4426">
                  <c:v>0.14503209068600204</c:v>
                </c:pt>
                <c:pt idx="4427">
                  <c:v>0.18408779950189663</c:v>
                </c:pt>
                <c:pt idx="4428">
                  <c:v>0.15898445918459564</c:v>
                </c:pt>
                <c:pt idx="4429">
                  <c:v>0.21789806381950441</c:v>
                </c:pt>
                <c:pt idx="4430">
                  <c:v>0.23881183959569882</c:v>
                </c:pt>
                <c:pt idx="4431">
                  <c:v>0.17115165859709691</c:v>
                </c:pt>
                <c:pt idx="4432">
                  <c:v>0.25551184584800535</c:v>
                </c:pt>
                <c:pt idx="4433">
                  <c:v>0.34238917406510627</c:v>
                </c:pt>
                <c:pt idx="4434">
                  <c:v>0.24133082848659626</c:v>
                </c:pt>
                <c:pt idx="4435">
                  <c:v>0.18837100766980086</c:v>
                </c:pt>
                <c:pt idx="4436">
                  <c:v>0.24105890422160314</c:v>
                </c:pt>
                <c:pt idx="4437">
                  <c:v>0.18281268285599697</c:v>
                </c:pt>
                <c:pt idx="4438">
                  <c:v>0.21161014858040625</c:v>
                </c:pt>
                <c:pt idx="4439">
                  <c:v>0.16688691522570304</c:v>
                </c:pt>
                <c:pt idx="4440">
                  <c:v>0.12629991592109491</c:v>
                </c:pt>
                <c:pt idx="4441">
                  <c:v>0.20841715233210437</c:v>
                </c:pt>
                <c:pt idx="4442">
                  <c:v>0.19523096813920027</c:v>
                </c:pt>
                <c:pt idx="4443">
                  <c:v>0.18256432431410041</c:v>
                </c:pt>
                <c:pt idx="4444">
                  <c:v>0.13885172983390237</c:v>
                </c:pt>
                <c:pt idx="4445">
                  <c:v>0.13008655448830098</c:v>
                </c:pt>
                <c:pt idx="4446">
                  <c:v>0.12472312569730112</c:v>
                </c:pt>
                <c:pt idx="4447">
                  <c:v>0.19832881627949941</c:v>
                </c:pt>
                <c:pt idx="4448">
                  <c:v>0.22427122655669576</c:v>
                </c:pt>
                <c:pt idx="4449">
                  <c:v>0.15546572394460156</c:v>
                </c:pt>
                <c:pt idx="4450">
                  <c:v>0.12465191467150306</c:v>
                </c:pt>
                <c:pt idx="4451">
                  <c:v>0.30512921417940375</c:v>
                </c:pt>
                <c:pt idx="4452">
                  <c:v>0.16625483397319901</c:v>
                </c:pt>
                <c:pt idx="4453">
                  <c:v>0.23185359594509689</c:v>
                </c:pt>
                <c:pt idx="4454">
                  <c:v>0.18764009637880041</c:v>
                </c:pt>
                <c:pt idx="4455">
                  <c:v>0.2376537989818957</c:v>
                </c:pt>
                <c:pt idx="4456">
                  <c:v>9.4888029778104524E-2</c:v>
                </c:pt>
                <c:pt idx="4457">
                  <c:v>0.17283470359710482</c:v>
                </c:pt>
                <c:pt idx="4458">
                  <c:v>0.14739627660499371</c:v>
                </c:pt>
                <c:pt idx="4459">
                  <c:v>0.21928020868989573</c:v>
                </c:pt>
                <c:pt idx="4460">
                  <c:v>0.12938495411029294</c:v>
                </c:pt>
                <c:pt idx="4461">
                  <c:v>0.1844223822322005</c:v>
                </c:pt>
                <c:pt idx="4462">
                  <c:v>0.18807180749040298</c:v>
                </c:pt>
                <c:pt idx="4463">
                  <c:v>0.24054723825480612</c:v>
                </c:pt>
                <c:pt idx="4464">
                  <c:v>0.14055364610599971</c:v>
                </c:pt>
                <c:pt idx="4465">
                  <c:v>0.20989767663419914</c:v>
                </c:pt>
                <c:pt idx="4466">
                  <c:v>0.19658380533809391</c:v>
                </c:pt>
                <c:pt idx="4467">
                  <c:v>0.17089917564550205</c:v>
                </c:pt>
                <c:pt idx="4468">
                  <c:v>0.19398667992220503</c:v>
                </c:pt>
                <c:pt idx="4469">
                  <c:v>8.1126894275897782E-2</c:v>
                </c:pt>
                <c:pt idx="4470">
                  <c:v>0.15139101537940294</c:v>
                </c:pt>
                <c:pt idx="4471">
                  <c:v>0.26675114123820265</c:v>
                </c:pt>
                <c:pt idx="4472">
                  <c:v>0.12391855967869959</c:v>
                </c:pt>
                <c:pt idx="4473">
                  <c:v>0.24636875452390028</c:v>
                </c:pt>
                <c:pt idx="4474">
                  <c:v>0.2325332922787027</c:v>
                </c:pt>
                <c:pt idx="4475">
                  <c:v>0.14268607084929391</c:v>
                </c:pt>
                <c:pt idx="4476">
                  <c:v>0.20066914567409821</c:v>
                </c:pt>
                <c:pt idx="4477">
                  <c:v>0.16333996401090245</c:v>
                </c:pt>
                <c:pt idx="4478">
                  <c:v>0.22061907312590334</c:v>
                </c:pt>
                <c:pt idx="4479">
                  <c:v>0.1992997164101962</c:v>
                </c:pt>
                <c:pt idx="4480">
                  <c:v>0.23984536265899747</c:v>
                </c:pt>
                <c:pt idx="4481">
                  <c:v>0.16274533284320267</c:v>
                </c:pt>
                <c:pt idx="4482">
                  <c:v>9.2766392502199715E-2</c:v>
                </c:pt>
                <c:pt idx="4483">
                  <c:v>0.1979463965849978</c:v>
                </c:pt>
                <c:pt idx="4484">
                  <c:v>0.1917523174071942</c:v>
                </c:pt>
                <c:pt idx="4485">
                  <c:v>0.1795240370075965</c:v>
                </c:pt>
                <c:pt idx="4486">
                  <c:v>0.21666198411880094</c:v>
                </c:pt>
                <c:pt idx="4487">
                  <c:v>0.14255030584220738</c:v>
                </c:pt>
                <c:pt idx="4488">
                  <c:v>0.21211758161879871</c:v>
                </c:pt>
                <c:pt idx="4489">
                  <c:v>0.28102408925220046</c:v>
                </c:pt>
                <c:pt idx="4490">
                  <c:v>6.7759895153997884E-2</c:v>
                </c:pt>
                <c:pt idx="4491">
                  <c:v>0.16275414814559594</c:v>
                </c:pt>
                <c:pt idx="4492">
                  <c:v>0.19494356496720494</c:v>
                </c:pt>
                <c:pt idx="4493">
                  <c:v>0.18622361041289601</c:v>
                </c:pt>
                <c:pt idx="4494">
                  <c:v>0.22224586609910163</c:v>
                </c:pt>
                <c:pt idx="4495">
                  <c:v>0.21366159926340345</c:v>
                </c:pt>
                <c:pt idx="4496">
                  <c:v>0.18902145835009843</c:v>
                </c:pt>
                <c:pt idx="4497">
                  <c:v>0.24785189377790634</c:v>
                </c:pt>
                <c:pt idx="4498">
                  <c:v>0.23183538953810578</c:v>
                </c:pt>
                <c:pt idx="4499">
                  <c:v>0.21288896947369551</c:v>
                </c:pt>
                <c:pt idx="4500">
                  <c:v>0.10053030983810628</c:v>
                </c:pt>
                <c:pt idx="4501">
                  <c:v>0.23158871922430535</c:v>
                </c:pt>
                <c:pt idx="4502">
                  <c:v>0.12578900861960562</c:v>
                </c:pt>
                <c:pt idx="4503">
                  <c:v>0.19484659079239608</c:v>
                </c:pt>
                <c:pt idx="4504">
                  <c:v>9.705169784210449E-2</c:v>
                </c:pt>
                <c:pt idx="4505">
                  <c:v>0.18726301556040545</c:v>
                </c:pt>
                <c:pt idx="4506">
                  <c:v>0.14494020033410562</c:v>
                </c:pt>
                <c:pt idx="4507">
                  <c:v>0.18751628465699494</c:v>
                </c:pt>
                <c:pt idx="4508">
                  <c:v>0.15379306748029481</c:v>
                </c:pt>
                <c:pt idx="4509">
                  <c:v>0.19392335407539585</c:v>
                </c:pt>
                <c:pt idx="4510">
                  <c:v>0.22352647858390695</c:v>
                </c:pt>
                <c:pt idx="4511">
                  <c:v>0.19786833036279608</c:v>
                </c:pt>
                <c:pt idx="4512">
                  <c:v>0.19805154826819671</c:v>
                </c:pt>
                <c:pt idx="4513">
                  <c:v>0.22156668688759956</c:v>
                </c:pt>
                <c:pt idx="4514">
                  <c:v>0.18521115509389657</c:v>
                </c:pt>
                <c:pt idx="4515">
                  <c:v>0.1911379582127069</c:v>
                </c:pt>
                <c:pt idx="4516">
                  <c:v>0.16614637673319596</c:v>
                </c:pt>
                <c:pt idx="4517">
                  <c:v>7.6912330624907418E-2</c:v>
                </c:pt>
                <c:pt idx="4518">
                  <c:v>0.25649555519410683</c:v>
                </c:pt>
                <c:pt idx="4519">
                  <c:v>0.1147909040497981</c:v>
                </c:pt>
                <c:pt idx="4520">
                  <c:v>0.13187792845450017</c:v>
                </c:pt>
                <c:pt idx="4521">
                  <c:v>8.4975415754897921E-2</c:v>
                </c:pt>
                <c:pt idx="4522">
                  <c:v>0.17888224325200541</c:v>
                </c:pt>
                <c:pt idx="4523">
                  <c:v>0.20690556468450438</c:v>
                </c:pt>
                <c:pt idx="4524">
                  <c:v>0.19170537259060527</c:v>
                </c:pt>
                <c:pt idx="4525">
                  <c:v>0.12897576404060368</c:v>
                </c:pt>
                <c:pt idx="4526">
                  <c:v>0.29587719749859787</c:v>
                </c:pt>
                <c:pt idx="4527">
                  <c:v>0.19150930277349795</c:v>
                </c:pt>
                <c:pt idx="4528">
                  <c:v>0.16569160436169741</c:v>
                </c:pt>
                <c:pt idx="4529">
                  <c:v>8.1293741392500007E-2</c:v>
                </c:pt>
                <c:pt idx="4530">
                  <c:v>0.14122924343939852</c:v>
                </c:pt>
                <c:pt idx="4531">
                  <c:v>4.6540284417105234E-2</c:v>
                </c:pt>
                <c:pt idx="4532">
                  <c:v>0.12036931071999388</c:v>
                </c:pt>
                <c:pt idx="4533">
                  <c:v>0.19978208063319952</c:v>
                </c:pt>
                <c:pt idx="4534">
                  <c:v>0.15483405777949688</c:v>
                </c:pt>
                <c:pt idx="4535">
                  <c:v>0.21826080293010391</c:v>
                </c:pt>
                <c:pt idx="4536">
                  <c:v>7.0840197689705064E-2</c:v>
                </c:pt>
                <c:pt idx="4537">
                  <c:v>0.10875817451409375</c:v>
                </c:pt>
                <c:pt idx="4538">
                  <c:v>0.11171102077409525</c:v>
                </c:pt>
                <c:pt idx="4539">
                  <c:v>0.18322873660889641</c:v>
                </c:pt>
                <c:pt idx="4540">
                  <c:v>0.21582461361839478</c:v>
                </c:pt>
                <c:pt idx="4541">
                  <c:v>0.23150297540820475</c:v>
                </c:pt>
                <c:pt idx="4542">
                  <c:v>0.12551366762470187</c:v>
                </c:pt>
                <c:pt idx="4543">
                  <c:v>0.17567637688699744</c:v>
                </c:pt>
                <c:pt idx="4544">
                  <c:v>0.18898458106240085</c:v>
                </c:pt>
                <c:pt idx="4545">
                  <c:v>0.24049611228109408</c:v>
                </c:pt>
                <c:pt idx="4546">
                  <c:v>0.13145330276570641</c:v>
                </c:pt>
                <c:pt idx="4547">
                  <c:v>0.16751840106350438</c:v>
                </c:pt>
                <c:pt idx="4548">
                  <c:v>0.11823194566389413</c:v>
                </c:pt>
                <c:pt idx="4549">
                  <c:v>0.12753308419020534</c:v>
                </c:pt>
                <c:pt idx="4550">
                  <c:v>0.10181164171839896</c:v>
                </c:pt>
                <c:pt idx="4551">
                  <c:v>0.18024167003579841</c:v>
                </c:pt>
                <c:pt idx="4552">
                  <c:v>0.23841782860999691</c:v>
                </c:pt>
                <c:pt idx="4553">
                  <c:v>0.16409029546869744</c:v>
                </c:pt>
                <c:pt idx="4554">
                  <c:v>0.1894687737095069</c:v>
                </c:pt>
                <c:pt idx="4555">
                  <c:v>0.17389820640319503</c:v>
                </c:pt>
                <c:pt idx="4556">
                  <c:v>0.22503670895019978</c:v>
                </c:pt>
                <c:pt idx="4557">
                  <c:v>0.18828582243590175</c:v>
                </c:pt>
                <c:pt idx="4558">
                  <c:v>0.21368184627640124</c:v>
                </c:pt>
                <c:pt idx="4559">
                  <c:v>0.19148734898199518</c:v>
                </c:pt>
                <c:pt idx="4560">
                  <c:v>0.17142131243170441</c:v>
                </c:pt>
                <c:pt idx="4561">
                  <c:v>0.23489191144579991</c:v>
                </c:pt>
                <c:pt idx="4562">
                  <c:v>0.13498419894399671</c:v>
                </c:pt>
                <c:pt idx="4563">
                  <c:v>0.15253313230269425</c:v>
                </c:pt>
                <c:pt idx="4564">
                  <c:v>0.15685781771880158</c:v>
                </c:pt>
                <c:pt idx="4565">
                  <c:v>0.14137228080619563</c:v>
                </c:pt>
                <c:pt idx="4566">
                  <c:v>0.20427380597310218</c:v>
                </c:pt>
                <c:pt idx="4567">
                  <c:v>0.21635817469750421</c:v>
                </c:pt>
                <c:pt idx="4568">
                  <c:v>0.18292553241329376</c:v>
                </c:pt>
                <c:pt idx="4569">
                  <c:v>0.23340171696109741</c:v>
                </c:pt>
                <c:pt idx="4570">
                  <c:v>0.16970015234039801</c:v>
                </c:pt>
                <c:pt idx="4571">
                  <c:v>0.22669065493799734</c:v>
                </c:pt>
                <c:pt idx="4572">
                  <c:v>9.3245722287307264E-2</c:v>
                </c:pt>
                <c:pt idx="4573">
                  <c:v>0.20576860697319441</c:v>
                </c:pt>
                <c:pt idx="4574">
                  <c:v>0.14810978893770271</c:v>
                </c:pt>
                <c:pt idx="4575">
                  <c:v>0.17062277264619752</c:v>
                </c:pt>
                <c:pt idx="4576">
                  <c:v>9.2903496662202725E-2</c:v>
                </c:pt>
                <c:pt idx="4577">
                  <c:v>0.18377720680820234</c:v>
                </c:pt>
                <c:pt idx="4578">
                  <c:v>0.18642346871770674</c:v>
                </c:pt>
                <c:pt idx="4579">
                  <c:v>0.20276978959930253</c:v>
                </c:pt>
                <c:pt idx="4580">
                  <c:v>0.10268563484609672</c:v>
                </c:pt>
                <c:pt idx="4581">
                  <c:v>0.10630670720570379</c:v>
                </c:pt>
                <c:pt idx="4582">
                  <c:v>0.17768035521700654</c:v>
                </c:pt>
                <c:pt idx="4583">
                  <c:v>0.18362008827870113</c:v>
                </c:pt>
                <c:pt idx="4584">
                  <c:v>0.18507222659459899</c:v>
                </c:pt>
                <c:pt idx="4585">
                  <c:v>0.11808851852670442</c:v>
                </c:pt>
                <c:pt idx="4586">
                  <c:v>0.19263880913889891</c:v>
                </c:pt>
                <c:pt idx="4587">
                  <c:v>8.244326449930342E-2</c:v>
                </c:pt>
                <c:pt idx="4588">
                  <c:v>0.14324841315959796</c:v>
                </c:pt>
                <c:pt idx="4589">
                  <c:v>0.15770392881749845</c:v>
                </c:pt>
                <c:pt idx="4590">
                  <c:v>0.19173865239119542</c:v>
                </c:pt>
                <c:pt idx="4591">
                  <c:v>0.18275272402070186</c:v>
                </c:pt>
                <c:pt idx="4592">
                  <c:v>0.21185939617180433</c:v>
                </c:pt>
                <c:pt idx="4593">
                  <c:v>0.12115258531079565</c:v>
                </c:pt>
                <c:pt idx="4594">
                  <c:v>0.13871869946359541</c:v>
                </c:pt>
                <c:pt idx="4595">
                  <c:v>0.18762664753759906</c:v>
                </c:pt>
                <c:pt idx="4596">
                  <c:v>0.22174461042250532</c:v>
                </c:pt>
                <c:pt idx="4597">
                  <c:v>6.9057105161604682E-2</c:v>
                </c:pt>
                <c:pt idx="4598">
                  <c:v>0.19037389541939881</c:v>
                </c:pt>
                <c:pt idx="4599">
                  <c:v>0.1108032020035952</c:v>
                </c:pt>
                <c:pt idx="4600">
                  <c:v>0.11546195832619369</c:v>
                </c:pt>
                <c:pt idx="4601">
                  <c:v>0.16816791041090148</c:v>
                </c:pt>
                <c:pt idx="4602">
                  <c:v>0.19713944795330529</c:v>
                </c:pt>
                <c:pt idx="4603">
                  <c:v>9.2909901128393826E-2</c:v>
                </c:pt>
                <c:pt idx="4604">
                  <c:v>0.21659074343659843</c:v>
                </c:pt>
                <c:pt idx="4605">
                  <c:v>0.16244582368669658</c:v>
                </c:pt>
                <c:pt idx="4606">
                  <c:v>0.14887060681330411</c:v>
                </c:pt>
                <c:pt idx="4607">
                  <c:v>0.15967192684890108</c:v>
                </c:pt>
                <c:pt idx="4608">
                  <c:v>0.15505939178939468</c:v>
                </c:pt>
                <c:pt idx="4609">
                  <c:v>0.18400793749960156</c:v>
                </c:pt>
                <c:pt idx="4610">
                  <c:v>0.13907613888559944</c:v>
                </c:pt>
                <c:pt idx="4611">
                  <c:v>0.12345091885559605</c:v>
                </c:pt>
                <c:pt idx="4612">
                  <c:v>0.15563345424060071</c:v>
                </c:pt>
                <c:pt idx="4613">
                  <c:v>0.21822452899209571</c:v>
                </c:pt>
                <c:pt idx="4614">
                  <c:v>9.9794970750296419E-2</c:v>
                </c:pt>
                <c:pt idx="4615">
                  <c:v>0.10953479673929679</c:v>
                </c:pt>
                <c:pt idx="4616">
                  <c:v>0.19125094501100703</c:v>
                </c:pt>
                <c:pt idx="4617">
                  <c:v>0.13291321943769757</c:v>
                </c:pt>
                <c:pt idx="4618">
                  <c:v>0.19724190424929677</c:v>
                </c:pt>
                <c:pt idx="4619">
                  <c:v>0.18928971418469651</c:v>
                </c:pt>
                <c:pt idx="4620">
                  <c:v>0.19454478849749712</c:v>
                </c:pt>
                <c:pt idx="4621">
                  <c:v>7.5435465391706424E-2</c:v>
                </c:pt>
                <c:pt idx="4622">
                  <c:v>0.13433392313889669</c:v>
                </c:pt>
                <c:pt idx="4623">
                  <c:v>0.12589171011869382</c:v>
                </c:pt>
                <c:pt idx="4624">
                  <c:v>0.1907745326238057</c:v>
                </c:pt>
                <c:pt idx="4625">
                  <c:v>0.11339785692190676</c:v>
                </c:pt>
                <c:pt idx="4626">
                  <c:v>0.14448602684250089</c:v>
                </c:pt>
                <c:pt idx="4627">
                  <c:v>0.16673303437130599</c:v>
                </c:pt>
                <c:pt idx="4628">
                  <c:v>0.17966877906320633</c:v>
                </c:pt>
                <c:pt idx="4629">
                  <c:v>0.19969039527930552</c:v>
                </c:pt>
                <c:pt idx="4630">
                  <c:v>8.7203033769498006E-2</c:v>
                </c:pt>
                <c:pt idx="4631">
                  <c:v>0.10386550350240499</c:v>
                </c:pt>
                <c:pt idx="4632">
                  <c:v>0.14333965384270242</c:v>
                </c:pt>
                <c:pt idx="4633">
                  <c:v>0.16108710913229748</c:v>
                </c:pt>
                <c:pt idx="4634">
                  <c:v>0.11667634255229642</c:v>
                </c:pt>
                <c:pt idx="4635">
                  <c:v>0.15754988408770157</c:v>
                </c:pt>
                <c:pt idx="4636">
                  <c:v>0.15354001070670675</c:v>
                </c:pt>
                <c:pt idx="4637">
                  <c:v>0.1800806111857014</c:v>
                </c:pt>
                <c:pt idx="4638">
                  <c:v>9.3375534946204666E-2</c:v>
                </c:pt>
                <c:pt idx="4639">
                  <c:v>9.9286953407599368E-2</c:v>
                </c:pt>
                <c:pt idx="4640">
                  <c:v>0.10213347564949515</c:v>
                </c:pt>
                <c:pt idx="4641">
                  <c:v>5.4772723740996218E-2</c:v>
                </c:pt>
                <c:pt idx="4642">
                  <c:v>0.18888512727390605</c:v>
                </c:pt>
                <c:pt idx="4643">
                  <c:v>0.17427776453349991</c:v>
                </c:pt>
                <c:pt idx="4644">
                  <c:v>0.17350160702500261</c:v>
                </c:pt>
                <c:pt idx="4645">
                  <c:v>0.18165458476160271</c:v>
                </c:pt>
                <c:pt idx="4646">
                  <c:v>6.4800582613102814E-2</c:v>
                </c:pt>
                <c:pt idx="4647">
                  <c:v>0.17842859647460341</c:v>
                </c:pt>
                <c:pt idx="4648">
                  <c:v>0.14620687395880338</c:v>
                </c:pt>
                <c:pt idx="4649">
                  <c:v>0.12639796872730374</c:v>
                </c:pt>
                <c:pt idx="4650">
                  <c:v>0.10946947174670668</c:v>
                </c:pt>
                <c:pt idx="4651">
                  <c:v>7.8046196380896132E-2</c:v>
                </c:pt>
                <c:pt idx="4652">
                  <c:v>0.14126992289080031</c:v>
                </c:pt>
                <c:pt idx="4653">
                  <c:v>0.18838021158120546</c:v>
                </c:pt>
                <c:pt idx="4654">
                  <c:v>0.17436049579220136</c:v>
                </c:pt>
                <c:pt idx="4655">
                  <c:v>0.20498896517099843</c:v>
                </c:pt>
                <c:pt idx="4656">
                  <c:v>0.23889751630720471</c:v>
                </c:pt>
                <c:pt idx="4657">
                  <c:v>0.11982002836519744</c:v>
                </c:pt>
                <c:pt idx="4658">
                  <c:v>8.5084933706397706E-2</c:v>
                </c:pt>
                <c:pt idx="4659">
                  <c:v>0.20651093991070021</c:v>
                </c:pt>
                <c:pt idx="4660">
                  <c:v>9.2627674872403545E-2</c:v>
                </c:pt>
                <c:pt idx="4661">
                  <c:v>8.1294596735702843E-2</c:v>
                </c:pt>
                <c:pt idx="4662">
                  <c:v>0.15468412032259948</c:v>
                </c:pt>
                <c:pt idx="4663">
                  <c:v>0.16194612592789895</c:v>
                </c:pt>
                <c:pt idx="4664">
                  <c:v>0.15903531939639606</c:v>
                </c:pt>
                <c:pt idx="4665">
                  <c:v>9.9425584491996247E-2</c:v>
                </c:pt>
                <c:pt idx="4666">
                  <c:v>0.22146985485579873</c:v>
                </c:pt>
                <c:pt idx="4667">
                  <c:v>0.16813259296860386</c:v>
                </c:pt>
                <c:pt idx="4668">
                  <c:v>6.5089763785294949E-2</c:v>
                </c:pt>
                <c:pt idx="4669">
                  <c:v>0.11117307128789428</c:v>
                </c:pt>
                <c:pt idx="4670">
                  <c:v>7.7144216167297941E-2</c:v>
                </c:pt>
                <c:pt idx="4671">
                  <c:v>0.13305319331040291</c:v>
                </c:pt>
                <c:pt idx="4672">
                  <c:v>0.13395551224179769</c:v>
                </c:pt>
                <c:pt idx="4673">
                  <c:v>0.10070562641300336</c:v>
                </c:pt>
                <c:pt idx="4674">
                  <c:v>0.14452605155359791</c:v>
                </c:pt>
                <c:pt idx="4675">
                  <c:v>0.15500864803449674</c:v>
                </c:pt>
                <c:pt idx="4676">
                  <c:v>0.20789695790770679</c:v>
                </c:pt>
                <c:pt idx="4677">
                  <c:v>0.12682052163140137</c:v>
                </c:pt>
                <c:pt idx="4678">
                  <c:v>0.13247046537409801</c:v>
                </c:pt>
                <c:pt idx="4679">
                  <c:v>7.805062318870204E-2</c:v>
                </c:pt>
                <c:pt idx="4680">
                  <c:v>0.17871800681720745</c:v>
                </c:pt>
                <c:pt idx="4681">
                  <c:v>0.17100540766350036</c:v>
                </c:pt>
                <c:pt idx="4682">
                  <c:v>0.23632283110529839</c:v>
                </c:pt>
                <c:pt idx="4683">
                  <c:v>0.19081115377690688</c:v>
                </c:pt>
                <c:pt idx="4684">
                  <c:v>0.15777049981200369</c:v>
                </c:pt>
                <c:pt idx="4685">
                  <c:v>0.14780890739099617</c:v>
                </c:pt>
                <c:pt idx="4686">
                  <c:v>0.14192663574070274</c:v>
                </c:pt>
                <c:pt idx="4687">
                  <c:v>0.10087636162400287</c:v>
                </c:pt>
                <c:pt idx="4688">
                  <c:v>0.22314731854510331</c:v>
                </c:pt>
                <c:pt idx="4689">
                  <c:v>0.1320787419826957</c:v>
                </c:pt>
                <c:pt idx="4690">
                  <c:v>0.17165404996889322</c:v>
                </c:pt>
                <c:pt idx="4691">
                  <c:v>8.6868655333404765E-2</c:v>
                </c:pt>
                <c:pt idx="4692">
                  <c:v>0.12766679483119991</c:v>
                </c:pt>
                <c:pt idx="4693">
                  <c:v>0.11835296525569562</c:v>
                </c:pt>
                <c:pt idx="4694">
                  <c:v>9.7229753609099148E-2</c:v>
                </c:pt>
                <c:pt idx="4695">
                  <c:v>0.13128862049339321</c:v>
                </c:pt>
                <c:pt idx="4696">
                  <c:v>0.14989507156420306</c:v>
                </c:pt>
                <c:pt idx="4697">
                  <c:v>9.7916063802102826E-2</c:v>
                </c:pt>
                <c:pt idx="4698">
                  <c:v>0.1335857721577014</c:v>
                </c:pt>
                <c:pt idx="4699">
                  <c:v>0.21481570534149436</c:v>
                </c:pt>
                <c:pt idx="4700">
                  <c:v>0.16285891945879891</c:v>
                </c:pt>
                <c:pt idx="4701">
                  <c:v>0.19217974450549563</c:v>
                </c:pt>
                <c:pt idx="4702">
                  <c:v>0.11441857193069939</c:v>
                </c:pt>
                <c:pt idx="4703">
                  <c:v>9.5993097421896767E-2</c:v>
                </c:pt>
                <c:pt idx="4704">
                  <c:v>7.3444908730806474E-2</c:v>
                </c:pt>
                <c:pt idx="4705">
                  <c:v>7.7848403507502439E-2</c:v>
                </c:pt>
                <c:pt idx="4706">
                  <c:v>0.16380530454530745</c:v>
                </c:pt>
                <c:pt idx="4707">
                  <c:v>8.2703114901803987E-2</c:v>
                </c:pt>
                <c:pt idx="4708">
                  <c:v>0.12731602116379293</c:v>
                </c:pt>
                <c:pt idx="4709">
                  <c:v>0.20426399806049841</c:v>
                </c:pt>
                <c:pt idx="4710">
                  <c:v>0.14430721671340074</c:v>
                </c:pt>
                <c:pt idx="4711">
                  <c:v>0.17496165247059994</c:v>
                </c:pt>
                <c:pt idx="4712">
                  <c:v>0.13829003581210592</c:v>
                </c:pt>
                <c:pt idx="4713">
                  <c:v>0.15047918203779992</c:v>
                </c:pt>
                <c:pt idx="4714">
                  <c:v>8.4754971770195892E-2</c:v>
                </c:pt>
                <c:pt idx="4715">
                  <c:v>9.337118230050119E-2</c:v>
                </c:pt>
                <c:pt idx="4716">
                  <c:v>0.13526817812099584</c:v>
                </c:pt>
                <c:pt idx="4717">
                  <c:v>0.10349842242320091</c:v>
                </c:pt>
                <c:pt idx="4718">
                  <c:v>0.13277029709270494</c:v>
                </c:pt>
                <c:pt idx="4719">
                  <c:v>0.14727678204219868</c:v>
                </c:pt>
                <c:pt idx="4720">
                  <c:v>9.6335365678002105E-2</c:v>
                </c:pt>
                <c:pt idx="4721">
                  <c:v>0.15856469208820623</c:v>
                </c:pt>
                <c:pt idx="4722">
                  <c:v>0.16560315999849762</c:v>
                </c:pt>
                <c:pt idx="4723">
                  <c:v>0.13040411681319641</c:v>
                </c:pt>
                <c:pt idx="4724">
                  <c:v>0.11920858897539718</c:v>
                </c:pt>
                <c:pt idx="4725">
                  <c:v>0.11846664882800499</c:v>
                </c:pt>
                <c:pt idx="4726">
                  <c:v>9.3731951987905543E-2</c:v>
                </c:pt>
                <c:pt idx="4727">
                  <c:v>0.10657872859040651</c:v>
                </c:pt>
                <c:pt idx="4728">
                  <c:v>0.10793116667440471</c:v>
                </c:pt>
                <c:pt idx="4729">
                  <c:v>9.73596697678977E-2</c:v>
                </c:pt>
                <c:pt idx="4730">
                  <c:v>0.11355250789219437</c:v>
                </c:pt>
                <c:pt idx="4731">
                  <c:v>6.8061203923704933E-2</c:v>
                </c:pt>
                <c:pt idx="4732">
                  <c:v>0.15067208027220191</c:v>
                </c:pt>
                <c:pt idx="4733">
                  <c:v>0.14862222612350687</c:v>
                </c:pt>
                <c:pt idx="4734">
                  <c:v>0.15760471036820434</c:v>
                </c:pt>
                <c:pt idx="4735">
                  <c:v>0.14656141540619763</c:v>
                </c:pt>
                <c:pt idx="4736">
                  <c:v>0.15708376359680257</c:v>
                </c:pt>
                <c:pt idx="4737">
                  <c:v>0.17657603454570447</c:v>
                </c:pt>
                <c:pt idx="4738">
                  <c:v>0.13827859188090491</c:v>
                </c:pt>
                <c:pt idx="4739">
                  <c:v>0.19129849006820729</c:v>
                </c:pt>
                <c:pt idx="4740">
                  <c:v>0.16718317299940141</c:v>
                </c:pt>
                <c:pt idx="4741">
                  <c:v>0.12499020621839971</c:v>
                </c:pt>
                <c:pt idx="4742">
                  <c:v>7.8029387005500439E-2</c:v>
                </c:pt>
                <c:pt idx="4743">
                  <c:v>0.16058382489760048</c:v>
                </c:pt>
                <c:pt idx="4744">
                  <c:v>8.9300723772595347E-2</c:v>
                </c:pt>
                <c:pt idx="4745">
                  <c:v>0.1300278009104972</c:v>
                </c:pt>
                <c:pt idx="4746">
                  <c:v>0.13065258225130089</c:v>
                </c:pt>
                <c:pt idx="4747">
                  <c:v>0.10513969248080469</c:v>
                </c:pt>
                <c:pt idx="4748">
                  <c:v>0.19112943398819549</c:v>
                </c:pt>
                <c:pt idx="4749">
                  <c:v>0.14714817783709674</c:v>
                </c:pt>
                <c:pt idx="4750">
                  <c:v>0.14589616848799486</c:v>
                </c:pt>
                <c:pt idx="4751">
                  <c:v>0.14260339409830194</c:v>
                </c:pt>
                <c:pt idx="4752">
                  <c:v>0.12254452174809707</c:v>
                </c:pt>
                <c:pt idx="4753">
                  <c:v>0.19969234985500001</c:v>
                </c:pt>
                <c:pt idx="4754">
                  <c:v>0.13549997814409728</c:v>
                </c:pt>
                <c:pt idx="4755">
                  <c:v>0.17165156801989667</c:v>
                </c:pt>
                <c:pt idx="4756">
                  <c:v>0.11987809767329342</c:v>
                </c:pt>
                <c:pt idx="4757">
                  <c:v>0.13944782504449979</c:v>
                </c:pt>
                <c:pt idx="4758">
                  <c:v>0.10393954121680367</c:v>
                </c:pt>
                <c:pt idx="4759">
                  <c:v>9.6730582453105257E-2</c:v>
                </c:pt>
                <c:pt idx="4760">
                  <c:v>0.12236914449380266</c:v>
                </c:pt>
                <c:pt idx="4761">
                  <c:v>0.14412069477630496</c:v>
                </c:pt>
                <c:pt idx="4762">
                  <c:v>0.15752743346850256</c:v>
                </c:pt>
                <c:pt idx="4763">
                  <c:v>0.14114757770819608</c:v>
                </c:pt>
                <c:pt idx="4764">
                  <c:v>9.0866765502895602E-2</c:v>
                </c:pt>
                <c:pt idx="4765">
                  <c:v>0.15708609359269715</c:v>
                </c:pt>
                <c:pt idx="4766">
                  <c:v>0.15213607382879971</c:v>
                </c:pt>
                <c:pt idx="4767">
                  <c:v>0.11963881524620529</c:v>
                </c:pt>
                <c:pt idx="4768">
                  <c:v>0.1219546995364027</c:v>
                </c:pt>
                <c:pt idx="4769">
                  <c:v>0.15412743089859832</c:v>
                </c:pt>
                <c:pt idx="4770">
                  <c:v>8.5124746768699772E-2</c:v>
                </c:pt>
                <c:pt idx="4771">
                  <c:v>0.15159986342250481</c:v>
                </c:pt>
                <c:pt idx="4772">
                  <c:v>0.11127776321190243</c:v>
                </c:pt>
                <c:pt idx="4773">
                  <c:v>0.13101642196829744</c:v>
                </c:pt>
                <c:pt idx="4774">
                  <c:v>0.11233907548970026</c:v>
                </c:pt>
                <c:pt idx="4775">
                  <c:v>0.10364320660519866</c:v>
                </c:pt>
                <c:pt idx="4776">
                  <c:v>0.11186271790430169</c:v>
                </c:pt>
                <c:pt idx="4777">
                  <c:v>0.12073515848609946</c:v>
                </c:pt>
                <c:pt idx="4778">
                  <c:v>0.13278706758509948</c:v>
                </c:pt>
                <c:pt idx="4779">
                  <c:v>0.1516579180319014</c:v>
                </c:pt>
                <c:pt idx="4780">
                  <c:v>0.13097311883440454</c:v>
                </c:pt>
                <c:pt idx="4781">
                  <c:v>0.13625798802860345</c:v>
                </c:pt>
                <c:pt idx="4782">
                  <c:v>0.15101029669040253</c:v>
                </c:pt>
                <c:pt idx="4783">
                  <c:v>0.11461478055869695</c:v>
                </c:pt>
                <c:pt idx="4784">
                  <c:v>0.10374531103519757</c:v>
                </c:pt>
                <c:pt idx="4785">
                  <c:v>9.8585581522997248E-2</c:v>
                </c:pt>
                <c:pt idx="4786">
                  <c:v>0.12572264275699754</c:v>
                </c:pt>
                <c:pt idx="4787">
                  <c:v>0.10081559930939896</c:v>
                </c:pt>
                <c:pt idx="4788">
                  <c:v>0.1566114356951982</c:v>
                </c:pt>
                <c:pt idx="4789">
                  <c:v>0.17320522626070556</c:v>
                </c:pt>
                <c:pt idx="4790">
                  <c:v>0.1141706565700961</c:v>
                </c:pt>
                <c:pt idx="4791">
                  <c:v>9.74746087766937E-2</c:v>
                </c:pt>
                <c:pt idx="4792">
                  <c:v>0.13610804869340143</c:v>
                </c:pt>
                <c:pt idx="4793">
                  <c:v>8.1925800062393833E-2</c:v>
                </c:pt>
                <c:pt idx="4794">
                  <c:v>0.16269357723020045</c:v>
                </c:pt>
                <c:pt idx="4795">
                  <c:v>0.1182295216484027</c:v>
                </c:pt>
                <c:pt idx="4796">
                  <c:v>6.1455326740500027E-2</c:v>
                </c:pt>
                <c:pt idx="4797">
                  <c:v>0.15247715844100254</c:v>
                </c:pt>
                <c:pt idx="4798">
                  <c:v>0.10933484575500114</c:v>
                </c:pt>
                <c:pt idx="4799">
                  <c:v>5.8932431525505979E-2</c:v>
                </c:pt>
                <c:pt idx="4800">
                  <c:v>6.7881241064497999E-2</c:v>
                </c:pt>
                <c:pt idx="4801">
                  <c:v>0.12995968084929727</c:v>
                </c:pt>
                <c:pt idx="4802">
                  <c:v>0.15806515821600498</c:v>
                </c:pt>
                <c:pt idx="4803">
                  <c:v>9.4984784657697233E-2</c:v>
                </c:pt>
                <c:pt idx="4804">
                  <c:v>0.15841940000059773</c:v>
                </c:pt>
                <c:pt idx="4805">
                  <c:v>0.11360370239420124</c:v>
                </c:pt>
                <c:pt idx="4806">
                  <c:v>0.112806528603798</c:v>
                </c:pt>
                <c:pt idx="4807">
                  <c:v>0.10529480518819449</c:v>
                </c:pt>
                <c:pt idx="4808">
                  <c:v>0.12843948559769713</c:v>
                </c:pt>
                <c:pt idx="4809">
                  <c:v>9.0446361409604506E-2</c:v>
                </c:pt>
                <c:pt idx="4810">
                  <c:v>0.10185311408820052</c:v>
                </c:pt>
                <c:pt idx="4811">
                  <c:v>0.18387836124350088</c:v>
                </c:pt>
                <c:pt idx="4812">
                  <c:v>0.12746464319009548</c:v>
                </c:pt>
                <c:pt idx="4813">
                  <c:v>0.12343457184459802</c:v>
                </c:pt>
                <c:pt idx="4814">
                  <c:v>0.1065677200107021</c:v>
                </c:pt>
                <c:pt idx="4815">
                  <c:v>0.10346740136969855</c:v>
                </c:pt>
                <c:pt idx="4816">
                  <c:v>0.11422338237170539</c:v>
                </c:pt>
                <c:pt idx="4817">
                  <c:v>0.13398982749730307</c:v>
                </c:pt>
                <c:pt idx="4818">
                  <c:v>0.10604847766289538</c:v>
                </c:pt>
                <c:pt idx="4819">
                  <c:v>4.0460004535902067E-2</c:v>
                </c:pt>
                <c:pt idx="4820">
                  <c:v>0.1125745047880008</c:v>
                </c:pt>
                <c:pt idx="4821">
                  <c:v>7.4053484078504941E-2</c:v>
                </c:pt>
                <c:pt idx="4822">
                  <c:v>0.13855673449670294</c:v>
                </c:pt>
                <c:pt idx="4823">
                  <c:v>0.14693672459300444</c:v>
                </c:pt>
                <c:pt idx="4824">
                  <c:v>0.11522637422000125</c:v>
                </c:pt>
                <c:pt idx="4825">
                  <c:v>0.11502573505789865</c:v>
                </c:pt>
                <c:pt idx="4826">
                  <c:v>8.2635765454995208E-2</c:v>
                </c:pt>
                <c:pt idx="4827">
                  <c:v>0.15395041588350067</c:v>
                </c:pt>
                <c:pt idx="4828">
                  <c:v>5.6531189014805312E-2</c:v>
                </c:pt>
                <c:pt idx="4829">
                  <c:v>0.15071461906650541</c:v>
                </c:pt>
                <c:pt idx="4830">
                  <c:v>0.11005465866679742</c:v>
                </c:pt>
                <c:pt idx="4831">
                  <c:v>6.3267317781097177E-2</c:v>
                </c:pt>
                <c:pt idx="4832">
                  <c:v>0.11234988592660509</c:v>
                </c:pt>
                <c:pt idx="4833">
                  <c:v>0.10624320383360042</c:v>
                </c:pt>
                <c:pt idx="4834">
                  <c:v>0.12607240501630201</c:v>
                </c:pt>
                <c:pt idx="4835">
                  <c:v>7.805365671499942E-2</c:v>
                </c:pt>
                <c:pt idx="4836">
                  <c:v>8.0257827016396777E-2</c:v>
                </c:pt>
                <c:pt idx="4837">
                  <c:v>0.12870188767649962</c:v>
                </c:pt>
                <c:pt idx="4838">
                  <c:v>0.11366262669500322</c:v>
                </c:pt>
                <c:pt idx="4839">
                  <c:v>9.5886058471805327E-2</c:v>
                </c:pt>
                <c:pt idx="4840">
                  <c:v>0.11310359532420479</c:v>
                </c:pt>
                <c:pt idx="4841">
                  <c:v>0.16768470373760641</c:v>
                </c:pt>
                <c:pt idx="4842">
                  <c:v>8.6596541576498293E-2</c:v>
                </c:pt>
                <c:pt idx="4843">
                  <c:v>6.5324493303805589E-2</c:v>
                </c:pt>
                <c:pt idx="4844">
                  <c:v>0.15730758832809499</c:v>
                </c:pt>
                <c:pt idx="4845">
                  <c:v>0.16961435680920645</c:v>
                </c:pt>
                <c:pt idx="4846">
                  <c:v>0.13403328152640034</c:v>
                </c:pt>
                <c:pt idx="4847">
                  <c:v>8.7064117041293798E-2</c:v>
                </c:pt>
                <c:pt idx="4848">
                  <c:v>8.4481722188598965E-2</c:v>
                </c:pt>
                <c:pt idx="4849">
                  <c:v>7.336058413389461E-2</c:v>
                </c:pt>
                <c:pt idx="4850">
                  <c:v>8.8510550659393575E-2</c:v>
                </c:pt>
                <c:pt idx="4851">
                  <c:v>0.11731145335690513</c:v>
                </c:pt>
                <c:pt idx="4852">
                  <c:v>0.10241702158080557</c:v>
                </c:pt>
                <c:pt idx="4853">
                  <c:v>0.13273781182719893</c:v>
                </c:pt>
                <c:pt idx="4854">
                  <c:v>0.14284871501550356</c:v>
                </c:pt>
                <c:pt idx="4855">
                  <c:v>0.10152306130909494</c:v>
                </c:pt>
                <c:pt idx="4856">
                  <c:v>9.7631514196095295E-2</c:v>
                </c:pt>
                <c:pt idx="4857">
                  <c:v>0.12823189688960221</c:v>
                </c:pt>
                <c:pt idx="4858">
                  <c:v>0.11340841327439932</c:v>
                </c:pt>
                <c:pt idx="4859">
                  <c:v>0.1276678869276964</c:v>
                </c:pt>
                <c:pt idx="4860">
                  <c:v>0.13725938262959458</c:v>
                </c:pt>
                <c:pt idx="4861">
                  <c:v>0.11774291276300673</c:v>
                </c:pt>
                <c:pt idx="4862">
                  <c:v>0.13725046577759825</c:v>
                </c:pt>
                <c:pt idx="4863">
                  <c:v>0.10283239219539499</c:v>
                </c:pt>
                <c:pt idx="4864">
                  <c:v>0.12741325198180731</c:v>
                </c:pt>
                <c:pt idx="4865">
                  <c:v>0.11868501696710648</c:v>
                </c:pt>
                <c:pt idx="4866">
                  <c:v>0.11624022023650656</c:v>
                </c:pt>
                <c:pt idx="4867">
                  <c:v>9.316572996260733E-2</c:v>
                </c:pt>
                <c:pt idx="4868">
                  <c:v>9.4095680191301767E-2</c:v>
                </c:pt>
                <c:pt idx="4869">
                  <c:v>0.15739619585500114</c:v>
                </c:pt>
                <c:pt idx="4870">
                  <c:v>0.13773731734760075</c:v>
                </c:pt>
                <c:pt idx="4871">
                  <c:v>0.11642547550580711</c:v>
                </c:pt>
                <c:pt idx="4872">
                  <c:v>0.11613094251180255</c:v>
                </c:pt>
                <c:pt idx="4873">
                  <c:v>0.12583885246660031</c:v>
                </c:pt>
                <c:pt idx="4874">
                  <c:v>0.10834485816519646</c:v>
                </c:pt>
                <c:pt idx="4875">
                  <c:v>8.5507705245206608E-2</c:v>
                </c:pt>
                <c:pt idx="4876">
                  <c:v>8.7146148248607044E-2</c:v>
                </c:pt>
                <c:pt idx="4877">
                  <c:v>0.14262227393869817</c:v>
                </c:pt>
                <c:pt idx="4878">
                  <c:v>0.10274654521720152</c:v>
                </c:pt>
                <c:pt idx="4879">
                  <c:v>7.5409105398605888E-2</c:v>
                </c:pt>
                <c:pt idx="4880">
                  <c:v>0.13431014267939706</c:v>
                </c:pt>
                <c:pt idx="4881">
                  <c:v>9.1547431015598549E-2</c:v>
                </c:pt>
                <c:pt idx="4882">
                  <c:v>3.1382683860499604E-2</c:v>
                </c:pt>
                <c:pt idx="4883">
                  <c:v>9.3819851904996268E-2</c:v>
                </c:pt>
                <c:pt idx="4884">
                  <c:v>8.7722199880303706E-2</c:v>
                </c:pt>
                <c:pt idx="4885">
                  <c:v>0.11268770913510202</c:v>
                </c:pt>
                <c:pt idx="4886">
                  <c:v>0.1136257542686971</c:v>
                </c:pt>
                <c:pt idx="4887">
                  <c:v>0.12196908846489407</c:v>
                </c:pt>
                <c:pt idx="4888">
                  <c:v>0.11590987236350279</c:v>
                </c:pt>
                <c:pt idx="4889">
                  <c:v>0.1286788017279008</c:v>
                </c:pt>
                <c:pt idx="4890">
                  <c:v>0.12125346750839583</c:v>
                </c:pt>
                <c:pt idx="4891">
                  <c:v>0.12513578260430336</c:v>
                </c:pt>
                <c:pt idx="4892">
                  <c:v>8.0816983153198546E-2</c:v>
                </c:pt>
                <c:pt idx="4893">
                  <c:v>9.3696529188407568E-2</c:v>
                </c:pt>
                <c:pt idx="4894">
                  <c:v>9.5401650318493264E-2</c:v>
                </c:pt>
                <c:pt idx="4895">
                  <c:v>0.11150538386390027</c:v>
                </c:pt>
                <c:pt idx="4896">
                  <c:v>8.7432604159602093E-2</c:v>
                </c:pt>
                <c:pt idx="4897">
                  <c:v>0.15481498081409598</c:v>
                </c:pt>
                <c:pt idx="4898">
                  <c:v>9.4581918647506327E-2</c:v>
                </c:pt>
                <c:pt idx="4899">
                  <c:v>0.13808853978909499</c:v>
                </c:pt>
                <c:pt idx="4900">
                  <c:v>0.11548189946969969</c:v>
                </c:pt>
                <c:pt idx="4901">
                  <c:v>0.12424479586630391</c:v>
                </c:pt>
                <c:pt idx="4902">
                  <c:v>0.12947186652340292</c:v>
                </c:pt>
                <c:pt idx="4903">
                  <c:v>0.1470767511265052</c:v>
                </c:pt>
                <c:pt idx="4904">
                  <c:v>9.4639333062005768E-2</c:v>
                </c:pt>
                <c:pt idx="4905">
                  <c:v>8.5935848248397673E-2</c:v>
                </c:pt>
                <c:pt idx="4906">
                  <c:v>0.15031626498580444</c:v>
                </c:pt>
                <c:pt idx="4907">
                  <c:v>8.1809697359801717E-2</c:v>
                </c:pt>
                <c:pt idx="4908">
                  <c:v>9.7150426682404228E-2</c:v>
                </c:pt>
                <c:pt idx="4909">
                  <c:v>0.11626456165089427</c:v>
                </c:pt>
                <c:pt idx="4910">
                  <c:v>7.8889063748405874E-2</c:v>
                </c:pt>
                <c:pt idx="4911">
                  <c:v>3.6195501133704511E-2</c:v>
                </c:pt>
                <c:pt idx="4912">
                  <c:v>0.10020998137609639</c:v>
                </c:pt>
                <c:pt idx="4913">
                  <c:v>0.15040736193350321</c:v>
                </c:pt>
                <c:pt idx="4914">
                  <c:v>0.11015097360450452</c:v>
                </c:pt>
                <c:pt idx="4915">
                  <c:v>9.2058005452798866E-2</c:v>
                </c:pt>
                <c:pt idx="4916">
                  <c:v>9.5262106745807026E-2</c:v>
                </c:pt>
                <c:pt idx="4917">
                  <c:v>0.10960914681450619</c:v>
                </c:pt>
                <c:pt idx="4918">
                  <c:v>8.887617134500711E-2</c:v>
                </c:pt>
                <c:pt idx="4919">
                  <c:v>0.10747166318959959</c:v>
                </c:pt>
                <c:pt idx="4920">
                  <c:v>0.10035740979610321</c:v>
                </c:pt>
                <c:pt idx="4921">
                  <c:v>6.0881273766199229E-2</c:v>
                </c:pt>
                <c:pt idx="4922">
                  <c:v>5.8222537773701823E-2</c:v>
                </c:pt>
                <c:pt idx="4923">
                  <c:v>9.2522637811995739E-2</c:v>
                </c:pt>
                <c:pt idx="4924">
                  <c:v>0.11873791107059622</c:v>
                </c:pt>
                <c:pt idx="4925">
                  <c:v>8.4418851106306647E-2</c:v>
                </c:pt>
                <c:pt idx="4926">
                  <c:v>7.3785397732393967E-2</c:v>
                </c:pt>
                <c:pt idx="4927">
                  <c:v>8.6168209577806548E-2</c:v>
                </c:pt>
                <c:pt idx="4928">
                  <c:v>0.10324992713459835</c:v>
                </c:pt>
                <c:pt idx="4929">
                  <c:v>8.6717877978102847E-2</c:v>
                </c:pt>
                <c:pt idx="4930">
                  <c:v>8.3457392804107244E-2</c:v>
                </c:pt>
                <c:pt idx="4931">
                  <c:v>0.11714691445540425</c:v>
                </c:pt>
                <c:pt idx="4932">
                  <c:v>8.9182459581806567E-2</c:v>
                </c:pt>
                <c:pt idx="4933">
                  <c:v>8.1692174954000066E-2</c:v>
                </c:pt>
                <c:pt idx="4934">
                  <c:v>6.6219290052999022E-2</c:v>
                </c:pt>
                <c:pt idx="4935">
                  <c:v>0.14386811952469741</c:v>
                </c:pt>
                <c:pt idx="4936">
                  <c:v>0.12024007480189892</c:v>
                </c:pt>
                <c:pt idx="4937">
                  <c:v>9.2756668227494996E-2</c:v>
                </c:pt>
                <c:pt idx="4938">
                  <c:v>9.7052324285500063E-2</c:v>
                </c:pt>
                <c:pt idx="4939">
                  <c:v>0.11828679807490559</c:v>
                </c:pt>
                <c:pt idx="4940">
                  <c:v>0.11411157665899957</c:v>
                </c:pt>
                <c:pt idx="4941">
                  <c:v>0.12249045481600269</c:v>
                </c:pt>
                <c:pt idx="4942">
                  <c:v>7.3613417945197129E-2</c:v>
                </c:pt>
                <c:pt idx="4943">
                  <c:v>9.2751437819103444E-2</c:v>
                </c:pt>
                <c:pt idx="4944">
                  <c:v>0.12288909054170458</c:v>
                </c:pt>
                <c:pt idx="4945">
                  <c:v>7.8136917971804443E-2</c:v>
                </c:pt>
                <c:pt idx="4946">
                  <c:v>8.1023952005793598E-2</c:v>
                </c:pt>
                <c:pt idx="4947">
                  <c:v>7.865414374920475E-2</c:v>
                </c:pt>
                <c:pt idx="4948">
                  <c:v>0.10781788298000096</c:v>
                </c:pt>
                <c:pt idx="4949">
                  <c:v>0.11120403859969492</c:v>
                </c:pt>
                <c:pt idx="4950">
                  <c:v>0.10503648130409715</c:v>
                </c:pt>
                <c:pt idx="4951">
                  <c:v>0.1134364998615072</c:v>
                </c:pt>
                <c:pt idx="4952">
                  <c:v>6.8595646077596939E-2</c:v>
                </c:pt>
                <c:pt idx="4953">
                  <c:v>0.14103780989759754</c:v>
                </c:pt>
                <c:pt idx="4954">
                  <c:v>9.3746742852602663E-2</c:v>
                </c:pt>
                <c:pt idx="4955">
                  <c:v>6.4513930309801015E-2</c:v>
                </c:pt>
                <c:pt idx="4956">
                  <c:v>0.11934357209889869</c:v>
                </c:pt>
                <c:pt idx="4957">
                  <c:v>5.0604126665305671E-2</c:v>
                </c:pt>
                <c:pt idx="4958">
                  <c:v>6.0976926996304123E-2</c:v>
                </c:pt>
                <c:pt idx="4959">
                  <c:v>0.12939655908870407</c:v>
                </c:pt>
                <c:pt idx="4960">
                  <c:v>8.5233613415894624E-2</c:v>
                </c:pt>
                <c:pt idx="4961">
                  <c:v>0.10738655332819746</c:v>
                </c:pt>
                <c:pt idx="4962">
                  <c:v>3.8503120742106489E-2</c:v>
                </c:pt>
                <c:pt idx="4963">
                  <c:v>6.2142156945000929E-2</c:v>
                </c:pt>
                <c:pt idx="4964">
                  <c:v>0.13624689511070256</c:v>
                </c:pt>
                <c:pt idx="4965">
                  <c:v>8.8794599311300293E-2</c:v>
                </c:pt>
                <c:pt idx="4966">
                  <c:v>9.0042959423996663E-2</c:v>
                </c:pt>
                <c:pt idx="4967">
                  <c:v>6.5253999568895438E-2</c:v>
                </c:pt>
                <c:pt idx="4968">
                  <c:v>0.12796456802280431</c:v>
                </c:pt>
                <c:pt idx="4969">
                  <c:v>5.7861665740006507E-2</c:v>
                </c:pt>
                <c:pt idx="4970">
                  <c:v>0.11324442960290072</c:v>
                </c:pt>
                <c:pt idx="4971">
                  <c:v>9.2421550423694043E-2</c:v>
                </c:pt>
                <c:pt idx="4972">
                  <c:v>3.1848654147793809E-2</c:v>
                </c:pt>
                <c:pt idx="4973">
                  <c:v>5.8582836911000691E-2</c:v>
                </c:pt>
                <c:pt idx="4974">
                  <c:v>0.11719712432659489</c:v>
                </c:pt>
                <c:pt idx="4975">
                  <c:v>0.10824242749349366</c:v>
                </c:pt>
                <c:pt idx="4976">
                  <c:v>0.11100953457399509</c:v>
                </c:pt>
                <c:pt idx="4977">
                  <c:v>0.11245012461469624</c:v>
                </c:pt>
                <c:pt idx="4978">
                  <c:v>8.5462004509295753E-2</c:v>
                </c:pt>
                <c:pt idx="4979">
                  <c:v>0.12190412716169879</c:v>
                </c:pt>
                <c:pt idx="4980">
                  <c:v>8.488361169399633E-2</c:v>
                </c:pt>
                <c:pt idx="4981">
                  <c:v>7.6613563474197108E-2</c:v>
                </c:pt>
                <c:pt idx="4982">
                  <c:v>0.11968177786450042</c:v>
                </c:pt>
                <c:pt idx="4983">
                  <c:v>0.12016281378400606</c:v>
                </c:pt>
                <c:pt idx="4984">
                  <c:v>7.7648018428305918E-2</c:v>
                </c:pt>
                <c:pt idx="4985">
                  <c:v>9.2592977738604546E-2</c:v>
                </c:pt>
                <c:pt idx="4986">
                  <c:v>0.10697699828629992</c:v>
                </c:pt>
                <c:pt idx="4987">
                  <c:v>4.8697929903497326E-2</c:v>
                </c:pt>
                <c:pt idx="4988">
                  <c:v>6.3404454766697427E-2</c:v>
                </c:pt>
                <c:pt idx="4989">
                  <c:v>0.12079549354659533</c:v>
                </c:pt>
                <c:pt idx="4990">
                  <c:v>0.10323190517139839</c:v>
                </c:pt>
                <c:pt idx="4991">
                  <c:v>0.12322355258570006</c:v>
                </c:pt>
                <c:pt idx="4992">
                  <c:v>9.6791468381696819E-2</c:v>
                </c:pt>
                <c:pt idx="4993">
                  <c:v>0.11997594566770464</c:v>
                </c:pt>
                <c:pt idx="4994">
                  <c:v>0.1203041919436036</c:v>
                </c:pt>
                <c:pt idx="4995">
                  <c:v>0.10635461408169559</c:v>
                </c:pt>
                <c:pt idx="4996">
                  <c:v>0.12697732670619644</c:v>
                </c:pt>
                <c:pt idx="4997">
                  <c:v>9.5937171106499491E-2</c:v>
                </c:pt>
                <c:pt idx="4998">
                  <c:v>7.0824819544796538E-2</c:v>
                </c:pt>
                <c:pt idx="4999">
                  <c:v>3.0976475645104661E-2</c:v>
                </c:pt>
              </c:numCache>
            </c:numRef>
          </c:yVal>
        </c:ser>
        <c:ser>
          <c:idx val="3"/>
          <c:order val="2"/>
          <c:tx>
            <c:v>Typical Infant</c:v>
          </c:tx>
          <c:spPr>
            <a:ln w="31750">
              <a:solidFill>
                <a:srgbClr val="1F497D"/>
              </a:solidFill>
            </a:ln>
          </c:spPr>
          <c:marker>
            <c:symbol val="none"/>
          </c:marker>
          <c:xVal>
            <c:numRef>
              <c:f>'Figs 40 and 41'!$Y$5:$Y$16</c:f>
              <c:numCache>
                <c:formatCode>General</c:formatCode>
                <c:ptCount val="12"/>
                <c:pt idx="0">
                  <c:v>1.0000000000000074E-6</c:v>
                </c:pt>
                <c:pt idx="1">
                  <c:v>1.0000000000000089E-5</c:v>
                </c:pt>
                <c:pt idx="2">
                  <c:v>1.0000000000000066E-4</c:v>
                </c:pt>
                <c:pt idx="3">
                  <c:v>1.0000000000000041E-3</c:v>
                </c:pt>
                <c:pt idx="4">
                  <c:v>1.0000000000000044E-2</c:v>
                </c:pt>
                <c:pt idx="5">
                  <c:v>0.1</c:v>
                </c:pt>
                <c:pt idx="6">
                  <c:v>0.5</c:v>
                </c:pt>
                <c:pt idx="7">
                  <c:v>1</c:v>
                </c:pt>
                <c:pt idx="8">
                  <c:v>2</c:v>
                </c:pt>
                <c:pt idx="9">
                  <c:v>5</c:v>
                </c:pt>
                <c:pt idx="10">
                  <c:v>10</c:v>
                </c:pt>
                <c:pt idx="11">
                  <c:v>50</c:v>
                </c:pt>
              </c:numCache>
            </c:numRef>
          </c:xVal>
          <c:yVal>
            <c:numRef>
              <c:f>'Figs 40 and 41'!$AB$5:$AB$16</c:f>
              <c:numCache>
                <c:formatCode>General</c:formatCode>
                <c:ptCount val="12"/>
                <c:pt idx="0">
                  <c:v>8.7000000000000268E-6</c:v>
                </c:pt>
                <c:pt idx="1">
                  <c:v>8.7400000000000268E-5</c:v>
                </c:pt>
                <c:pt idx="2">
                  <c:v>9.0000000000000561E-4</c:v>
                </c:pt>
                <c:pt idx="3">
                  <c:v>8.8000000000000543E-3</c:v>
                </c:pt>
                <c:pt idx="4">
                  <c:v>8.8000000000000481E-2</c:v>
                </c:pt>
                <c:pt idx="5">
                  <c:v>0.90229999999999999</c:v>
                </c:pt>
                <c:pt idx="6">
                  <c:v>6.1468999999999996</c:v>
                </c:pt>
                <c:pt idx="7">
                  <c:v>37.243500000000012</c:v>
                </c:pt>
                <c:pt idx="8">
                  <c:v>84.562899999999999</c:v>
                </c:pt>
                <c:pt idx="9">
                  <c:v>98.5321</c:v>
                </c:pt>
                <c:pt idx="10">
                  <c:v>99.504400000000004</c:v>
                </c:pt>
                <c:pt idx="11">
                  <c:v>99.918099999999995</c:v>
                </c:pt>
              </c:numCache>
            </c:numRef>
          </c:yVal>
        </c:ser>
        <c:ser>
          <c:idx val="1"/>
          <c:order val="3"/>
          <c:tx>
            <c:v>Typical Adult</c:v>
          </c:tx>
          <c:spPr>
            <a:ln w="28575">
              <a:solidFill>
                <a:schemeClr val="tx1"/>
              </a:solidFill>
            </a:ln>
          </c:spPr>
          <c:marker>
            <c:symbol val="none"/>
          </c:marker>
          <c:xVal>
            <c:numRef>
              <c:f>'Figs 40 and 41'!$Y$5:$Y$16</c:f>
              <c:numCache>
                <c:formatCode>General</c:formatCode>
                <c:ptCount val="12"/>
                <c:pt idx="0">
                  <c:v>1.0000000000000074E-6</c:v>
                </c:pt>
                <c:pt idx="1">
                  <c:v>1.0000000000000089E-5</c:v>
                </c:pt>
                <c:pt idx="2">
                  <c:v>1.0000000000000066E-4</c:v>
                </c:pt>
                <c:pt idx="3">
                  <c:v>1.0000000000000041E-3</c:v>
                </c:pt>
                <c:pt idx="4">
                  <c:v>1.0000000000000044E-2</c:v>
                </c:pt>
                <c:pt idx="5">
                  <c:v>0.1</c:v>
                </c:pt>
                <c:pt idx="6">
                  <c:v>0.5</c:v>
                </c:pt>
                <c:pt idx="7">
                  <c:v>1</c:v>
                </c:pt>
                <c:pt idx="8">
                  <c:v>2</c:v>
                </c:pt>
                <c:pt idx="9">
                  <c:v>5</c:v>
                </c:pt>
                <c:pt idx="10">
                  <c:v>10</c:v>
                </c:pt>
                <c:pt idx="11">
                  <c:v>50</c:v>
                </c:pt>
              </c:numCache>
            </c:numRef>
          </c:xVal>
          <c:yVal>
            <c:numRef>
              <c:f>'Figs 40 and 41'!$Z$5:$Z$16</c:f>
              <c:numCache>
                <c:formatCode>General</c:formatCode>
                <c:ptCount val="12"/>
                <c:pt idx="0">
                  <c:v>9.7000000000000528E-6</c:v>
                </c:pt>
                <c:pt idx="1">
                  <c:v>9.7500000000000771E-5</c:v>
                </c:pt>
                <c:pt idx="2">
                  <c:v>1.0000000000000041E-3</c:v>
                </c:pt>
                <c:pt idx="3">
                  <c:v>9.80000000000005E-3</c:v>
                </c:pt>
                <c:pt idx="4">
                  <c:v>9.8200000000000454E-2</c:v>
                </c:pt>
                <c:pt idx="5">
                  <c:v>1.0102</c:v>
                </c:pt>
                <c:pt idx="6">
                  <c:v>6.7369000000000003</c:v>
                </c:pt>
                <c:pt idx="7">
                  <c:v>26.965699999999849</c:v>
                </c:pt>
                <c:pt idx="8">
                  <c:v>67.488900000000001</c:v>
                </c:pt>
                <c:pt idx="9">
                  <c:v>96.36569999999999</c:v>
                </c:pt>
                <c:pt idx="10">
                  <c:v>98.934100000000285</c:v>
                </c:pt>
                <c:pt idx="11">
                  <c:v>98.9</c:v>
                </c:pt>
              </c:numCache>
            </c:numRef>
          </c:yVal>
        </c:ser>
        <c:axId val="128512384"/>
        <c:axId val="128193280"/>
      </c:scatterChart>
      <c:valAx>
        <c:axId val="128512384"/>
        <c:scaling>
          <c:logBase val="10"/>
          <c:orientation val="minMax"/>
          <c:max val="10"/>
          <c:min val="1.0000000000000047E-2"/>
        </c:scaling>
        <c:axPos val="b"/>
        <c:title>
          <c:tx>
            <c:rich>
              <a:bodyPr/>
              <a:lstStyle/>
              <a:p>
                <a:pPr>
                  <a:defRPr sz="1600"/>
                </a:pPr>
                <a:r>
                  <a:rPr lang="en-US" sz="1600" dirty="0"/>
                  <a:t>Dose </a:t>
                </a:r>
                <a:r>
                  <a:rPr lang="en-US" sz="1600" baseline="0" dirty="0"/>
                  <a:t> mg/kg</a:t>
                </a:r>
                <a:endParaRPr lang="en-US" sz="1600" dirty="0"/>
              </a:p>
            </c:rich>
          </c:tx>
          <c:layout/>
        </c:title>
        <c:numFmt formatCode="General" sourceLinked="1"/>
        <c:majorTickMark val="none"/>
        <c:tickLblPos val="nextTo"/>
        <c:txPr>
          <a:bodyPr rot="0" vert="horz"/>
          <a:lstStyle/>
          <a:p>
            <a:pPr>
              <a:defRPr sz="1100" b="1" i="0" u="none" strike="noStrike" baseline="0">
                <a:solidFill>
                  <a:srgbClr val="000000"/>
                </a:solidFill>
                <a:latin typeface="Calibri"/>
                <a:ea typeface="Calibri"/>
                <a:cs typeface="Calibri"/>
              </a:defRPr>
            </a:pPr>
            <a:endParaRPr lang="en-US"/>
          </a:p>
        </c:txPr>
        <c:crossAx val="128193280"/>
        <c:crossesAt val="1.0000000000000084E-6"/>
        <c:crossBetween val="midCat"/>
      </c:valAx>
      <c:valAx>
        <c:axId val="128193280"/>
        <c:scaling>
          <c:logBase val="10"/>
          <c:orientation val="minMax"/>
          <c:max val="100"/>
          <c:min val="0.1"/>
        </c:scaling>
        <c:axPos val="l"/>
        <c:majorGridlines/>
        <c:title>
          <c:tx>
            <c:rich>
              <a:bodyPr/>
              <a:lstStyle/>
              <a:p>
                <a:pPr>
                  <a:defRPr sz="1600"/>
                </a:pPr>
                <a:r>
                  <a:rPr lang="en-US" sz="1600" dirty="0"/>
                  <a:t>Percent Inhibition of RBC AChE</a:t>
                </a:r>
              </a:p>
            </c:rich>
          </c:tx>
          <c:layout/>
        </c:title>
        <c:numFmt formatCode="General" sourceLinked="0"/>
        <c:majorTickMark val="none"/>
        <c:tickLblPos val="nextTo"/>
        <c:txPr>
          <a:bodyPr/>
          <a:lstStyle/>
          <a:p>
            <a:pPr>
              <a:defRPr sz="1100" b="1"/>
            </a:pPr>
            <a:endParaRPr lang="en-US"/>
          </a:p>
        </c:txPr>
        <c:crossAx val="128512384"/>
        <c:crossesAt val="1.0000000000000041E-3"/>
        <c:crossBetween val="midCat"/>
      </c:valAx>
    </c:plotArea>
    <c:legend>
      <c:legendPos val="r"/>
      <c:layout>
        <c:manualLayout>
          <c:xMode val="edge"/>
          <c:yMode val="edge"/>
          <c:x val="0.74039667638420581"/>
          <c:y val="0.5998048096644224"/>
          <c:w val="0.17791095839594351"/>
          <c:h val="0.2051834989163164"/>
        </c:manualLayout>
      </c:layout>
      <c:txPr>
        <a:bodyPr/>
        <a:lstStyle/>
        <a:p>
          <a:pPr>
            <a:defRPr sz="1050"/>
          </a:pPr>
          <a:endParaRPr lang="en-US"/>
        </a:p>
      </c:txPr>
    </c:legend>
    <c:plotVisOnly val="1"/>
    <c:dispBlanksAs val="gap"/>
  </c:chart>
  <c:spPr>
    <a:solidFill>
      <a:schemeClr val="bg1"/>
    </a:solidFill>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plotArea>
      <c:layout>
        <c:manualLayout>
          <c:layoutTarget val="inner"/>
          <c:xMode val="edge"/>
          <c:yMode val="edge"/>
          <c:x val="0.13797096308907331"/>
          <c:y val="5.2324122933968834E-2"/>
          <c:w val="0.79927644179612656"/>
          <c:h val="0.75692498963945365"/>
        </c:manualLayout>
      </c:layout>
      <c:scatterChart>
        <c:scatterStyle val="smoothMarker"/>
        <c:ser>
          <c:idx val="0"/>
          <c:order val="0"/>
          <c:tx>
            <c:strRef>
              <c:f>CARES!$Y$4</c:f>
              <c:strCache>
                <c:ptCount val="1"/>
                <c:pt idx="0">
                  <c:v>30 year olds</c:v>
                </c:pt>
              </c:strCache>
            </c:strRef>
          </c:tx>
          <c:spPr>
            <a:ln w="50800">
              <a:prstDash val="sysDot"/>
            </a:ln>
          </c:spPr>
          <c:marker>
            <c:symbol val="none"/>
          </c:marker>
          <c:xVal>
            <c:numRef>
              <c:f>CARES!$X$5:$X$103</c:f>
              <c:numCache>
                <c:formatCode>General</c:formatCode>
                <c:ptCount val="99"/>
                <c:pt idx="0">
                  <c:v>-2.3263478740408385</c:v>
                </c:pt>
                <c:pt idx="1">
                  <c:v>-2.0537489106318167</c:v>
                </c:pt>
                <c:pt idx="2">
                  <c:v>-1.880793608151254</c:v>
                </c:pt>
                <c:pt idx="3">
                  <c:v>-1.7506860712521712</c:v>
                </c:pt>
                <c:pt idx="4">
                  <c:v>-1.6448536269514789</c:v>
                </c:pt>
                <c:pt idx="5">
                  <c:v>-1.5547735945968595</c:v>
                </c:pt>
                <c:pt idx="6">
                  <c:v>-1.4757910281791626</c:v>
                </c:pt>
                <c:pt idx="7">
                  <c:v>-1.4050715603096318</c:v>
                </c:pt>
                <c:pt idx="8">
                  <c:v>-1.3407550336902225</c:v>
                </c:pt>
                <c:pt idx="9">
                  <c:v>-1.2815515655446004</c:v>
                </c:pt>
                <c:pt idx="10">
                  <c:v>-1.22652812003661</c:v>
                </c:pt>
                <c:pt idx="11">
                  <c:v>-1.1749867920660899</c:v>
                </c:pt>
                <c:pt idx="12">
                  <c:v>-1.1263911290388062</c:v>
                </c:pt>
                <c:pt idx="13">
                  <c:v>-1.0803193408149558</c:v>
                </c:pt>
                <c:pt idx="14">
                  <c:v>-1.0364333894937903</c:v>
                </c:pt>
                <c:pt idx="15">
                  <c:v>-0.99445788320975326</c:v>
                </c:pt>
                <c:pt idx="16">
                  <c:v>-0.95416525314619782</c:v>
                </c:pt>
                <c:pt idx="17">
                  <c:v>-0.91536508784281356</c:v>
                </c:pt>
                <c:pt idx="18">
                  <c:v>-0.87789629505122835</c:v>
                </c:pt>
                <c:pt idx="19">
                  <c:v>-0.84162123357291785</c:v>
                </c:pt>
                <c:pt idx="20">
                  <c:v>-0.80642124701823992</c:v>
                </c:pt>
                <c:pt idx="21">
                  <c:v>-0.77219321418869014</c:v>
                </c:pt>
                <c:pt idx="22">
                  <c:v>-0.73884684918521382</c:v>
                </c:pt>
                <c:pt idx="23">
                  <c:v>-0.70630256284008752</c:v>
                </c:pt>
                <c:pt idx="24">
                  <c:v>-0.67448975019608481</c:v>
                </c:pt>
                <c:pt idx="25">
                  <c:v>-0.64334540539291762</c:v>
                </c:pt>
                <c:pt idx="26">
                  <c:v>-0.61281299101662756</c:v>
                </c:pt>
                <c:pt idx="27">
                  <c:v>-0.58284150727121653</c:v>
                </c:pt>
                <c:pt idx="28">
                  <c:v>-0.55338471955567292</c:v>
                </c:pt>
                <c:pt idx="29">
                  <c:v>-0.52440051270804089</c:v>
                </c:pt>
                <c:pt idx="30">
                  <c:v>-0.4958503473474567</c:v>
                </c:pt>
                <c:pt idx="31">
                  <c:v>-0.46769879911450951</c:v>
                </c:pt>
                <c:pt idx="32">
                  <c:v>-0.43991316567323541</c:v>
                </c:pt>
                <c:pt idx="33">
                  <c:v>-0.41246312944140484</c:v>
                </c:pt>
                <c:pt idx="34">
                  <c:v>-0.38532046640757039</c:v>
                </c:pt>
                <c:pt idx="35">
                  <c:v>-0.35845879325119517</c:v>
                </c:pt>
                <c:pt idx="36">
                  <c:v>-0.3318533464368168</c:v>
                </c:pt>
                <c:pt idx="37">
                  <c:v>-0.30548078809939966</c:v>
                </c:pt>
                <c:pt idx="38">
                  <c:v>-0.27931903444745432</c:v>
                </c:pt>
                <c:pt idx="39">
                  <c:v>-0.25334710313579989</c:v>
                </c:pt>
                <c:pt idx="40">
                  <c:v>-0.22754497664114948</c:v>
                </c:pt>
                <c:pt idx="41">
                  <c:v>-0.20189347914185091</c:v>
                </c:pt>
                <c:pt idx="42">
                  <c:v>-0.1763741647808614</c:v>
                </c:pt>
                <c:pt idx="43">
                  <c:v>-0.15096921549677836</c:v>
                </c:pt>
                <c:pt idx="44">
                  <c:v>-0.12566134685507421</c:v>
                </c:pt>
                <c:pt idx="45">
                  <c:v>-0.10043372051147022</c:v>
                </c:pt>
                <c:pt idx="46">
                  <c:v>-7.5269862099830054E-2</c:v>
                </c:pt>
                <c:pt idx="47">
                  <c:v>-5.0153583464733809E-2</c:v>
                </c:pt>
                <c:pt idx="48">
                  <c:v>-2.5068908258711206E-2</c:v>
                </c:pt>
                <c:pt idx="49">
                  <c:v>-1.3921376352918643E-16</c:v>
                </c:pt>
                <c:pt idx="50">
                  <c:v>2.5068908258710942E-2</c:v>
                </c:pt>
                <c:pt idx="51">
                  <c:v>5.0153583464733517E-2</c:v>
                </c:pt>
                <c:pt idx="52">
                  <c:v>7.5269862099829749E-2</c:v>
                </c:pt>
                <c:pt idx="53">
                  <c:v>0.10043372051147022</c:v>
                </c:pt>
                <c:pt idx="54">
                  <c:v>0.12566134685507421</c:v>
                </c:pt>
                <c:pt idx="55">
                  <c:v>0.15096921549677836</c:v>
                </c:pt>
                <c:pt idx="56">
                  <c:v>0.17637416478086121</c:v>
                </c:pt>
                <c:pt idx="57">
                  <c:v>0.20189347914185071</c:v>
                </c:pt>
                <c:pt idx="58">
                  <c:v>0.22754497664114925</c:v>
                </c:pt>
                <c:pt idx="59">
                  <c:v>0.25334710313579967</c:v>
                </c:pt>
                <c:pt idx="60">
                  <c:v>0.27931903444745398</c:v>
                </c:pt>
                <c:pt idx="61">
                  <c:v>0.30548078809939938</c:v>
                </c:pt>
                <c:pt idx="62">
                  <c:v>0.33185334643681652</c:v>
                </c:pt>
                <c:pt idx="63">
                  <c:v>0.35845879325119512</c:v>
                </c:pt>
                <c:pt idx="64">
                  <c:v>0.38532046640757012</c:v>
                </c:pt>
                <c:pt idx="65">
                  <c:v>0.41246312944140484</c:v>
                </c:pt>
                <c:pt idx="66">
                  <c:v>0.43991316567323541</c:v>
                </c:pt>
                <c:pt idx="67">
                  <c:v>0.46769879911450951</c:v>
                </c:pt>
                <c:pt idx="68">
                  <c:v>0.49585034734745626</c:v>
                </c:pt>
                <c:pt idx="69">
                  <c:v>0.52440051270804044</c:v>
                </c:pt>
                <c:pt idx="70">
                  <c:v>0.5533847195556727</c:v>
                </c:pt>
                <c:pt idx="71">
                  <c:v>0.58284150727121609</c:v>
                </c:pt>
                <c:pt idx="72">
                  <c:v>0.61281299101662656</c:v>
                </c:pt>
                <c:pt idx="73">
                  <c:v>0.64334540539291685</c:v>
                </c:pt>
                <c:pt idx="74">
                  <c:v>0.6744897501960847</c:v>
                </c:pt>
                <c:pt idx="75">
                  <c:v>0.70630256284008719</c:v>
                </c:pt>
                <c:pt idx="76">
                  <c:v>0.73884684918521382</c:v>
                </c:pt>
                <c:pt idx="77">
                  <c:v>0.77219321418869014</c:v>
                </c:pt>
                <c:pt idx="78">
                  <c:v>0.80642124701823992</c:v>
                </c:pt>
                <c:pt idx="79">
                  <c:v>0.84162123357291785</c:v>
                </c:pt>
                <c:pt idx="80">
                  <c:v>0.87789629505122835</c:v>
                </c:pt>
                <c:pt idx="81">
                  <c:v>0.91536508784281356</c:v>
                </c:pt>
                <c:pt idx="82">
                  <c:v>0.9541652531461976</c:v>
                </c:pt>
                <c:pt idx="83">
                  <c:v>0.99445788320975259</c:v>
                </c:pt>
                <c:pt idx="84">
                  <c:v>1.03643338949379</c:v>
                </c:pt>
                <c:pt idx="85">
                  <c:v>1.0803193408149558</c:v>
                </c:pt>
                <c:pt idx="86">
                  <c:v>1.1263911290388062</c:v>
                </c:pt>
                <c:pt idx="87">
                  <c:v>1.1749867920660897</c:v>
                </c:pt>
                <c:pt idx="88">
                  <c:v>1.22652812003661</c:v>
                </c:pt>
                <c:pt idx="89">
                  <c:v>1.2815515655446004</c:v>
                </c:pt>
                <c:pt idx="90">
                  <c:v>1.3407550336902225</c:v>
                </c:pt>
                <c:pt idx="91">
                  <c:v>1.4050715603096318</c:v>
                </c:pt>
                <c:pt idx="92">
                  <c:v>1.4757910281791626</c:v>
                </c:pt>
                <c:pt idx="93">
                  <c:v>1.5547735945968582</c:v>
                </c:pt>
                <c:pt idx="94">
                  <c:v>1.6448536269514771</c:v>
                </c:pt>
                <c:pt idx="95">
                  <c:v>1.7506860712521699</c:v>
                </c:pt>
                <c:pt idx="96">
                  <c:v>1.8807936081512513</c:v>
                </c:pt>
                <c:pt idx="97">
                  <c:v>2.0537489106318167</c:v>
                </c:pt>
                <c:pt idx="98">
                  <c:v>2.3263478740408368</c:v>
                </c:pt>
              </c:numCache>
            </c:numRef>
          </c:xVal>
          <c:yVal>
            <c:numRef>
              <c:f>CARES!$Y$5:$Y$103</c:f>
              <c:numCache>
                <c:formatCode>0.000000</c:formatCode>
                <c:ptCount val="99"/>
                <c:pt idx="0">
                  <c:v>5.2196556000000502E-7</c:v>
                </c:pt>
                <c:pt idx="1">
                  <c:v>8.1399502000000561E-7</c:v>
                </c:pt>
                <c:pt idx="2">
                  <c:v>1.0388625000000085E-6</c:v>
                </c:pt>
                <c:pt idx="3">
                  <c:v>1.1765364000000097E-6</c:v>
                </c:pt>
                <c:pt idx="4">
                  <c:v>1.3399045000000067E-6</c:v>
                </c:pt>
                <c:pt idx="5">
                  <c:v>1.5191100000000104E-6</c:v>
                </c:pt>
                <c:pt idx="6">
                  <c:v>1.627947500000014E-6</c:v>
                </c:pt>
                <c:pt idx="7">
                  <c:v>1.7771500000000138E-6</c:v>
                </c:pt>
                <c:pt idx="8">
                  <c:v>1.8658102000000109E-6</c:v>
                </c:pt>
                <c:pt idx="9">
                  <c:v>1.9757100000000172E-6</c:v>
                </c:pt>
                <c:pt idx="10">
                  <c:v>2.0918577000000052E-6</c:v>
                </c:pt>
                <c:pt idx="11">
                  <c:v>2.22498640000002E-6</c:v>
                </c:pt>
                <c:pt idx="12">
                  <c:v>2.3175412000000159E-6</c:v>
                </c:pt>
                <c:pt idx="13">
                  <c:v>2.4151696000000051E-6</c:v>
                </c:pt>
                <c:pt idx="14">
                  <c:v>2.5342785000000012E-6</c:v>
                </c:pt>
                <c:pt idx="15">
                  <c:v>2.6258072000000226E-6</c:v>
                </c:pt>
                <c:pt idx="16">
                  <c:v>2.7198292000000201E-6</c:v>
                </c:pt>
                <c:pt idx="17">
                  <c:v>2.7941984000000207E-6</c:v>
                </c:pt>
                <c:pt idx="18">
                  <c:v>2.8805103000000236E-6</c:v>
                </c:pt>
                <c:pt idx="19">
                  <c:v>2.9678100000000238E-6</c:v>
                </c:pt>
                <c:pt idx="20">
                  <c:v>3.0611670000000273E-6</c:v>
                </c:pt>
                <c:pt idx="21">
                  <c:v>3.13968000000002E-6</c:v>
                </c:pt>
                <c:pt idx="22">
                  <c:v>3.2260437000000235E-6</c:v>
                </c:pt>
                <c:pt idx="23">
                  <c:v>3.3420488000000012E-6</c:v>
                </c:pt>
                <c:pt idx="24">
                  <c:v>3.4376650000000155E-6</c:v>
                </c:pt>
                <c:pt idx="25">
                  <c:v>3.533482400000018E-6</c:v>
                </c:pt>
                <c:pt idx="26">
                  <c:v>3.5978420000000169E-6</c:v>
                </c:pt>
                <c:pt idx="27">
                  <c:v>3.6996224000000183E-6</c:v>
                </c:pt>
                <c:pt idx="28">
                  <c:v>3.8122977000000216E-6</c:v>
                </c:pt>
                <c:pt idx="29">
                  <c:v>3.9404220000000243E-6</c:v>
                </c:pt>
                <c:pt idx="30">
                  <c:v>4.0366686000000579E-6</c:v>
                </c:pt>
                <c:pt idx="31">
                  <c:v>4.1463904000000395E-6</c:v>
                </c:pt>
                <c:pt idx="32">
                  <c:v>4.2294637000000525E-6</c:v>
                </c:pt>
                <c:pt idx="33">
                  <c:v>4.3125599999999998E-6</c:v>
                </c:pt>
                <c:pt idx="34">
                  <c:v>4.4087485000000466E-6</c:v>
                </c:pt>
                <c:pt idx="35">
                  <c:v>4.5016836000000451E-6</c:v>
                </c:pt>
                <c:pt idx="36">
                  <c:v>4.5815554000000325E-6</c:v>
                </c:pt>
                <c:pt idx="37">
                  <c:v>4.6787188000000197E-6</c:v>
                </c:pt>
                <c:pt idx="38">
                  <c:v>4.7941640000000123E-6</c:v>
                </c:pt>
                <c:pt idx="39">
                  <c:v>4.8697200000000337E-6</c:v>
                </c:pt>
                <c:pt idx="40">
                  <c:v>4.9661600000000412E-6</c:v>
                </c:pt>
                <c:pt idx="41">
                  <c:v>5.0453800000000274E-6</c:v>
                </c:pt>
                <c:pt idx="42">
                  <c:v>5.1411771000000402E-6</c:v>
                </c:pt>
                <c:pt idx="43">
                  <c:v>5.2664000000000391E-6</c:v>
                </c:pt>
                <c:pt idx="44">
                  <c:v>5.399411500000023E-6</c:v>
                </c:pt>
                <c:pt idx="45">
                  <c:v>5.5595898000000241E-6</c:v>
                </c:pt>
                <c:pt idx="46">
                  <c:v>5.6675225999999993E-6</c:v>
                </c:pt>
                <c:pt idx="47">
                  <c:v>5.783145600000044E-6</c:v>
                </c:pt>
                <c:pt idx="48">
                  <c:v>5.9160662000000502E-6</c:v>
                </c:pt>
                <c:pt idx="49">
                  <c:v>6.0324450000000447E-6</c:v>
                </c:pt>
                <c:pt idx="50">
                  <c:v>6.1282900000000394E-6</c:v>
                </c:pt>
                <c:pt idx="51">
                  <c:v>6.2534132000000421E-6</c:v>
                </c:pt>
                <c:pt idx="52">
                  <c:v>6.3695600000000412E-6</c:v>
                </c:pt>
                <c:pt idx="53">
                  <c:v>6.5045906000000323E-6</c:v>
                </c:pt>
                <c:pt idx="54">
                  <c:v>6.6652585000000324E-6</c:v>
                </c:pt>
                <c:pt idx="55">
                  <c:v>6.8221300000000024E-6</c:v>
                </c:pt>
                <c:pt idx="56">
                  <c:v>6.940242200000071E-6</c:v>
                </c:pt>
                <c:pt idx="57">
                  <c:v>7.0989194000000466E-6</c:v>
                </c:pt>
                <c:pt idx="58">
                  <c:v>7.2555326000000431E-6</c:v>
                </c:pt>
                <c:pt idx="59">
                  <c:v>7.4160600000000692E-6</c:v>
                </c:pt>
                <c:pt idx="60">
                  <c:v>7.5479595000000386E-6</c:v>
                </c:pt>
                <c:pt idx="61">
                  <c:v>7.6827848000000011E-6</c:v>
                </c:pt>
                <c:pt idx="62">
                  <c:v>7.8496824000000704E-6</c:v>
                </c:pt>
                <c:pt idx="63">
                  <c:v>7.9983036000000733E-6</c:v>
                </c:pt>
                <c:pt idx="64">
                  <c:v>8.1802205000000028E-6</c:v>
                </c:pt>
                <c:pt idx="65">
                  <c:v>8.3943108000000479E-6</c:v>
                </c:pt>
                <c:pt idx="66">
                  <c:v>8.5260568000000766E-6</c:v>
                </c:pt>
                <c:pt idx="67">
                  <c:v>8.7284924000000008E-6</c:v>
                </c:pt>
                <c:pt idx="68">
                  <c:v>8.9632393000000939E-6</c:v>
                </c:pt>
                <c:pt idx="69">
                  <c:v>9.1658120000000736E-6</c:v>
                </c:pt>
                <c:pt idx="70">
                  <c:v>9.3206434000000619E-6</c:v>
                </c:pt>
                <c:pt idx="71">
                  <c:v>9.4957376000001038E-6</c:v>
                </c:pt>
                <c:pt idx="72">
                  <c:v>9.6720859000000815E-6</c:v>
                </c:pt>
                <c:pt idx="73">
                  <c:v>9.8742716000000067E-6</c:v>
                </c:pt>
                <c:pt idx="74">
                  <c:v>1.0087400000000059E-5</c:v>
                </c:pt>
                <c:pt idx="75">
                  <c:v>1.0326000000000062E-5</c:v>
                </c:pt>
                <c:pt idx="76">
                  <c:v>1.0618289000000001E-5</c:v>
                </c:pt>
                <c:pt idx="77">
                  <c:v>1.0967070000000097E-5</c:v>
                </c:pt>
                <c:pt idx="78">
                  <c:v>1.1232477000000086E-5</c:v>
                </c:pt>
                <c:pt idx="79">
                  <c:v>1.1622000000000108E-5</c:v>
                </c:pt>
                <c:pt idx="80">
                  <c:v>1.2001414000000058E-5</c:v>
                </c:pt>
                <c:pt idx="81">
                  <c:v>1.2404828000000098E-5</c:v>
                </c:pt>
                <c:pt idx="82">
                  <c:v>1.2818257000000001E-5</c:v>
                </c:pt>
                <c:pt idx="83">
                  <c:v>1.3145432000000066E-5</c:v>
                </c:pt>
                <c:pt idx="84">
                  <c:v>1.3609880000000109E-5</c:v>
                </c:pt>
                <c:pt idx="85">
                  <c:v>1.4094664000000001E-5</c:v>
                </c:pt>
                <c:pt idx="86">
                  <c:v>1.4516543000000003E-5</c:v>
                </c:pt>
                <c:pt idx="87">
                  <c:v>1.5134992E-5</c:v>
                </c:pt>
                <c:pt idx="88">
                  <c:v>1.5804928000000097E-5</c:v>
                </c:pt>
                <c:pt idx="89">
                  <c:v>1.6648210000000083E-5</c:v>
                </c:pt>
                <c:pt idx="90">
                  <c:v>1.7467543000000081E-5</c:v>
                </c:pt>
                <c:pt idx="91">
                  <c:v>1.8440200000000122E-5</c:v>
                </c:pt>
                <c:pt idx="92">
                  <c:v>1.9369144000000147E-5</c:v>
                </c:pt>
                <c:pt idx="93">
                  <c:v>2.0479536000000103E-5</c:v>
                </c:pt>
                <c:pt idx="94">
                  <c:v>2.2446495000000165E-5</c:v>
                </c:pt>
                <c:pt idx="95">
                  <c:v>2.5083160000000208E-5</c:v>
                </c:pt>
                <c:pt idx="96">
                  <c:v>2.9037935000000248E-5</c:v>
                </c:pt>
                <c:pt idx="97">
                  <c:v>3.3645286000000152E-5</c:v>
                </c:pt>
                <c:pt idx="98">
                  <c:v>4.7336917000000607E-5</c:v>
                </c:pt>
              </c:numCache>
            </c:numRef>
          </c:yVal>
          <c:smooth val="1"/>
        </c:ser>
        <c:axId val="117566080"/>
        <c:axId val="117889664"/>
      </c:scatterChart>
      <c:valAx>
        <c:axId val="117566080"/>
        <c:scaling>
          <c:orientation val="minMax"/>
          <c:max val="3"/>
          <c:min val="-3"/>
        </c:scaling>
        <c:axPos val="b"/>
        <c:title>
          <c:tx>
            <c:rich>
              <a:bodyPr/>
              <a:lstStyle/>
              <a:p>
                <a:pPr>
                  <a:defRPr/>
                </a:pPr>
                <a:r>
                  <a:rPr lang="en-US" dirty="0" smtClean="0"/>
                  <a:t>Z-score ((X-</a:t>
                </a:r>
                <a:r>
                  <a:rPr lang="en-US" dirty="0" smtClean="0">
                    <a:latin typeface="+mn-lt"/>
                    <a:cs typeface="Times New Roman"/>
                  </a:rPr>
                  <a:t>µ)/</a:t>
                </a:r>
                <a:r>
                  <a:rPr lang="el-GR" dirty="0" smtClean="0">
                    <a:latin typeface="+mn-lt"/>
                    <a:cs typeface="Times New Roman"/>
                  </a:rPr>
                  <a:t>σ</a:t>
                </a:r>
                <a:r>
                  <a:rPr lang="en-US" dirty="0" smtClean="0">
                    <a:latin typeface="+mn-lt"/>
                    <a:cs typeface="Times New Roman"/>
                  </a:rPr>
                  <a:t>)</a:t>
                </a:r>
                <a:endParaRPr lang="en-US" dirty="0">
                  <a:latin typeface="+mn-lt"/>
                </a:endParaRPr>
              </a:p>
            </c:rich>
          </c:tx>
          <c:layout/>
        </c:title>
        <c:numFmt formatCode="General" sourceLinked="1"/>
        <c:majorTickMark val="none"/>
        <c:tickLblPos val="nextTo"/>
        <c:txPr>
          <a:bodyPr/>
          <a:lstStyle/>
          <a:p>
            <a:pPr>
              <a:defRPr sz="1200"/>
            </a:pPr>
            <a:endParaRPr lang="en-US"/>
          </a:p>
        </c:txPr>
        <c:crossAx val="117889664"/>
        <c:crossesAt val="0"/>
        <c:crossBetween val="midCat"/>
      </c:valAx>
      <c:valAx>
        <c:axId val="117889664"/>
        <c:scaling>
          <c:logBase val="10"/>
          <c:orientation val="minMax"/>
          <c:max val="1.2000000000000063E-4"/>
        </c:scaling>
        <c:axPos val="l"/>
        <c:majorGridlines/>
        <c:title>
          <c:tx>
            <c:rich>
              <a:bodyPr/>
              <a:lstStyle/>
              <a:p>
                <a:pPr>
                  <a:defRPr/>
                </a:pPr>
                <a:r>
                  <a:rPr lang="en-US" dirty="0"/>
                  <a:t>Daily dose mg/kg/d</a:t>
                </a:r>
              </a:p>
            </c:rich>
          </c:tx>
          <c:layout/>
        </c:title>
        <c:numFmt formatCode="General" sourceLinked="0"/>
        <c:majorTickMark val="none"/>
        <c:tickLblPos val="nextTo"/>
        <c:txPr>
          <a:bodyPr/>
          <a:lstStyle/>
          <a:p>
            <a:pPr>
              <a:defRPr sz="1200"/>
            </a:pPr>
            <a:endParaRPr lang="en-US"/>
          </a:p>
        </c:txPr>
        <c:crossAx val="117566080"/>
        <c:crossesAt val="-4"/>
        <c:crossBetween val="midCat"/>
      </c:valAx>
    </c:plotArea>
    <c:legend>
      <c:legendPos val="r"/>
      <c:layout>
        <c:manualLayout>
          <c:xMode val="edge"/>
          <c:yMode val="edge"/>
          <c:x val="0.67170745548698418"/>
          <c:y val="0.54284040152875701"/>
          <c:w val="0.21578154546705641"/>
          <c:h val="0.25566428428294896"/>
        </c:manualLayout>
      </c:layout>
      <c:spPr>
        <a:solidFill>
          <a:schemeClr val="bg1"/>
        </a:solidFill>
      </c:sp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plotArea>
      <c:layout>
        <c:manualLayout>
          <c:layoutTarget val="inner"/>
          <c:xMode val="edge"/>
          <c:yMode val="edge"/>
          <c:x val="0.13797096308907331"/>
          <c:y val="5.2324122933968834E-2"/>
          <c:w val="0.79927644179612656"/>
          <c:h val="0.75692498963945365"/>
        </c:manualLayout>
      </c:layout>
      <c:scatterChart>
        <c:scatterStyle val="smoothMarker"/>
        <c:ser>
          <c:idx val="0"/>
          <c:order val="0"/>
          <c:tx>
            <c:strRef>
              <c:f>CARES!$Y$4</c:f>
              <c:strCache>
                <c:ptCount val="1"/>
                <c:pt idx="0">
                  <c:v>30 year olds</c:v>
                </c:pt>
              </c:strCache>
            </c:strRef>
          </c:tx>
          <c:spPr>
            <a:ln w="50800">
              <a:prstDash val="sysDot"/>
            </a:ln>
          </c:spPr>
          <c:marker>
            <c:symbol val="none"/>
          </c:marker>
          <c:xVal>
            <c:numRef>
              <c:f>CARES!$X$5:$X$103</c:f>
              <c:numCache>
                <c:formatCode>General</c:formatCode>
                <c:ptCount val="99"/>
                <c:pt idx="0">
                  <c:v>-2.3263478740408394</c:v>
                </c:pt>
                <c:pt idx="1">
                  <c:v>-2.0537489106318167</c:v>
                </c:pt>
                <c:pt idx="2">
                  <c:v>-1.880793608151254</c:v>
                </c:pt>
                <c:pt idx="3">
                  <c:v>-1.7506860712521712</c:v>
                </c:pt>
                <c:pt idx="4">
                  <c:v>-1.6448536269514784</c:v>
                </c:pt>
                <c:pt idx="5">
                  <c:v>-1.554773594596859</c:v>
                </c:pt>
                <c:pt idx="6">
                  <c:v>-1.4757910281791635</c:v>
                </c:pt>
                <c:pt idx="7">
                  <c:v>-1.4050715603096318</c:v>
                </c:pt>
                <c:pt idx="8">
                  <c:v>-1.3407550336902221</c:v>
                </c:pt>
                <c:pt idx="9">
                  <c:v>-1.2815515655446004</c:v>
                </c:pt>
                <c:pt idx="10">
                  <c:v>-1.22652812003661</c:v>
                </c:pt>
                <c:pt idx="11">
                  <c:v>-1.1749867920660899</c:v>
                </c:pt>
                <c:pt idx="12">
                  <c:v>-1.1263911290388056</c:v>
                </c:pt>
                <c:pt idx="13">
                  <c:v>-1.0803193408149558</c:v>
                </c:pt>
                <c:pt idx="14">
                  <c:v>-1.0364333894937903</c:v>
                </c:pt>
                <c:pt idx="15">
                  <c:v>-0.99445788320975326</c:v>
                </c:pt>
                <c:pt idx="16">
                  <c:v>-0.9541652531461976</c:v>
                </c:pt>
                <c:pt idx="17">
                  <c:v>-0.91536508784281356</c:v>
                </c:pt>
                <c:pt idx="18">
                  <c:v>-0.87789629505122835</c:v>
                </c:pt>
                <c:pt idx="19">
                  <c:v>-0.84162123357291763</c:v>
                </c:pt>
                <c:pt idx="20">
                  <c:v>-0.80642124701823992</c:v>
                </c:pt>
                <c:pt idx="21">
                  <c:v>-0.77219321418868969</c:v>
                </c:pt>
                <c:pt idx="22">
                  <c:v>-0.73884684918521382</c:v>
                </c:pt>
                <c:pt idx="23">
                  <c:v>-0.70630256284008752</c:v>
                </c:pt>
                <c:pt idx="24">
                  <c:v>-0.67448975019608448</c:v>
                </c:pt>
                <c:pt idx="25">
                  <c:v>-0.64334540539291762</c:v>
                </c:pt>
                <c:pt idx="26">
                  <c:v>-0.61281299101662756</c:v>
                </c:pt>
                <c:pt idx="27">
                  <c:v>-0.58284150727121653</c:v>
                </c:pt>
                <c:pt idx="28">
                  <c:v>-0.55338471955567292</c:v>
                </c:pt>
                <c:pt idx="29">
                  <c:v>-0.52440051270804089</c:v>
                </c:pt>
                <c:pt idx="30">
                  <c:v>-0.49585034734745642</c:v>
                </c:pt>
                <c:pt idx="31">
                  <c:v>-0.4676987991145094</c:v>
                </c:pt>
                <c:pt idx="32">
                  <c:v>-0.43991316567323524</c:v>
                </c:pt>
                <c:pt idx="33">
                  <c:v>-0.41246312944140484</c:v>
                </c:pt>
                <c:pt idx="34">
                  <c:v>-0.38532046640757012</c:v>
                </c:pt>
                <c:pt idx="35">
                  <c:v>-0.35845879325119506</c:v>
                </c:pt>
                <c:pt idx="36">
                  <c:v>-0.3318533464368168</c:v>
                </c:pt>
                <c:pt idx="37">
                  <c:v>-0.30548078809939944</c:v>
                </c:pt>
                <c:pt idx="38">
                  <c:v>-0.27931903444745432</c:v>
                </c:pt>
                <c:pt idx="39">
                  <c:v>-0.25334710313579989</c:v>
                </c:pt>
                <c:pt idx="40">
                  <c:v>-0.22754497664114948</c:v>
                </c:pt>
                <c:pt idx="41">
                  <c:v>-0.20189347914185091</c:v>
                </c:pt>
                <c:pt idx="42">
                  <c:v>-0.1763741647808614</c:v>
                </c:pt>
                <c:pt idx="43">
                  <c:v>-0.15096921549677825</c:v>
                </c:pt>
                <c:pt idx="44">
                  <c:v>-0.12566134685507421</c:v>
                </c:pt>
                <c:pt idx="45">
                  <c:v>-0.10043372051147018</c:v>
                </c:pt>
                <c:pt idx="46">
                  <c:v>-7.5269862099830054E-2</c:v>
                </c:pt>
                <c:pt idx="47">
                  <c:v>-5.0153583464733809E-2</c:v>
                </c:pt>
                <c:pt idx="48">
                  <c:v>-2.5068908258711206E-2</c:v>
                </c:pt>
                <c:pt idx="49">
                  <c:v>-1.3921376352918613E-16</c:v>
                </c:pt>
                <c:pt idx="50">
                  <c:v>2.5068908258710942E-2</c:v>
                </c:pt>
                <c:pt idx="51">
                  <c:v>5.0153583464733517E-2</c:v>
                </c:pt>
                <c:pt idx="52">
                  <c:v>7.5269862099829749E-2</c:v>
                </c:pt>
                <c:pt idx="53">
                  <c:v>0.10043372051147018</c:v>
                </c:pt>
                <c:pt idx="54">
                  <c:v>0.12566134685507421</c:v>
                </c:pt>
                <c:pt idx="55">
                  <c:v>0.15096921549677825</c:v>
                </c:pt>
                <c:pt idx="56">
                  <c:v>0.17637416478086121</c:v>
                </c:pt>
                <c:pt idx="57">
                  <c:v>0.20189347914185071</c:v>
                </c:pt>
                <c:pt idx="58">
                  <c:v>0.22754497664114925</c:v>
                </c:pt>
                <c:pt idx="59">
                  <c:v>0.25334710313579967</c:v>
                </c:pt>
                <c:pt idx="60">
                  <c:v>0.27931903444745398</c:v>
                </c:pt>
                <c:pt idx="61">
                  <c:v>0.30548078809939916</c:v>
                </c:pt>
                <c:pt idx="62">
                  <c:v>0.33185334643681652</c:v>
                </c:pt>
                <c:pt idx="63">
                  <c:v>0.35845879325119501</c:v>
                </c:pt>
                <c:pt idx="64">
                  <c:v>0.38532046640756989</c:v>
                </c:pt>
                <c:pt idx="65">
                  <c:v>0.41246312944140484</c:v>
                </c:pt>
                <c:pt idx="66">
                  <c:v>0.43991316567323524</c:v>
                </c:pt>
                <c:pt idx="67">
                  <c:v>0.4676987991145094</c:v>
                </c:pt>
                <c:pt idx="68">
                  <c:v>0.49585034734745598</c:v>
                </c:pt>
                <c:pt idx="69">
                  <c:v>0.52440051270804044</c:v>
                </c:pt>
                <c:pt idx="70">
                  <c:v>0.5533847195556727</c:v>
                </c:pt>
                <c:pt idx="71">
                  <c:v>0.58284150727121609</c:v>
                </c:pt>
                <c:pt idx="72">
                  <c:v>0.61281299101662656</c:v>
                </c:pt>
                <c:pt idx="73">
                  <c:v>0.64334540539291685</c:v>
                </c:pt>
                <c:pt idx="74">
                  <c:v>0.67448975019608426</c:v>
                </c:pt>
                <c:pt idx="75">
                  <c:v>0.70630256284008719</c:v>
                </c:pt>
                <c:pt idx="76">
                  <c:v>0.73884684918521382</c:v>
                </c:pt>
                <c:pt idx="77">
                  <c:v>0.77219321418868969</c:v>
                </c:pt>
                <c:pt idx="78">
                  <c:v>0.80642124701823992</c:v>
                </c:pt>
                <c:pt idx="79">
                  <c:v>0.84162123357291763</c:v>
                </c:pt>
                <c:pt idx="80">
                  <c:v>0.87789629505122835</c:v>
                </c:pt>
                <c:pt idx="81">
                  <c:v>0.91536508784281356</c:v>
                </c:pt>
                <c:pt idx="82">
                  <c:v>0.95416525314619716</c:v>
                </c:pt>
                <c:pt idx="83">
                  <c:v>0.99445788320975259</c:v>
                </c:pt>
                <c:pt idx="84">
                  <c:v>1.03643338949379</c:v>
                </c:pt>
                <c:pt idx="85">
                  <c:v>1.0803193408149558</c:v>
                </c:pt>
                <c:pt idx="86">
                  <c:v>1.1263911290388056</c:v>
                </c:pt>
                <c:pt idx="87">
                  <c:v>1.1749867920660897</c:v>
                </c:pt>
                <c:pt idx="88">
                  <c:v>1.22652812003661</c:v>
                </c:pt>
                <c:pt idx="89">
                  <c:v>1.2815515655446004</c:v>
                </c:pt>
                <c:pt idx="90">
                  <c:v>1.3407550336902221</c:v>
                </c:pt>
                <c:pt idx="91">
                  <c:v>1.4050715603096318</c:v>
                </c:pt>
                <c:pt idx="92">
                  <c:v>1.4757910281791635</c:v>
                </c:pt>
                <c:pt idx="93">
                  <c:v>1.5547735945968577</c:v>
                </c:pt>
                <c:pt idx="94">
                  <c:v>1.6448536269514766</c:v>
                </c:pt>
                <c:pt idx="95">
                  <c:v>1.7506860712521699</c:v>
                </c:pt>
                <c:pt idx="96">
                  <c:v>1.8807936081512513</c:v>
                </c:pt>
                <c:pt idx="97">
                  <c:v>2.0537489106318167</c:v>
                </c:pt>
                <c:pt idx="98">
                  <c:v>2.3263478740408368</c:v>
                </c:pt>
              </c:numCache>
            </c:numRef>
          </c:xVal>
          <c:yVal>
            <c:numRef>
              <c:f>CARES!$Y$5:$Y$103</c:f>
              <c:numCache>
                <c:formatCode>0.000000</c:formatCode>
                <c:ptCount val="99"/>
                <c:pt idx="0">
                  <c:v>5.219655600000045E-7</c:v>
                </c:pt>
                <c:pt idx="1">
                  <c:v>8.1399502000000487E-7</c:v>
                </c:pt>
                <c:pt idx="2">
                  <c:v>1.0388625000000081E-6</c:v>
                </c:pt>
                <c:pt idx="3">
                  <c:v>1.1765364000000089E-6</c:v>
                </c:pt>
                <c:pt idx="4">
                  <c:v>1.3399045000000062E-6</c:v>
                </c:pt>
                <c:pt idx="5">
                  <c:v>1.5191100000000094E-6</c:v>
                </c:pt>
                <c:pt idx="6">
                  <c:v>1.6279475000000125E-6</c:v>
                </c:pt>
                <c:pt idx="7">
                  <c:v>1.7771500000000125E-6</c:v>
                </c:pt>
                <c:pt idx="8">
                  <c:v>1.8658102000000101E-6</c:v>
                </c:pt>
                <c:pt idx="9">
                  <c:v>1.9757100000000155E-6</c:v>
                </c:pt>
                <c:pt idx="10">
                  <c:v>2.0918577000000052E-6</c:v>
                </c:pt>
                <c:pt idx="11">
                  <c:v>2.2249864000000179E-6</c:v>
                </c:pt>
                <c:pt idx="12">
                  <c:v>2.3175412000000138E-6</c:v>
                </c:pt>
                <c:pt idx="13">
                  <c:v>2.4151696000000051E-6</c:v>
                </c:pt>
                <c:pt idx="14">
                  <c:v>2.5342785000000012E-6</c:v>
                </c:pt>
                <c:pt idx="15">
                  <c:v>2.625807200000021E-6</c:v>
                </c:pt>
                <c:pt idx="16">
                  <c:v>2.719829200000018E-6</c:v>
                </c:pt>
                <c:pt idx="17">
                  <c:v>2.794198400000019E-6</c:v>
                </c:pt>
                <c:pt idx="18">
                  <c:v>2.8805103000000215E-6</c:v>
                </c:pt>
                <c:pt idx="19">
                  <c:v>2.9678100000000216E-6</c:v>
                </c:pt>
                <c:pt idx="20">
                  <c:v>3.0611670000000252E-6</c:v>
                </c:pt>
                <c:pt idx="21">
                  <c:v>3.1396800000000174E-6</c:v>
                </c:pt>
                <c:pt idx="22">
                  <c:v>3.2260437000000214E-6</c:v>
                </c:pt>
                <c:pt idx="23">
                  <c:v>3.3420488000000012E-6</c:v>
                </c:pt>
                <c:pt idx="24">
                  <c:v>3.4376650000000134E-6</c:v>
                </c:pt>
                <c:pt idx="25">
                  <c:v>3.5334824000000159E-6</c:v>
                </c:pt>
                <c:pt idx="26">
                  <c:v>3.5978420000000148E-6</c:v>
                </c:pt>
                <c:pt idx="27">
                  <c:v>3.6996224000000162E-6</c:v>
                </c:pt>
                <c:pt idx="28">
                  <c:v>3.8122977000000191E-6</c:v>
                </c:pt>
                <c:pt idx="29">
                  <c:v>3.9404220000000226E-6</c:v>
                </c:pt>
                <c:pt idx="30">
                  <c:v>4.0366686000000519E-6</c:v>
                </c:pt>
                <c:pt idx="31">
                  <c:v>4.1463904000000353E-6</c:v>
                </c:pt>
                <c:pt idx="32">
                  <c:v>4.2294637000000474E-6</c:v>
                </c:pt>
                <c:pt idx="33">
                  <c:v>4.3125599999999998E-6</c:v>
                </c:pt>
                <c:pt idx="34">
                  <c:v>4.4087485000000423E-6</c:v>
                </c:pt>
                <c:pt idx="35">
                  <c:v>4.5016836000000409E-6</c:v>
                </c:pt>
                <c:pt idx="36">
                  <c:v>4.5815554000000291E-6</c:v>
                </c:pt>
                <c:pt idx="37">
                  <c:v>4.678718800000018E-6</c:v>
                </c:pt>
                <c:pt idx="38">
                  <c:v>4.7941640000000123E-6</c:v>
                </c:pt>
                <c:pt idx="39">
                  <c:v>4.8697200000000303E-6</c:v>
                </c:pt>
                <c:pt idx="40">
                  <c:v>4.9661600000000362E-6</c:v>
                </c:pt>
                <c:pt idx="41">
                  <c:v>5.0453800000000232E-6</c:v>
                </c:pt>
                <c:pt idx="42">
                  <c:v>5.1411771000000351E-6</c:v>
                </c:pt>
                <c:pt idx="43">
                  <c:v>5.266400000000034E-6</c:v>
                </c:pt>
                <c:pt idx="44">
                  <c:v>5.3994115000000205E-6</c:v>
                </c:pt>
                <c:pt idx="45">
                  <c:v>5.5595898000000224E-6</c:v>
                </c:pt>
                <c:pt idx="46">
                  <c:v>5.6675225999999993E-6</c:v>
                </c:pt>
                <c:pt idx="47">
                  <c:v>5.7831456000000389E-6</c:v>
                </c:pt>
                <c:pt idx="48">
                  <c:v>5.9160662000000451E-6</c:v>
                </c:pt>
                <c:pt idx="49">
                  <c:v>6.0324450000000413E-6</c:v>
                </c:pt>
                <c:pt idx="50">
                  <c:v>6.1282900000000343E-6</c:v>
                </c:pt>
                <c:pt idx="51">
                  <c:v>6.253413200000037E-6</c:v>
                </c:pt>
                <c:pt idx="52">
                  <c:v>6.3695600000000361E-6</c:v>
                </c:pt>
                <c:pt idx="53">
                  <c:v>6.504590600000029E-6</c:v>
                </c:pt>
                <c:pt idx="54">
                  <c:v>6.665258500000029E-6</c:v>
                </c:pt>
                <c:pt idx="55">
                  <c:v>6.8221300000000024E-6</c:v>
                </c:pt>
                <c:pt idx="56">
                  <c:v>6.9402422000000634E-6</c:v>
                </c:pt>
                <c:pt idx="57">
                  <c:v>7.0989194000000423E-6</c:v>
                </c:pt>
                <c:pt idx="58">
                  <c:v>7.255532600000038E-6</c:v>
                </c:pt>
                <c:pt idx="59">
                  <c:v>7.4160600000000616E-6</c:v>
                </c:pt>
                <c:pt idx="60">
                  <c:v>7.5479595000000343E-6</c:v>
                </c:pt>
                <c:pt idx="61">
                  <c:v>7.6827848000000011E-6</c:v>
                </c:pt>
                <c:pt idx="62">
                  <c:v>7.8496824000000636E-6</c:v>
                </c:pt>
                <c:pt idx="63">
                  <c:v>7.9983036000000649E-6</c:v>
                </c:pt>
                <c:pt idx="64">
                  <c:v>8.1802205000000028E-6</c:v>
                </c:pt>
                <c:pt idx="65">
                  <c:v>8.3943108000000445E-6</c:v>
                </c:pt>
                <c:pt idx="66">
                  <c:v>8.5260568000000682E-6</c:v>
                </c:pt>
                <c:pt idx="67">
                  <c:v>8.7284924000000008E-6</c:v>
                </c:pt>
                <c:pt idx="68">
                  <c:v>8.9632393000000837E-6</c:v>
                </c:pt>
                <c:pt idx="69">
                  <c:v>9.1658120000000668E-6</c:v>
                </c:pt>
                <c:pt idx="70">
                  <c:v>9.3206434000000568E-6</c:v>
                </c:pt>
                <c:pt idx="71">
                  <c:v>9.4957376000000953E-6</c:v>
                </c:pt>
                <c:pt idx="72">
                  <c:v>9.6720859000000764E-6</c:v>
                </c:pt>
                <c:pt idx="73">
                  <c:v>9.8742716000000067E-6</c:v>
                </c:pt>
                <c:pt idx="74">
                  <c:v>1.0087400000000052E-5</c:v>
                </c:pt>
                <c:pt idx="75">
                  <c:v>1.0326000000000055E-5</c:v>
                </c:pt>
                <c:pt idx="76">
                  <c:v>1.0618289000000001E-5</c:v>
                </c:pt>
                <c:pt idx="77">
                  <c:v>1.0967070000000088E-5</c:v>
                </c:pt>
                <c:pt idx="78">
                  <c:v>1.1232477000000081E-5</c:v>
                </c:pt>
                <c:pt idx="79">
                  <c:v>1.16220000000001E-5</c:v>
                </c:pt>
                <c:pt idx="80">
                  <c:v>1.2001414000000051E-5</c:v>
                </c:pt>
                <c:pt idx="81">
                  <c:v>1.2404828000000088E-5</c:v>
                </c:pt>
                <c:pt idx="82">
                  <c:v>1.2818257000000001E-5</c:v>
                </c:pt>
                <c:pt idx="83">
                  <c:v>1.3145432000000063E-5</c:v>
                </c:pt>
                <c:pt idx="84">
                  <c:v>1.3609880000000098E-5</c:v>
                </c:pt>
                <c:pt idx="85">
                  <c:v>1.4094664000000001E-5</c:v>
                </c:pt>
                <c:pt idx="86">
                  <c:v>1.4516543000000003E-5</c:v>
                </c:pt>
                <c:pt idx="87">
                  <c:v>1.5134992E-5</c:v>
                </c:pt>
                <c:pt idx="88">
                  <c:v>1.5804928000000086E-5</c:v>
                </c:pt>
                <c:pt idx="89">
                  <c:v>1.6648210000000076E-5</c:v>
                </c:pt>
                <c:pt idx="90">
                  <c:v>1.746754300000007E-5</c:v>
                </c:pt>
                <c:pt idx="91">
                  <c:v>1.8440200000000108E-5</c:v>
                </c:pt>
                <c:pt idx="92">
                  <c:v>1.9369144000000133E-5</c:v>
                </c:pt>
                <c:pt idx="93">
                  <c:v>2.0479536000000096E-5</c:v>
                </c:pt>
                <c:pt idx="94">
                  <c:v>2.2446495000000151E-5</c:v>
                </c:pt>
                <c:pt idx="95">
                  <c:v>2.5083160000000188E-5</c:v>
                </c:pt>
                <c:pt idx="96">
                  <c:v>2.9037935000000221E-5</c:v>
                </c:pt>
                <c:pt idx="97">
                  <c:v>3.3645286000000125E-5</c:v>
                </c:pt>
                <c:pt idx="98">
                  <c:v>4.7336917000000553E-5</c:v>
                </c:pt>
              </c:numCache>
            </c:numRef>
          </c:yVal>
          <c:smooth val="1"/>
        </c:ser>
        <c:ser>
          <c:idx val="2"/>
          <c:order val="1"/>
          <c:tx>
            <c:strRef>
              <c:f>CARES!$AA$4</c:f>
              <c:strCache>
                <c:ptCount val="1"/>
                <c:pt idx="0">
                  <c:v>Six Months</c:v>
                </c:pt>
              </c:strCache>
            </c:strRef>
          </c:tx>
          <c:spPr>
            <a:ln>
              <a:solidFill>
                <a:schemeClr val="tx1">
                  <a:lumMod val="75000"/>
                  <a:lumOff val="25000"/>
                </a:schemeClr>
              </a:solidFill>
              <a:prstDash val="dash"/>
            </a:ln>
          </c:spPr>
          <c:marker>
            <c:symbol val="none"/>
          </c:marker>
          <c:xVal>
            <c:numRef>
              <c:f>CARES!$X$5:$X$103</c:f>
              <c:numCache>
                <c:formatCode>General</c:formatCode>
                <c:ptCount val="99"/>
                <c:pt idx="0">
                  <c:v>-2.3263478740408394</c:v>
                </c:pt>
                <c:pt idx="1">
                  <c:v>-2.0537489106318167</c:v>
                </c:pt>
                <c:pt idx="2">
                  <c:v>-1.880793608151254</c:v>
                </c:pt>
                <c:pt idx="3">
                  <c:v>-1.7506860712521712</c:v>
                </c:pt>
                <c:pt idx="4">
                  <c:v>-1.6448536269514784</c:v>
                </c:pt>
                <c:pt idx="5">
                  <c:v>-1.554773594596859</c:v>
                </c:pt>
                <c:pt idx="6">
                  <c:v>-1.4757910281791635</c:v>
                </c:pt>
                <c:pt idx="7">
                  <c:v>-1.4050715603096318</c:v>
                </c:pt>
                <c:pt idx="8">
                  <c:v>-1.3407550336902221</c:v>
                </c:pt>
                <c:pt idx="9">
                  <c:v>-1.2815515655446004</c:v>
                </c:pt>
                <c:pt idx="10">
                  <c:v>-1.22652812003661</c:v>
                </c:pt>
                <c:pt idx="11">
                  <c:v>-1.1749867920660899</c:v>
                </c:pt>
                <c:pt idx="12">
                  <c:v>-1.1263911290388056</c:v>
                </c:pt>
                <c:pt idx="13">
                  <c:v>-1.0803193408149558</c:v>
                </c:pt>
                <c:pt idx="14">
                  <c:v>-1.0364333894937903</c:v>
                </c:pt>
                <c:pt idx="15">
                  <c:v>-0.99445788320975326</c:v>
                </c:pt>
                <c:pt idx="16">
                  <c:v>-0.9541652531461976</c:v>
                </c:pt>
                <c:pt idx="17">
                  <c:v>-0.91536508784281356</c:v>
                </c:pt>
                <c:pt idx="18">
                  <c:v>-0.87789629505122835</c:v>
                </c:pt>
                <c:pt idx="19">
                  <c:v>-0.84162123357291763</c:v>
                </c:pt>
                <c:pt idx="20">
                  <c:v>-0.80642124701823992</c:v>
                </c:pt>
                <c:pt idx="21">
                  <c:v>-0.77219321418868969</c:v>
                </c:pt>
                <c:pt idx="22">
                  <c:v>-0.73884684918521382</c:v>
                </c:pt>
                <c:pt idx="23">
                  <c:v>-0.70630256284008752</c:v>
                </c:pt>
                <c:pt idx="24">
                  <c:v>-0.67448975019608448</c:v>
                </c:pt>
                <c:pt idx="25">
                  <c:v>-0.64334540539291762</c:v>
                </c:pt>
                <c:pt idx="26">
                  <c:v>-0.61281299101662756</c:v>
                </c:pt>
                <c:pt idx="27">
                  <c:v>-0.58284150727121653</c:v>
                </c:pt>
                <c:pt idx="28">
                  <c:v>-0.55338471955567292</c:v>
                </c:pt>
                <c:pt idx="29">
                  <c:v>-0.52440051270804089</c:v>
                </c:pt>
                <c:pt idx="30">
                  <c:v>-0.49585034734745642</c:v>
                </c:pt>
                <c:pt idx="31">
                  <c:v>-0.4676987991145094</c:v>
                </c:pt>
                <c:pt idx="32">
                  <c:v>-0.43991316567323524</c:v>
                </c:pt>
                <c:pt idx="33">
                  <c:v>-0.41246312944140484</c:v>
                </c:pt>
                <c:pt idx="34">
                  <c:v>-0.38532046640757012</c:v>
                </c:pt>
                <c:pt idx="35">
                  <c:v>-0.35845879325119506</c:v>
                </c:pt>
                <c:pt idx="36">
                  <c:v>-0.3318533464368168</c:v>
                </c:pt>
                <c:pt idx="37">
                  <c:v>-0.30548078809939944</c:v>
                </c:pt>
                <c:pt idx="38">
                  <c:v>-0.27931903444745432</c:v>
                </c:pt>
                <c:pt idx="39">
                  <c:v>-0.25334710313579989</c:v>
                </c:pt>
                <c:pt idx="40">
                  <c:v>-0.22754497664114948</c:v>
                </c:pt>
                <c:pt idx="41">
                  <c:v>-0.20189347914185091</c:v>
                </c:pt>
                <c:pt idx="42">
                  <c:v>-0.1763741647808614</c:v>
                </c:pt>
                <c:pt idx="43">
                  <c:v>-0.15096921549677825</c:v>
                </c:pt>
                <c:pt idx="44">
                  <c:v>-0.12566134685507421</c:v>
                </c:pt>
                <c:pt idx="45">
                  <c:v>-0.10043372051147018</c:v>
                </c:pt>
                <c:pt idx="46">
                  <c:v>-7.5269862099830054E-2</c:v>
                </c:pt>
                <c:pt idx="47">
                  <c:v>-5.0153583464733809E-2</c:v>
                </c:pt>
                <c:pt idx="48">
                  <c:v>-2.5068908258711206E-2</c:v>
                </c:pt>
                <c:pt idx="49">
                  <c:v>-1.3921376352918613E-16</c:v>
                </c:pt>
                <c:pt idx="50">
                  <c:v>2.5068908258710942E-2</c:v>
                </c:pt>
                <c:pt idx="51">
                  <c:v>5.0153583464733517E-2</c:v>
                </c:pt>
                <c:pt idx="52">
                  <c:v>7.5269862099829749E-2</c:v>
                </c:pt>
                <c:pt idx="53">
                  <c:v>0.10043372051147018</c:v>
                </c:pt>
                <c:pt idx="54">
                  <c:v>0.12566134685507421</c:v>
                </c:pt>
                <c:pt idx="55">
                  <c:v>0.15096921549677825</c:v>
                </c:pt>
                <c:pt idx="56">
                  <c:v>0.17637416478086121</c:v>
                </c:pt>
                <c:pt idx="57">
                  <c:v>0.20189347914185071</c:v>
                </c:pt>
                <c:pt idx="58">
                  <c:v>0.22754497664114925</c:v>
                </c:pt>
                <c:pt idx="59">
                  <c:v>0.25334710313579967</c:v>
                </c:pt>
                <c:pt idx="60">
                  <c:v>0.27931903444745398</c:v>
                </c:pt>
                <c:pt idx="61">
                  <c:v>0.30548078809939916</c:v>
                </c:pt>
                <c:pt idx="62">
                  <c:v>0.33185334643681652</c:v>
                </c:pt>
                <c:pt idx="63">
                  <c:v>0.35845879325119501</c:v>
                </c:pt>
                <c:pt idx="64">
                  <c:v>0.38532046640756989</c:v>
                </c:pt>
                <c:pt idx="65">
                  <c:v>0.41246312944140484</c:v>
                </c:pt>
                <c:pt idx="66">
                  <c:v>0.43991316567323524</c:v>
                </c:pt>
                <c:pt idx="67">
                  <c:v>0.4676987991145094</c:v>
                </c:pt>
                <c:pt idx="68">
                  <c:v>0.49585034734745598</c:v>
                </c:pt>
                <c:pt idx="69">
                  <c:v>0.52440051270804044</c:v>
                </c:pt>
                <c:pt idx="70">
                  <c:v>0.5533847195556727</c:v>
                </c:pt>
                <c:pt idx="71">
                  <c:v>0.58284150727121609</c:v>
                </c:pt>
                <c:pt idx="72">
                  <c:v>0.61281299101662656</c:v>
                </c:pt>
                <c:pt idx="73">
                  <c:v>0.64334540539291685</c:v>
                </c:pt>
                <c:pt idx="74">
                  <c:v>0.67448975019608426</c:v>
                </c:pt>
                <c:pt idx="75">
                  <c:v>0.70630256284008719</c:v>
                </c:pt>
                <c:pt idx="76">
                  <c:v>0.73884684918521382</c:v>
                </c:pt>
                <c:pt idx="77">
                  <c:v>0.77219321418868969</c:v>
                </c:pt>
                <c:pt idx="78">
                  <c:v>0.80642124701823992</c:v>
                </c:pt>
                <c:pt idx="79">
                  <c:v>0.84162123357291763</c:v>
                </c:pt>
                <c:pt idx="80">
                  <c:v>0.87789629505122835</c:v>
                </c:pt>
                <c:pt idx="81">
                  <c:v>0.91536508784281356</c:v>
                </c:pt>
                <c:pt idx="82">
                  <c:v>0.95416525314619716</c:v>
                </c:pt>
                <c:pt idx="83">
                  <c:v>0.99445788320975259</c:v>
                </c:pt>
                <c:pt idx="84">
                  <c:v>1.03643338949379</c:v>
                </c:pt>
                <c:pt idx="85">
                  <c:v>1.0803193408149558</c:v>
                </c:pt>
                <c:pt idx="86">
                  <c:v>1.1263911290388056</c:v>
                </c:pt>
                <c:pt idx="87">
                  <c:v>1.1749867920660897</c:v>
                </c:pt>
                <c:pt idx="88">
                  <c:v>1.22652812003661</c:v>
                </c:pt>
                <c:pt idx="89">
                  <c:v>1.2815515655446004</c:v>
                </c:pt>
                <c:pt idx="90">
                  <c:v>1.3407550336902221</c:v>
                </c:pt>
                <c:pt idx="91">
                  <c:v>1.4050715603096318</c:v>
                </c:pt>
                <c:pt idx="92">
                  <c:v>1.4757910281791635</c:v>
                </c:pt>
                <c:pt idx="93">
                  <c:v>1.5547735945968577</c:v>
                </c:pt>
                <c:pt idx="94">
                  <c:v>1.6448536269514766</c:v>
                </c:pt>
                <c:pt idx="95">
                  <c:v>1.7506860712521699</c:v>
                </c:pt>
                <c:pt idx="96">
                  <c:v>1.8807936081512513</c:v>
                </c:pt>
                <c:pt idx="97">
                  <c:v>2.0537489106318167</c:v>
                </c:pt>
                <c:pt idx="98">
                  <c:v>2.3263478740408368</c:v>
                </c:pt>
              </c:numCache>
            </c:numRef>
          </c:xVal>
          <c:yVal>
            <c:numRef>
              <c:f>CARES!$AA$5:$AA$103</c:f>
              <c:numCache>
                <c:formatCode>0.000000</c:formatCode>
                <c:ptCount val="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4.2109999999999903E-7</c:v>
                </c:pt>
                <c:pt idx="15">
                  <c:v>9.6100000000000613E-7</c:v>
                </c:pt>
                <c:pt idx="16">
                  <c:v>9.6100000000000613E-7</c:v>
                </c:pt>
                <c:pt idx="17">
                  <c:v>9.6100000000000613E-7</c:v>
                </c:pt>
                <c:pt idx="18">
                  <c:v>9.6100000000000613E-7</c:v>
                </c:pt>
                <c:pt idx="19">
                  <c:v>9.6100000000000613E-7</c:v>
                </c:pt>
                <c:pt idx="20">
                  <c:v>9.6100000000000613E-7</c:v>
                </c:pt>
                <c:pt idx="21">
                  <c:v>1.8080000000000132E-6</c:v>
                </c:pt>
                <c:pt idx="22">
                  <c:v>1.8840000000000168E-6</c:v>
                </c:pt>
                <c:pt idx="23">
                  <c:v>1.9300000000000162E-6</c:v>
                </c:pt>
                <c:pt idx="24">
                  <c:v>2.5200000000000182E-6</c:v>
                </c:pt>
                <c:pt idx="25">
                  <c:v>2.5200000000000182E-6</c:v>
                </c:pt>
                <c:pt idx="26">
                  <c:v>2.699200000000016E-6</c:v>
                </c:pt>
                <c:pt idx="27">
                  <c:v>3.860000000000024E-6</c:v>
                </c:pt>
                <c:pt idx="28">
                  <c:v>3.860000000000024E-6</c:v>
                </c:pt>
                <c:pt idx="29">
                  <c:v>3.860000000000024E-6</c:v>
                </c:pt>
                <c:pt idx="30">
                  <c:v>3.9700000000000213E-6</c:v>
                </c:pt>
                <c:pt idx="31">
                  <c:v>3.9700000000000213E-6</c:v>
                </c:pt>
                <c:pt idx="32">
                  <c:v>3.9700000000000213E-6</c:v>
                </c:pt>
                <c:pt idx="33">
                  <c:v>4.1000000000000124E-6</c:v>
                </c:pt>
                <c:pt idx="34">
                  <c:v>4.1000000000000124E-6</c:v>
                </c:pt>
                <c:pt idx="35">
                  <c:v>4.1000000000000124E-6</c:v>
                </c:pt>
                <c:pt idx="36">
                  <c:v>5.8300000000000374E-6</c:v>
                </c:pt>
                <c:pt idx="37">
                  <c:v>8.6300000000000207E-6</c:v>
                </c:pt>
                <c:pt idx="38">
                  <c:v>8.7500000000000534E-6</c:v>
                </c:pt>
                <c:pt idx="39">
                  <c:v>9.0720000000000903E-6</c:v>
                </c:pt>
                <c:pt idx="40">
                  <c:v>9.3600000000000781E-6</c:v>
                </c:pt>
                <c:pt idx="41">
                  <c:v>9.3600000000000781E-6</c:v>
                </c:pt>
                <c:pt idx="42">
                  <c:v>9.3600000000000781E-6</c:v>
                </c:pt>
                <c:pt idx="43">
                  <c:v>9.3800000000000745E-6</c:v>
                </c:pt>
                <c:pt idx="44">
                  <c:v>9.5580000000000565E-6</c:v>
                </c:pt>
                <c:pt idx="45">
                  <c:v>1.1808000000000086E-5</c:v>
                </c:pt>
                <c:pt idx="46">
                  <c:v>1.4100000000000063E-5</c:v>
                </c:pt>
                <c:pt idx="47">
                  <c:v>1.4100000000000063E-5</c:v>
                </c:pt>
                <c:pt idx="48">
                  <c:v>1.4100000000000063E-5</c:v>
                </c:pt>
                <c:pt idx="49">
                  <c:v>1.4600000000000082E-5</c:v>
                </c:pt>
                <c:pt idx="50">
                  <c:v>1.4700000000000085E-5</c:v>
                </c:pt>
                <c:pt idx="51">
                  <c:v>1.4700000000000085E-5</c:v>
                </c:pt>
                <c:pt idx="52">
                  <c:v>1.4700000000000085E-5</c:v>
                </c:pt>
                <c:pt idx="53">
                  <c:v>1.4700000000000085E-5</c:v>
                </c:pt>
                <c:pt idx="54">
                  <c:v>1.4700000000000085E-5</c:v>
                </c:pt>
                <c:pt idx="55">
                  <c:v>1.7700000000000115E-5</c:v>
                </c:pt>
                <c:pt idx="56">
                  <c:v>1.8300000000000123E-5</c:v>
                </c:pt>
                <c:pt idx="57">
                  <c:v>1.8300000000000123E-5</c:v>
                </c:pt>
                <c:pt idx="58">
                  <c:v>1.8300000000000123E-5</c:v>
                </c:pt>
                <c:pt idx="59">
                  <c:v>1.8300000000000123E-5</c:v>
                </c:pt>
                <c:pt idx="60">
                  <c:v>2.1500000000000092E-5</c:v>
                </c:pt>
                <c:pt idx="61">
                  <c:v>2.1900000000000102E-5</c:v>
                </c:pt>
                <c:pt idx="62">
                  <c:v>2.3500000000000002E-5</c:v>
                </c:pt>
                <c:pt idx="63">
                  <c:v>2.4200000000000117E-5</c:v>
                </c:pt>
                <c:pt idx="64">
                  <c:v>2.4200000000000117E-5</c:v>
                </c:pt>
                <c:pt idx="65">
                  <c:v>2.4200000000000117E-5</c:v>
                </c:pt>
                <c:pt idx="66">
                  <c:v>2.4200000000000117E-5</c:v>
                </c:pt>
                <c:pt idx="67">
                  <c:v>2.4200000000000117E-5</c:v>
                </c:pt>
                <c:pt idx="68">
                  <c:v>2.4300000000000011E-5</c:v>
                </c:pt>
                <c:pt idx="69">
                  <c:v>2.4400000000000136E-5</c:v>
                </c:pt>
                <c:pt idx="70">
                  <c:v>2.4700000000000089E-5</c:v>
                </c:pt>
                <c:pt idx="71">
                  <c:v>2.5200000000000159E-5</c:v>
                </c:pt>
                <c:pt idx="72">
                  <c:v>2.6000000000000164E-5</c:v>
                </c:pt>
                <c:pt idx="73">
                  <c:v>2.7400000000000209E-5</c:v>
                </c:pt>
                <c:pt idx="74">
                  <c:v>2.750000000000016E-5</c:v>
                </c:pt>
                <c:pt idx="75">
                  <c:v>2.8600000000000136E-5</c:v>
                </c:pt>
                <c:pt idx="76">
                  <c:v>2.9146000000000012E-5</c:v>
                </c:pt>
                <c:pt idx="77">
                  <c:v>3.0020000000000153E-5</c:v>
                </c:pt>
                <c:pt idx="78">
                  <c:v>3.3249200000000271E-5</c:v>
                </c:pt>
                <c:pt idx="79">
                  <c:v>3.3800000000000185E-5</c:v>
                </c:pt>
                <c:pt idx="80">
                  <c:v>3.4400000000000206E-5</c:v>
                </c:pt>
                <c:pt idx="81">
                  <c:v>3.5816000000000126E-5</c:v>
                </c:pt>
                <c:pt idx="82">
                  <c:v>3.7368000000000121E-5</c:v>
                </c:pt>
                <c:pt idx="83">
                  <c:v>3.9100000000000164E-5</c:v>
                </c:pt>
                <c:pt idx="84">
                  <c:v>4.00000000000002E-5</c:v>
                </c:pt>
                <c:pt idx="85">
                  <c:v>4.3805599999999993E-5</c:v>
                </c:pt>
                <c:pt idx="86">
                  <c:v>5.3800000000000237E-5</c:v>
                </c:pt>
                <c:pt idx="87">
                  <c:v>5.3800000000000237E-5</c:v>
                </c:pt>
                <c:pt idx="88">
                  <c:v>5.3800000000000237E-5</c:v>
                </c:pt>
                <c:pt idx="89">
                  <c:v>5.3800000000000237E-5</c:v>
                </c:pt>
                <c:pt idx="90">
                  <c:v>5.3800000000000237E-5</c:v>
                </c:pt>
                <c:pt idx="91">
                  <c:v>5.9900000000000385E-5</c:v>
                </c:pt>
                <c:pt idx="92">
                  <c:v>5.9900000000000385E-5</c:v>
                </c:pt>
                <c:pt idx="93">
                  <c:v>5.9900000000000385E-5</c:v>
                </c:pt>
                <c:pt idx="94">
                  <c:v>6.0300000000000395E-5</c:v>
                </c:pt>
                <c:pt idx="95">
                  <c:v>6.5800000000000407E-5</c:v>
                </c:pt>
                <c:pt idx="96">
                  <c:v>6.7880000000000428E-5</c:v>
                </c:pt>
                <c:pt idx="97">
                  <c:v>7.6544799999999993E-5</c:v>
                </c:pt>
                <c:pt idx="98">
                  <c:v>8.1412000000000013E-5</c:v>
                </c:pt>
              </c:numCache>
            </c:numRef>
          </c:yVal>
          <c:smooth val="1"/>
        </c:ser>
        <c:axId val="128247680"/>
        <c:axId val="128311296"/>
      </c:scatterChart>
      <c:valAx>
        <c:axId val="128247680"/>
        <c:scaling>
          <c:orientation val="minMax"/>
          <c:max val="3"/>
          <c:min val="-3"/>
        </c:scaling>
        <c:axPos val="b"/>
        <c:title>
          <c:tx>
            <c:rich>
              <a:bodyPr/>
              <a:lstStyle/>
              <a:p>
                <a:pPr>
                  <a:defRPr/>
                </a:pPr>
                <a:r>
                  <a:rPr lang="en-US" dirty="0" smtClean="0"/>
                  <a:t>Z-score ((X-</a:t>
                </a:r>
                <a:r>
                  <a:rPr lang="en-US" dirty="0" smtClean="0">
                    <a:latin typeface="+mn-lt"/>
                    <a:cs typeface="Times New Roman"/>
                  </a:rPr>
                  <a:t>µ)/</a:t>
                </a:r>
                <a:r>
                  <a:rPr lang="el-GR" dirty="0" smtClean="0">
                    <a:latin typeface="+mn-lt"/>
                    <a:cs typeface="Times New Roman"/>
                  </a:rPr>
                  <a:t>σ</a:t>
                </a:r>
                <a:r>
                  <a:rPr lang="en-US" dirty="0" smtClean="0">
                    <a:latin typeface="+mn-lt"/>
                    <a:cs typeface="Times New Roman"/>
                  </a:rPr>
                  <a:t>)</a:t>
                </a:r>
                <a:endParaRPr lang="en-US" dirty="0">
                  <a:latin typeface="+mn-lt"/>
                </a:endParaRPr>
              </a:p>
            </c:rich>
          </c:tx>
          <c:layout/>
        </c:title>
        <c:numFmt formatCode="General" sourceLinked="1"/>
        <c:majorTickMark val="none"/>
        <c:tickLblPos val="nextTo"/>
        <c:txPr>
          <a:bodyPr/>
          <a:lstStyle/>
          <a:p>
            <a:pPr>
              <a:defRPr sz="1200"/>
            </a:pPr>
            <a:endParaRPr lang="en-US"/>
          </a:p>
        </c:txPr>
        <c:crossAx val="128311296"/>
        <c:crossesAt val="0"/>
        <c:crossBetween val="midCat"/>
      </c:valAx>
      <c:valAx>
        <c:axId val="128311296"/>
        <c:scaling>
          <c:logBase val="10"/>
          <c:orientation val="minMax"/>
          <c:max val="1.2000000000000056E-4"/>
        </c:scaling>
        <c:axPos val="l"/>
        <c:majorGridlines/>
        <c:title>
          <c:tx>
            <c:rich>
              <a:bodyPr/>
              <a:lstStyle/>
              <a:p>
                <a:pPr>
                  <a:defRPr/>
                </a:pPr>
                <a:r>
                  <a:rPr lang="en-US" dirty="0"/>
                  <a:t>Daily dose mg/kg/d</a:t>
                </a:r>
              </a:p>
            </c:rich>
          </c:tx>
          <c:layout/>
        </c:title>
        <c:numFmt formatCode="General" sourceLinked="0"/>
        <c:majorTickMark val="none"/>
        <c:tickLblPos val="nextTo"/>
        <c:txPr>
          <a:bodyPr/>
          <a:lstStyle/>
          <a:p>
            <a:pPr>
              <a:defRPr sz="1200"/>
            </a:pPr>
            <a:endParaRPr lang="en-US"/>
          </a:p>
        </c:txPr>
        <c:crossAx val="128247680"/>
        <c:crossesAt val="-4"/>
        <c:crossBetween val="midCat"/>
      </c:valAx>
    </c:plotArea>
    <c:legend>
      <c:legendPos val="r"/>
      <c:layout>
        <c:manualLayout>
          <c:xMode val="edge"/>
          <c:yMode val="edge"/>
          <c:x val="0.67170745548698385"/>
          <c:y val="0.54284040152875679"/>
          <c:w val="0.21578154546705641"/>
          <c:h val="0.25566428428294885"/>
        </c:manualLayout>
      </c:layout>
      <c:spPr>
        <a:solidFill>
          <a:schemeClr val="bg1"/>
        </a:solidFill>
      </c:sp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3604982126361237"/>
          <c:y val="2.4888687475216692E-2"/>
          <c:w val="0.70652864784687563"/>
          <c:h val="0.77411935018914446"/>
        </c:manualLayout>
      </c:layout>
      <c:scatterChart>
        <c:scatterStyle val="lineMarker"/>
        <c:ser>
          <c:idx val="2"/>
          <c:order val="0"/>
          <c:tx>
            <c:strRef>
              <c:f>'Five day dietary records -Three'!$AS$3</c:f>
              <c:strCache>
                <c:ptCount val="1"/>
                <c:pt idx="0">
                  <c:v>Adults</c:v>
                </c:pt>
              </c:strCache>
            </c:strRef>
          </c:tx>
          <c:spPr>
            <a:ln w="28575">
              <a:noFill/>
            </a:ln>
          </c:spPr>
          <c:marker>
            <c:symbol val="triangle"/>
            <c:size val="6"/>
            <c:spPr>
              <a:noFill/>
              <a:ln>
                <a:solidFill>
                  <a:schemeClr val="tx1"/>
                </a:solidFill>
              </a:ln>
            </c:spPr>
          </c:marker>
          <c:xVal>
            <c:numRef>
              <c:f>'Five day dietary records -Three'!$AR$4:$AR$1003</c:f>
              <c:numCache>
                <c:formatCode>0.00E+00</c:formatCode>
                <c:ptCount val="1000"/>
                <c:pt idx="0">
                  <c:v>3.1500000000000109E-6</c:v>
                </c:pt>
                <c:pt idx="1">
                  <c:v>4.0200000000000106E-6</c:v>
                </c:pt>
                <c:pt idx="2">
                  <c:v>5.3700000000000189E-6</c:v>
                </c:pt>
                <c:pt idx="3">
                  <c:v>1.1400000000000056E-6</c:v>
                </c:pt>
                <c:pt idx="4">
                  <c:v>7.5900000000000247E-6</c:v>
                </c:pt>
                <c:pt idx="5">
                  <c:v>5.6200000000000106E-6</c:v>
                </c:pt>
                <c:pt idx="6" formatCode="General">
                  <c:v>7.0400000000000241E-6</c:v>
                </c:pt>
                <c:pt idx="7">
                  <c:v>1.7900000000000072E-6</c:v>
                </c:pt>
                <c:pt idx="8">
                  <c:v>1.2099999999999999E-5</c:v>
                </c:pt>
                <c:pt idx="9">
                  <c:v>8.3800000000000434E-6</c:v>
                </c:pt>
                <c:pt idx="10">
                  <c:v>3.280000000000016E-6</c:v>
                </c:pt>
                <c:pt idx="11" formatCode="General">
                  <c:v>1.1700000000000056E-5</c:v>
                </c:pt>
                <c:pt idx="12">
                  <c:v>7.7600000000000206E-6</c:v>
                </c:pt>
                <c:pt idx="13">
                  <c:v>6.4900000000000251E-6</c:v>
                </c:pt>
                <c:pt idx="14">
                  <c:v>1.9800000000000081E-5</c:v>
                </c:pt>
                <c:pt idx="15">
                  <c:v>5.7600000000000185E-6</c:v>
                </c:pt>
                <c:pt idx="16">
                  <c:v>4.6000000000000034E-5</c:v>
                </c:pt>
                <c:pt idx="17">
                  <c:v>4.6200000000000024E-6</c:v>
                </c:pt>
                <c:pt idx="18">
                  <c:v>1.2699999999999999E-6</c:v>
                </c:pt>
                <c:pt idx="19">
                  <c:v>2.6100000000000065E-5</c:v>
                </c:pt>
                <c:pt idx="20">
                  <c:v>3.4400000000000124E-6</c:v>
                </c:pt>
                <c:pt idx="21">
                  <c:v>3.540000000000014E-6</c:v>
                </c:pt>
                <c:pt idx="22">
                  <c:v>7.320000000000018E-6</c:v>
                </c:pt>
                <c:pt idx="23">
                  <c:v>6.2800000000000254E-6</c:v>
                </c:pt>
                <c:pt idx="24">
                  <c:v>9.4200000000000318E-6</c:v>
                </c:pt>
                <c:pt idx="25">
                  <c:v>3.5100000000000104E-6</c:v>
                </c:pt>
                <c:pt idx="26">
                  <c:v>3.9400000000000165E-6</c:v>
                </c:pt>
                <c:pt idx="27">
                  <c:v>7.520000000000022E-6</c:v>
                </c:pt>
                <c:pt idx="28">
                  <c:v>2.610000000000008E-6</c:v>
                </c:pt>
                <c:pt idx="29">
                  <c:v>1.450000000000005E-6</c:v>
                </c:pt>
                <c:pt idx="30">
                  <c:v>7.5600000000000233E-6</c:v>
                </c:pt>
                <c:pt idx="31">
                  <c:v>6.5100000000000198E-6</c:v>
                </c:pt>
                <c:pt idx="32">
                  <c:v>4.6100000000000024E-6</c:v>
                </c:pt>
                <c:pt idx="33">
                  <c:v>8.2900000000000235E-7</c:v>
                </c:pt>
                <c:pt idx="34">
                  <c:v>1.3600000000000054E-5</c:v>
                </c:pt>
                <c:pt idx="35">
                  <c:v>4.2500000000000135E-6</c:v>
                </c:pt>
                <c:pt idx="36">
                  <c:v>7.6500000000000199E-6</c:v>
                </c:pt>
                <c:pt idx="37">
                  <c:v>2.970000000000008E-6</c:v>
                </c:pt>
                <c:pt idx="38">
                  <c:v>9.380000000000044E-6</c:v>
                </c:pt>
                <c:pt idx="39">
                  <c:v>2.9500000000000078E-6</c:v>
                </c:pt>
                <c:pt idx="40">
                  <c:v>4.9000000000000192E-6</c:v>
                </c:pt>
                <c:pt idx="41">
                  <c:v>9.2300000000000048E-6</c:v>
                </c:pt>
                <c:pt idx="42">
                  <c:v>1.0499999999999999E-5</c:v>
                </c:pt>
                <c:pt idx="43">
                  <c:v>1.1500000000000054E-5</c:v>
                </c:pt>
                <c:pt idx="44">
                  <c:v>1.1600000000000058E-5</c:v>
                </c:pt>
                <c:pt idx="45">
                  <c:v>1.3200000000000053E-5</c:v>
                </c:pt>
                <c:pt idx="46">
                  <c:v>1.0699999999999999E-5</c:v>
                </c:pt>
                <c:pt idx="47">
                  <c:v>2.1500000000000065E-6</c:v>
                </c:pt>
                <c:pt idx="48">
                  <c:v>6.0200000000000152E-6</c:v>
                </c:pt>
                <c:pt idx="49">
                  <c:v>5.3400000000000141E-6</c:v>
                </c:pt>
                <c:pt idx="50">
                  <c:v>6.8300000000000252E-6</c:v>
                </c:pt>
                <c:pt idx="51">
                  <c:v>9.8300000000000346E-6</c:v>
                </c:pt>
                <c:pt idx="52">
                  <c:v>2.3200000000000053E-6</c:v>
                </c:pt>
                <c:pt idx="53">
                  <c:v>7.3400000000000254E-6</c:v>
                </c:pt>
                <c:pt idx="54">
                  <c:v>9.4800000000000312E-6</c:v>
                </c:pt>
                <c:pt idx="55" formatCode="General">
                  <c:v>1.0490000000000028E-5</c:v>
                </c:pt>
                <c:pt idx="56">
                  <c:v>2.5700000000000072E-6</c:v>
                </c:pt>
                <c:pt idx="57">
                  <c:v>8.2400000000000007E-6</c:v>
                </c:pt>
                <c:pt idx="58" formatCode="General">
                  <c:v>1.4860000000000046E-5</c:v>
                </c:pt>
                <c:pt idx="59">
                  <c:v>7.1900000000000209E-6</c:v>
                </c:pt>
                <c:pt idx="60">
                  <c:v>5.7800000000000234E-6</c:v>
                </c:pt>
                <c:pt idx="61">
                  <c:v>5.2900000000000171E-6</c:v>
                </c:pt>
                <c:pt idx="62">
                  <c:v>4.240000000000017E-6</c:v>
                </c:pt>
                <c:pt idx="63">
                  <c:v>8.6200000000000208E-6</c:v>
                </c:pt>
                <c:pt idx="64">
                  <c:v>6.7300000000000287E-6</c:v>
                </c:pt>
                <c:pt idx="65">
                  <c:v>9.2200000000000066E-6</c:v>
                </c:pt>
                <c:pt idx="66">
                  <c:v>1.4800000000000053E-5</c:v>
                </c:pt>
                <c:pt idx="67">
                  <c:v>7.2400000000000347E-7</c:v>
                </c:pt>
                <c:pt idx="68">
                  <c:v>9.1600000000000309E-6</c:v>
                </c:pt>
                <c:pt idx="69">
                  <c:v>1.0499999999999999E-5</c:v>
                </c:pt>
                <c:pt idx="70">
                  <c:v>3.6500000000000125E-6</c:v>
                </c:pt>
                <c:pt idx="71">
                  <c:v>2.3000000000000058E-5</c:v>
                </c:pt>
                <c:pt idx="72">
                  <c:v>2.8400000000000088E-6</c:v>
                </c:pt>
                <c:pt idx="73">
                  <c:v>8.7300000000000028E-6</c:v>
                </c:pt>
                <c:pt idx="74">
                  <c:v>3.4600000000000154E-7</c:v>
                </c:pt>
                <c:pt idx="75">
                  <c:v>1.9700000000000076E-5</c:v>
                </c:pt>
                <c:pt idx="76">
                  <c:v>5.740000000000023E-6</c:v>
                </c:pt>
                <c:pt idx="77">
                  <c:v>3.6200000000000153E-6</c:v>
                </c:pt>
                <c:pt idx="78">
                  <c:v>9.7200000000000238E-6</c:v>
                </c:pt>
                <c:pt idx="79">
                  <c:v>1.7300000000000048E-5</c:v>
                </c:pt>
                <c:pt idx="80">
                  <c:v>2.4000000000000071E-6</c:v>
                </c:pt>
                <c:pt idx="81">
                  <c:v>6.5000000000000233E-6</c:v>
                </c:pt>
                <c:pt idx="82">
                  <c:v>1.0800000000000046E-5</c:v>
                </c:pt>
                <c:pt idx="83">
                  <c:v>2.7600000000000125E-6</c:v>
                </c:pt>
                <c:pt idx="84">
                  <c:v>8.4700000000000358E-6</c:v>
                </c:pt>
                <c:pt idx="85">
                  <c:v>4.5700000000000181E-6</c:v>
                </c:pt>
                <c:pt idx="86">
                  <c:v>8.3900000000000349E-6</c:v>
                </c:pt>
                <c:pt idx="87">
                  <c:v>5.910000000000019E-5</c:v>
                </c:pt>
                <c:pt idx="88">
                  <c:v>1.2999999999999999E-5</c:v>
                </c:pt>
                <c:pt idx="89">
                  <c:v>6.2200000000000175E-6</c:v>
                </c:pt>
                <c:pt idx="90">
                  <c:v>2.3300000000000052E-6</c:v>
                </c:pt>
                <c:pt idx="91">
                  <c:v>1.8700000000000072E-5</c:v>
                </c:pt>
                <c:pt idx="92">
                  <c:v>7.5000000000000264E-6</c:v>
                </c:pt>
                <c:pt idx="93">
                  <c:v>1.450000000000005E-6</c:v>
                </c:pt>
                <c:pt idx="94">
                  <c:v>1.9100000000000088E-6</c:v>
                </c:pt>
                <c:pt idx="95">
                  <c:v>2.970000000000008E-6</c:v>
                </c:pt>
                <c:pt idx="96">
                  <c:v>1.2200000000000051E-7</c:v>
                </c:pt>
                <c:pt idx="97">
                  <c:v>4.6100000000000024E-6</c:v>
                </c:pt>
                <c:pt idx="98">
                  <c:v>3.3300000000000088E-6</c:v>
                </c:pt>
                <c:pt idx="99" formatCode="General">
                  <c:v>2.4690000000000067E-5</c:v>
                </c:pt>
                <c:pt idx="100">
                  <c:v>1.6600000000000071E-5</c:v>
                </c:pt>
                <c:pt idx="101">
                  <c:v>6.0800000000000214E-6</c:v>
                </c:pt>
                <c:pt idx="102">
                  <c:v>1.1399999999999999E-5</c:v>
                </c:pt>
                <c:pt idx="103">
                  <c:v>1.5400000000000066E-5</c:v>
                </c:pt>
                <c:pt idx="104">
                  <c:v>4.0000000000000117E-6</c:v>
                </c:pt>
                <c:pt idx="105">
                  <c:v>3.4600000000000126E-6</c:v>
                </c:pt>
                <c:pt idx="106">
                  <c:v>8.3400000000000303E-6</c:v>
                </c:pt>
                <c:pt idx="107">
                  <c:v>3.6000000000000151E-6</c:v>
                </c:pt>
                <c:pt idx="108">
                  <c:v>2.2400000000000107E-6</c:v>
                </c:pt>
                <c:pt idx="109">
                  <c:v>9.6200000000000248E-6</c:v>
                </c:pt>
                <c:pt idx="110">
                  <c:v>5.5600000000000145E-6</c:v>
                </c:pt>
                <c:pt idx="111">
                  <c:v>1.2300000000000038E-5</c:v>
                </c:pt>
                <c:pt idx="112">
                  <c:v>6.1700000000000205E-6</c:v>
                </c:pt>
                <c:pt idx="113" formatCode="General">
                  <c:v>1.3400000000000056E-5</c:v>
                </c:pt>
                <c:pt idx="114">
                  <c:v>2.6300000000000087E-6</c:v>
                </c:pt>
                <c:pt idx="115">
                  <c:v>4.2800000000000158E-6</c:v>
                </c:pt>
                <c:pt idx="116">
                  <c:v>6.2200000000000175E-6</c:v>
                </c:pt>
                <c:pt idx="117" formatCode="General">
                  <c:v>4.9520000000000129E-5</c:v>
                </c:pt>
                <c:pt idx="118">
                  <c:v>3.0000000000000111E-6</c:v>
                </c:pt>
                <c:pt idx="119">
                  <c:v>7.700000000000033E-6</c:v>
                </c:pt>
                <c:pt idx="120">
                  <c:v>2.3800000000000077E-6</c:v>
                </c:pt>
                <c:pt idx="121">
                  <c:v>4.6500000000000105E-6</c:v>
                </c:pt>
                <c:pt idx="122">
                  <c:v>4.6200000000000024E-6</c:v>
                </c:pt>
                <c:pt idx="123">
                  <c:v>7.7500000000000274E-6</c:v>
                </c:pt>
                <c:pt idx="124">
                  <c:v>4.9900000000000191E-6</c:v>
                </c:pt>
                <c:pt idx="125">
                  <c:v>3.3700000000000092E-6</c:v>
                </c:pt>
                <c:pt idx="126">
                  <c:v>2.5400000000000091E-6</c:v>
                </c:pt>
                <c:pt idx="127">
                  <c:v>3.9400000000000165E-6</c:v>
                </c:pt>
                <c:pt idx="128">
                  <c:v>6.5900000000000208E-6</c:v>
                </c:pt>
                <c:pt idx="129">
                  <c:v>7.0600000000000254E-7</c:v>
                </c:pt>
                <c:pt idx="130">
                  <c:v>3.280000000000016E-6</c:v>
                </c:pt>
                <c:pt idx="131">
                  <c:v>7.2100000000000233E-6</c:v>
                </c:pt>
                <c:pt idx="132">
                  <c:v>5.2800000000000206E-6</c:v>
                </c:pt>
                <c:pt idx="133">
                  <c:v>1.4300000000000043E-5</c:v>
                </c:pt>
                <c:pt idx="134">
                  <c:v>4.6700000000000146E-6</c:v>
                </c:pt>
                <c:pt idx="135">
                  <c:v>6.8900000000000204E-6</c:v>
                </c:pt>
                <c:pt idx="136">
                  <c:v>7.4900000000000308E-6</c:v>
                </c:pt>
                <c:pt idx="137">
                  <c:v>4.9800000000000235E-6</c:v>
                </c:pt>
                <c:pt idx="138">
                  <c:v>2.7400000000000127E-6</c:v>
                </c:pt>
                <c:pt idx="139">
                  <c:v>5.2200000000000184E-7</c:v>
                </c:pt>
                <c:pt idx="140">
                  <c:v>1.7399999999999999E-5</c:v>
                </c:pt>
                <c:pt idx="141" formatCode="General">
                  <c:v>1.2600000000000042E-5</c:v>
                </c:pt>
                <c:pt idx="142" formatCode="General">
                  <c:v>1.3010000000000035E-5</c:v>
                </c:pt>
                <c:pt idx="143">
                  <c:v>2.7000000000000127E-6</c:v>
                </c:pt>
                <c:pt idx="144">
                  <c:v>5.6000000000000141E-6</c:v>
                </c:pt>
                <c:pt idx="145" formatCode="General">
                  <c:v>1.7210000000000037E-5</c:v>
                </c:pt>
                <c:pt idx="146">
                  <c:v>5.2200000000000135E-6</c:v>
                </c:pt>
                <c:pt idx="147">
                  <c:v>1.7399999999999999E-5</c:v>
                </c:pt>
                <c:pt idx="148">
                  <c:v>3.7600000000000182E-6</c:v>
                </c:pt>
                <c:pt idx="149">
                  <c:v>6.8300000000000252E-6</c:v>
                </c:pt>
                <c:pt idx="150">
                  <c:v>4.0800000000000135E-6</c:v>
                </c:pt>
                <c:pt idx="151">
                  <c:v>3.4500000000000097E-6</c:v>
                </c:pt>
                <c:pt idx="152">
                  <c:v>6.6600000000000159E-6</c:v>
                </c:pt>
                <c:pt idx="153">
                  <c:v>6.7200000000000195E-6</c:v>
                </c:pt>
                <c:pt idx="154" formatCode="General">
                  <c:v>1.4440000000000041E-5</c:v>
                </c:pt>
                <c:pt idx="155">
                  <c:v>3.4300000000000099E-6</c:v>
                </c:pt>
                <c:pt idx="156">
                  <c:v>4.130000000000013E-6</c:v>
                </c:pt>
                <c:pt idx="157" formatCode="General">
                  <c:v>9.7100000000000273E-6</c:v>
                </c:pt>
                <c:pt idx="158">
                  <c:v>1.4300000000000043E-5</c:v>
                </c:pt>
                <c:pt idx="159">
                  <c:v>1.1500000000000054E-5</c:v>
                </c:pt>
                <c:pt idx="160">
                  <c:v>3.210000000000012E-6</c:v>
                </c:pt>
                <c:pt idx="161">
                  <c:v>7.560000000000028E-7</c:v>
                </c:pt>
                <c:pt idx="162">
                  <c:v>4.0200000000000106E-6</c:v>
                </c:pt>
                <c:pt idx="163">
                  <c:v>5.0800000000000183E-6</c:v>
                </c:pt>
                <c:pt idx="164">
                  <c:v>2.3600000000000066E-6</c:v>
                </c:pt>
                <c:pt idx="165">
                  <c:v>2.7200000000000109E-5</c:v>
                </c:pt>
                <c:pt idx="166">
                  <c:v>4.6500000000000033E-5</c:v>
                </c:pt>
                <c:pt idx="167">
                  <c:v>3.7500000000000149E-6</c:v>
                </c:pt>
                <c:pt idx="168">
                  <c:v>1.1700000000000056E-5</c:v>
                </c:pt>
                <c:pt idx="169">
                  <c:v>3.2900000000000125E-6</c:v>
                </c:pt>
                <c:pt idx="170">
                  <c:v>1.1200000000000054E-6</c:v>
                </c:pt>
                <c:pt idx="171">
                  <c:v>9.7200000000000238E-6</c:v>
                </c:pt>
                <c:pt idx="172">
                  <c:v>7.6900000000000195E-6</c:v>
                </c:pt>
                <c:pt idx="173">
                  <c:v>5.6400000000000146E-6</c:v>
                </c:pt>
                <c:pt idx="174">
                  <c:v>7.1900000000000209E-6</c:v>
                </c:pt>
                <c:pt idx="175">
                  <c:v>2.8300000000000064E-6</c:v>
                </c:pt>
                <c:pt idx="176">
                  <c:v>8.4700000000000358E-6</c:v>
                </c:pt>
                <c:pt idx="177">
                  <c:v>7.5300000000000321E-6</c:v>
                </c:pt>
                <c:pt idx="178">
                  <c:v>1.0200000000000034E-5</c:v>
                </c:pt>
                <c:pt idx="179">
                  <c:v>4.6200000000000024E-6</c:v>
                </c:pt>
                <c:pt idx="180">
                  <c:v>1.0300000000000034E-5</c:v>
                </c:pt>
                <c:pt idx="181">
                  <c:v>7.8900000000000244E-6</c:v>
                </c:pt>
                <c:pt idx="182">
                  <c:v>9.5300000000000307E-6</c:v>
                </c:pt>
                <c:pt idx="183">
                  <c:v>1.9400000000000075E-5</c:v>
                </c:pt>
                <c:pt idx="184">
                  <c:v>6.6000000000000181E-6</c:v>
                </c:pt>
                <c:pt idx="185">
                  <c:v>7.4600000000000251E-6</c:v>
                </c:pt>
                <c:pt idx="186">
                  <c:v>4.9800000000000235E-6</c:v>
                </c:pt>
                <c:pt idx="187">
                  <c:v>7.0300000000000284E-6</c:v>
                </c:pt>
                <c:pt idx="188">
                  <c:v>9.2600000000000316E-6</c:v>
                </c:pt>
                <c:pt idx="189">
                  <c:v>2.2800000000000108E-6</c:v>
                </c:pt>
                <c:pt idx="190" formatCode="General">
                  <c:v>2.0070000000000087E-5</c:v>
                </c:pt>
                <c:pt idx="191">
                  <c:v>6.1700000000000205E-6</c:v>
                </c:pt>
                <c:pt idx="192">
                  <c:v>6.0900000000000205E-6</c:v>
                </c:pt>
                <c:pt idx="193">
                  <c:v>7.6600000000000198E-6</c:v>
                </c:pt>
                <c:pt idx="194">
                  <c:v>4.0300000000000148E-6</c:v>
                </c:pt>
                <c:pt idx="195">
                  <c:v>4.1600000000000034E-6</c:v>
                </c:pt>
                <c:pt idx="196">
                  <c:v>1.0100000000000034E-5</c:v>
                </c:pt>
                <c:pt idx="197">
                  <c:v>4.7000000000000196E-7</c:v>
                </c:pt>
                <c:pt idx="198">
                  <c:v>1.4900000000000049E-5</c:v>
                </c:pt>
                <c:pt idx="199">
                  <c:v>1.8000000000000068E-5</c:v>
                </c:pt>
                <c:pt idx="200">
                  <c:v>1.4000000000000039E-5</c:v>
                </c:pt>
                <c:pt idx="201">
                  <c:v>4.9100000000000174E-6</c:v>
                </c:pt>
                <c:pt idx="202">
                  <c:v>2.0200000000000069E-6</c:v>
                </c:pt>
                <c:pt idx="203" formatCode="General">
                  <c:v>1.0650000000000028E-5</c:v>
                </c:pt>
                <c:pt idx="204">
                  <c:v>4.4200000000000136E-6</c:v>
                </c:pt>
                <c:pt idx="205">
                  <c:v>2.2100000000000076E-6</c:v>
                </c:pt>
                <c:pt idx="206">
                  <c:v>1.7500000000000066E-5</c:v>
                </c:pt>
                <c:pt idx="207">
                  <c:v>2.3300000000000052E-6</c:v>
                </c:pt>
                <c:pt idx="208">
                  <c:v>8.8600000000000524E-6</c:v>
                </c:pt>
                <c:pt idx="209">
                  <c:v>4.7700000000000221E-6</c:v>
                </c:pt>
                <c:pt idx="210">
                  <c:v>1.6100000000000066E-5</c:v>
                </c:pt>
                <c:pt idx="211">
                  <c:v>1.1800000000000063E-5</c:v>
                </c:pt>
                <c:pt idx="212">
                  <c:v>7.3300000000000329E-7</c:v>
                </c:pt>
                <c:pt idx="213">
                  <c:v>1.1700000000000056E-5</c:v>
                </c:pt>
                <c:pt idx="214" formatCode="General">
                  <c:v>1.3780000000000061E-5</c:v>
                </c:pt>
                <c:pt idx="215">
                  <c:v>7.7800000000000339E-6</c:v>
                </c:pt>
                <c:pt idx="216">
                  <c:v>1.8400000000000071E-5</c:v>
                </c:pt>
                <c:pt idx="217">
                  <c:v>9.410000000000037E-6</c:v>
                </c:pt>
                <c:pt idx="218">
                  <c:v>7.4000000000000316E-6</c:v>
                </c:pt>
                <c:pt idx="219">
                  <c:v>4.9700000000000253E-6</c:v>
                </c:pt>
                <c:pt idx="220">
                  <c:v>2.1500000000000065E-6</c:v>
                </c:pt>
                <c:pt idx="221" formatCode="General">
                  <c:v>4.7540000000000104E-5</c:v>
                </c:pt>
                <c:pt idx="222">
                  <c:v>8.5700000000000414E-7</c:v>
                </c:pt>
                <c:pt idx="223">
                  <c:v>4.4600000000000132E-6</c:v>
                </c:pt>
                <c:pt idx="224">
                  <c:v>4.3300000000000136E-6</c:v>
                </c:pt>
                <c:pt idx="225">
                  <c:v>1.5900000000000068E-5</c:v>
                </c:pt>
                <c:pt idx="226">
                  <c:v>5.3300000000000193E-6</c:v>
                </c:pt>
                <c:pt idx="227">
                  <c:v>3.8100000000000097E-6</c:v>
                </c:pt>
                <c:pt idx="228" formatCode="General">
                  <c:v>2.1800000000000096E-6</c:v>
                </c:pt>
                <c:pt idx="229">
                  <c:v>5.6900000000000133E-6</c:v>
                </c:pt>
                <c:pt idx="230">
                  <c:v>1.9800000000000081E-5</c:v>
                </c:pt>
                <c:pt idx="231">
                  <c:v>7.9800000000000354E-6</c:v>
                </c:pt>
                <c:pt idx="232">
                  <c:v>8.0000000000000267E-6</c:v>
                </c:pt>
                <c:pt idx="233">
                  <c:v>1.9000000000000076E-5</c:v>
                </c:pt>
                <c:pt idx="234">
                  <c:v>5.9100000000000205E-6</c:v>
                </c:pt>
                <c:pt idx="235">
                  <c:v>2.3500000000000012E-6</c:v>
                </c:pt>
                <c:pt idx="236">
                  <c:v>2.2000000000000103E-6</c:v>
                </c:pt>
                <c:pt idx="237">
                  <c:v>9.4500000000000484E-6</c:v>
                </c:pt>
                <c:pt idx="238">
                  <c:v>9.6200000000000248E-6</c:v>
                </c:pt>
                <c:pt idx="239">
                  <c:v>1.0600000000000044E-5</c:v>
                </c:pt>
                <c:pt idx="240">
                  <c:v>6.2200000000000175E-6</c:v>
                </c:pt>
                <c:pt idx="241">
                  <c:v>1.8100000000000074E-6</c:v>
                </c:pt>
                <c:pt idx="242">
                  <c:v>8.1700000000000268E-6</c:v>
                </c:pt>
                <c:pt idx="243">
                  <c:v>4.4400000000000193E-6</c:v>
                </c:pt>
                <c:pt idx="244">
                  <c:v>4.4800000000000198E-6</c:v>
                </c:pt>
                <c:pt idx="245">
                  <c:v>8.8900000000000386E-6</c:v>
                </c:pt>
                <c:pt idx="246">
                  <c:v>2.970000000000008E-6</c:v>
                </c:pt>
                <c:pt idx="247">
                  <c:v>1.2000000000000036E-5</c:v>
                </c:pt>
                <c:pt idx="248">
                  <c:v>3.350000000000009E-6</c:v>
                </c:pt>
                <c:pt idx="249">
                  <c:v>8.4000000000000348E-6</c:v>
                </c:pt>
                <c:pt idx="250">
                  <c:v>6.0300000000000253E-6</c:v>
                </c:pt>
                <c:pt idx="251">
                  <c:v>1.3300000000000054E-5</c:v>
                </c:pt>
                <c:pt idx="252">
                  <c:v>3.5500000000000113E-6</c:v>
                </c:pt>
                <c:pt idx="253">
                  <c:v>4.4500000000000204E-7</c:v>
                </c:pt>
                <c:pt idx="254">
                  <c:v>5.1400000000000135E-6</c:v>
                </c:pt>
                <c:pt idx="255">
                  <c:v>4.8100000000000115E-6</c:v>
                </c:pt>
                <c:pt idx="256">
                  <c:v>1.6300000000000071E-5</c:v>
                </c:pt>
                <c:pt idx="257" formatCode="General">
                  <c:v>1.1110000000000036E-5</c:v>
                </c:pt>
                <c:pt idx="258">
                  <c:v>1.1800000000000063E-5</c:v>
                </c:pt>
                <c:pt idx="259">
                  <c:v>9.3300000000000309E-6</c:v>
                </c:pt>
                <c:pt idx="260">
                  <c:v>7.7600000000000206E-6</c:v>
                </c:pt>
                <c:pt idx="261">
                  <c:v>2.2300000000000079E-6</c:v>
                </c:pt>
                <c:pt idx="262">
                  <c:v>9.7900000000000265E-6</c:v>
                </c:pt>
                <c:pt idx="263">
                  <c:v>1.8200000000000066E-5</c:v>
                </c:pt>
                <c:pt idx="264">
                  <c:v>2.0900000000000057E-5</c:v>
                </c:pt>
                <c:pt idx="265">
                  <c:v>3.5200000000000125E-6</c:v>
                </c:pt>
                <c:pt idx="266">
                  <c:v>4.400000000000018E-6</c:v>
                </c:pt>
                <c:pt idx="267">
                  <c:v>1.2700000000000044E-5</c:v>
                </c:pt>
                <c:pt idx="268">
                  <c:v>5.3100000000000135E-6</c:v>
                </c:pt>
                <c:pt idx="269">
                  <c:v>1.6600000000000071E-5</c:v>
                </c:pt>
                <c:pt idx="270">
                  <c:v>9.0100000000000289E-6</c:v>
                </c:pt>
                <c:pt idx="271">
                  <c:v>4.5600000000000106E-6</c:v>
                </c:pt>
                <c:pt idx="272">
                  <c:v>2.9400000000000104E-6</c:v>
                </c:pt>
                <c:pt idx="273" formatCode="General">
                  <c:v>1.6290000000000066E-5</c:v>
                </c:pt>
                <c:pt idx="274">
                  <c:v>5.8400000000000186E-6</c:v>
                </c:pt>
                <c:pt idx="275" formatCode="General">
                  <c:v>1.4860000000000046E-5</c:v>
                </c:pt>
                <c:pt idx="276">
                  <c:v>4.0000000000000117E-6</c:v>
                </c:pt>
                <c:pt idx="277">
                  <c:v>6.1300000000000201E-6</c:v>
                </c:pt>
                <c:pt idx="278">
                  <c:v>3.180000000000014E-6</c:v>
                </c:pt>
                <c:pt idx="279">
                  <c:v>9.8000000000000434E-6</c:v>
                </c:pt>
                <c:pt idx="280">
                  <c:v>8.5300000000000268E-6</c:v>
                </c:pt>
                <c:pt idx="281">
                  <c:v>6.2600000000000197E-6</c:v>
                </c:pt>
                <c:pt idx="282">
                  <c:v>3.8000000000000104E-5</c:v>
                </c:pt>
                <c:pt idx="283">
                  <c:v>3.0700000000000075E-5</c:v>
                </c:pt>
                <c:pt idx="284">
                  <c:v>2.8500000000000057E-6</c:v>
                </c:pt>
                <c:pt idx="285">
                  <c:v>1.9100000000000088E-6</c:v>
                </c:pt>
                <c:pt idx="286">
                  <c:v>8.8700000000000455E-6</c:v>
                </c:pt>
                <c:pt idx="287">
                  <c:v>9.2400000000000047E-6</c:v>
                </c:pt>
                <c:pt idx="288">
                  <c:v>1.0300000000000034E-5</c:v>
                </c:pt>
                <c:pt idx="289">
                  <c:v>1.2900000000000051E-5</c:v>
                </c:pt>
                <c:pt idx="290">
                  <c:v>2.2300000000000079E-6</c:v>
                </c:pt>
                <c:pt idx="291">
                  <c:v>1.2999999999999999E-5</c:v>
                </c:pt>
                <c:pt idx="292" formatCode="General">
                  <c:v>1.101000000000003E-5</c:v>
                </c:pt>
                <c:pt idx="293">
                  <c:v>8.4700000000000358E-6</c:v>
                </c:pt>
                <c:pt idx="294">
                  <c:v>5.850000000000016E-6</c:v>
                </c:pt>
                <c:pt idx="295">
                  <c:v>4.8300000000000164E-6</c:v>
                </c:pt>
                <c:pt idx="296" formatCode="General">
                  <c:v>1.4870000000000032E-5</c:v>
                </c:pt>
                <c:pt idx="297">
                  <c:v>6.0400000000000187E-5</c:v>
                </c:pt>
                <c:pt idx="298">
                  <c:v>7.0100000000000235E-6</c:v>
                </c:pt>
                <c:pt idx="299">
                  <c:v>1.6300000000000071E-5</c:v>
                </c:pt>
                <c:pt idx="300">
                  <c:v>3.7400000000000176E-6</c:v>
                </c:pt>
                <c:pt idx="301">
                  <c:v>4.6700000000000146E-6</c:v>
                </c:pt>
                <c:pt idx="302">
                  <c:v>3.11000000000001E-6</c:v>
                </c:pt>
                <c:pt idx="303">
                  <c:v>6.9000000000000297E-6</c:v>
                </c:pt>
                <c:pt idx="304">
                  <c:v>2.2400000000000107E-6</c:v>
                </c:pt>
                <c:pt idx="305">
                  <c:v>1.1399999999999999E-5</c:v>
                </c:pt>
                <c:pt idx="306">
                  <c:v>2.6500000000000085E-5</c:v>
                </c:pt>
                <c:pt idx="307">
                  <c:v>1.7000000000000051E-5</c:v>
                </c:pt>
                <c:pt idx="308">
                  <c:v>4.3300000000000136E-6</c:v>
                </c:pt>
                <c:pt idx="309">
                  <c:v>6.5500000000000203E-6</c:v>
                </c:pt>
                <c:pt idx="310">
                  <c:v>9.2100000000000067E-6</c:v>
                </c:pt>
                <c:pt idx="311">
                  <c:v>2.8800000000000097E-6</c:v>
                </c:pt>
                <c:pt idx="312">
                  <c:v>3.5700000000000116E-6</c:v>
                </c:pt>
                <c:pt idx="313">
                  <c:v>3.4300000000000099E-6</c:v>
                </c:pt>
                <c:pt idx="314">
                  <c:v>1.2999999999999999E-5</c:v>
                </c:pt>
                <c:pt idx="315" formatCode="General">
                  <c:v>1.0010000000000007E-5</c:v>
                </c:pt>
                <c:pt idx="316" formatCode="General">
                  <c:v>1.4030000000000001E-5</c:v>
                </c:pt>
                <c:pt idx="317">
                  <c:v>9.8600000000000479E-6</c:v>
                </c:pt>
                <c:pt idx="318">
                  <c:v>7.6100000000000195E-6</c:v>
                </c:pt>
                <c:pt idx="319">
                  <c:v>1.2400000000000039E-5</c:v>
                </c:pt>
                <c:pt idx="320">
                  <c:v>9.5900000000000352E-6</c:v>
                </c:pt>
                <c:pt idx="321">
                  <c:v>3.1200000000000121E-6</c:v>
                </c:pt>
                <c:pt idx="322" formatCode="General">
                  <c:v>3.390000000000009E-6</c:v>
                </c:pt>
                <c:pt idx="323">
                  <c:v>1.0400000000000041E-5</c:v>
                </c:pt>
                <c:pt idx="324">
                  <c:v>8.480000000000034E-6</c:v>
                </c:pt>
                <c:pt idx="325">
                  <c:v>2.0600000000000077E-5</c:v>
                </c:pt>
                <c:pt idx="326">
                  <c:v>1.1800000000000063E-5</c:v>
                </c:pt>
                <c:pt idx="327">
                  <c:v>8.9000000000000385E-6</c:v>
                </c:pt>
                <c:pt idx="328">
                  <c:v>5.2400000000000227E-6</c:v>
                </c:pt>
                <c:pt idx="329">
                  <c:v>1.0400000000000041E-5</c:v>
                </c:pt>
                <c:pt idx="330">
                  <c:v>3.210000000000012E-6</c:v>
                </c:pt>
                <c:pt idx="331">
                  <c:v>5.2900000000000171E-6</c:v>
                </c:pt>
                <c:pt idx="332">
                  <c:v>7.2300000000000307E-6</c:v>
                </c:pt>
                <c:pt idx="333">
                  <c:v>3.7600000000000182E-6</c:v>
                </c:pt>
                <c:pt idx="334">
                  <c:v>1.6200000000000069E-5</c:v>
                </c:pt>
                <c:pt idx="335">
                  <c:v>1.1399999999999999E-5</c:v>
                </c:pt>
                <c:pt idx="336">
                  <c:v>7.7100000000000312E-6</c:v>
                </c:pt>
                <c:pt idx="337">
                  <c:v>6.0400000000000226E-6</c:v>
                </c:pt>
                <c:pt idx="338">
                  <c:v>8.510000000000032E-6</c:v>
                </c:pt>
                <c:pt idx="339">
                  <c:v>3.6500000000000125E-6</c:v>
                </c:pt>
                <c:pt idx="340">
                  <c:v>1.1399999999999999E-5</c:v>
                </c:pt>
                <c:pt idx="341">
                  <c:v>4.6200000000000024E-6</c:v>
                </c:pt>
                <c:pt idx="342">
                  <c:v>1.2699999999999999E-6</c:v>
                </c:pt>
                <c:pt idx="343">
                  <c:v>6.5200000000000147E-6</c:v>
                </c:pt>
                <c:pt idx="344">
                  <c:v>3.5500000000000113E-6</c:v>
                </c:pt>
                <c:pt idx="345">
                  <c:v>4.200000000000014E-6</c:v>
                </c:pt>
                <c:pt idx="346">
                  <c:v>2.6200000000000113E-6</c:v>
                </c:pt>
                <c:pt idx="347">
                  <c:v>5.1100000000000112E-6</c:v>
                </c:pt>
                <c:pt idx="348">
                  <c:v>8.1200000000000222E-6</c:v>
                </c:pt>
                <c:pt idx="349">
                  <c:v>1.0000000000000038E-6</c:v>
                </c:pt>
                <c:pt idx="350">
                  <c:v>5.0900000000000148E-6</c:v>
                </c:pt>
                <c:pt idx="351">
                  <c:v>1.0000000000000035E-5</c:v>
                </c:pt>
                <c:pt idx="352">
                  <c:v>4.8200000000000106E-6</c:v>
                </c:pt>
                <c:pt idx="353">
                  <c:v>6.3000000000000201E-6</c:v>
                </c:pt>
                <c:pt idx="354">
                  <c:v>5.2700000000000215E-6</c:v>
                </c:pt>
                <c:pt idx="355">
                  <c:v>6.2700000000000289E-6</c:v>
                </c:pt>
                <c:pt idx="356">
                  <c:v>3.4300000000000099E-6</c:v>
                </c:pt>
                <c:pt idx="357">
                  <c:v>5.260000000000014E-6</c:v>
                </c:pt>
                <c:pt idx="358">
                  <c:v>1.8900000000000073E-5</c:v>
                </c:pt>
                <c:pt idx="359">
                  <c:v>1.0800000000000046E-5</c:v>
                </c:pt>
                <c:pt idx="360">
                  <c:v>3.5300000000000111E-6</c:v>
                </c:pt>
                <c:pt idx="361">
                  <c:v>6.3300000000000233E-6</c:v>
                </c:pt>
                <c:pt idx="362">
                  <c:v>1.1700000000000064E-6</c:v>
                </c:pt>
                <c:pt idx="363">
                  <c:v>4.5300000000000176E-6</c:v>
                </c:pt>
                <c:pt idx="364">
                  <c:v>1.4100000000000036E-5</c:v>
                </c:pt>
                <c:pt idx="365">
                  <c:v>7.5300000000000321E-6</c:v>
                </c:pt>
                <c:pt idx="366">
                  <c:v>7.1000000000000273E-7</c:v>
                </c:pt>
                <c:pt idx="367">
                  <c:v>8.4000000000000392E-7</c:v>
                </c:pt>
                <c:pt idx="368">
                  <c:v>9.4000000000000404E-6</c:v>
                </c:pt>
                <c:pt idx="369">
                  <c:v>9.3300000000000309E-6</c:v>
                </c:pt>
                <c:pt idx="370">
                  <c:v>3.5300000000000111E-6</c:v>
                </c:pt>
                <c:pt idx="371">
                  <c:v>1.4900000000000049E-5</c:v>
                </c:pt>
                <c:pt idx="372">
                  <c:v>4.6800000000000136E-6</c:v>
                </c:pt>
                <c:pt idx="373" formatCode="General">
                  <c:v>1.1440000000000053E-5</c:v>
                </c:pt>
                <c:pt idx="374" formatCode="General">
                  <c:v>4.0000000000000117E-6</c:v>
                </c:pt>
                <c:pt idx="375">
                  <c:v>2.680000000000012E-6</c:v>
                </c:pt>
                <c:pt idx="376">
                  <c:v>3.5200000000000125E-6</c:v>
                </c:pt>
                <c:pt idx="377">
                  <c:v>1.3500000000000066E-6</c:v>
                </c:pt>
                <c:pt idx="378">
                  <c:v>4.3300000000000188E-7</c:v>
                </c:pt>
                <c:pt idx="379" formatCode="General">
                  <c:v>1.4270000000000029E-5</c:v>
                </c:pt>
                <c:pt idx="380">
                  <c:v>4.2100000000000131E-6</c:v>
                </c:pt>
                <c:pt idx="381">
                  <c:v>8.1300000000000204E-6</c:v>
                </c:pt>
                <c:pt idx="382">
                  <c:v>2.0300000000000051E-6</c:v>
                </c:pt>
                <c:pt idx="383">
                  <c:v>1.5000000000000055E-6</c:v>
                </c:pt>
                <c:pt idx="384">
                  <c:v>7.1500000000000188E-6</c:v>
                </c:pt>
                <c:pt idx="385" formatCode="General">
                  <c:v>1.8800000000000074E-5</c:v>
                </c:pt>
                <c:pt idx="386">
                  <c:v>7.8900000000000244E-6</c:v>
                </c:pt>
                <c:pt idx="387">
                  <c:v>9.7800000000000266E-6</c:v>
                </c:pt>
                <c:pt idx="388" formatCode="General">
                  <c:v>1.3030000000000034E-5</c:v>
                </c:pt>
                <c:pt idx="389">
                  <c:v>4.3700000000000141E-6</c:v>
                </c:pt>
                <c:pt idx="390">
                  <c:v>2.0900000000000057E-5</c:v>
                </c:pt>
                <c:pt idx="391">
                  <c:v>1.0499999999999999E-6</c:v>
                </c:pt>
                <c:pt idx="392">
                  <c:v>5.6000000000000141E-6</c:v>
                </c:pt>
                <c:pt idx="393">
                  <c:v>4.7900000000000177E-6</c:v>
                </c:pt>
                <c:pt idx="394">
                  <c:v>4.8700000000000186E-6</c:v>
                </c:pt>
                <c:pt idx="395">
                  <c:v>1.3700000000000052E-5</c:v>
                </c:pt>
                <c:pt idx="396">
                  <c:v>1.0000000000000035E-5</c:v>
                </c:pt>
                <c:pt idx="397">
                  <c:v>2.9600000000000106E-6</c:v>
                </c:pt>
                <c:pt idx="398">
                  <c:v>1.8300000000000079E-6</c:v>
                </c:pt>
                <c:pt idx="399">
                  <c:v>2.9600000000000106E-6</c:v>
                </c:pt>
                <c:pt idx="400">
                  <c:v>2.5700000000000072E-6</c:v>
                </c:pt>
                <c:pt idx="401">
                  <c:v>2.5200000000000098E-6</c:v>
                </c:pt>
                <c:pt idx="402">
                  <c:v>1.1199999999999999E-5</c:v>
                </c:pt>
                <c:pt idx="403">
                  <c:v>3.0700000000000075E-5</c:v>
                </c:pt>
                <c:pt idx="404">
                  <c:v>5.6600000000000034E-6</c:v>
                </c:pt>
                <c:pt idx="405">
                  <c:v>8.8900000000000386E-6</c:v>
                </c:pt>
                <c:pt idx="406">
                  <c:v>1.0800000000000046E-5</c:v>
                </c:pt>
                <c:pt idx="407">
                  <c:v>3.3200000000000106E-6</c:v>
                </c:pt>
                <c:pt idx="408">
                  <c:v>1.4200000000000037E-5</c:v>
                </c:pt>
                <c:pt idx="409">
                  <c:v>3.6000000000000151E-6</c:v>
                </c:pt>
                <c:pt idx="410">
                  <c:v>9.7900000000000265E-6</c:v>
                </c:pt>
                <c:pt idx="411">
                  <c:v>8.8500000000000508E-6</c:v>
                </c:pt>
                <c:pt idx="412">
                  <c:v>2.3400000000000077E-6</c:v>
                </c:pt>
                <c:pt idx="413">
                  <c:v>1.4100000000000036E-5</c:v>
                </c:pt>
                <c:pt idx="414">
                  <c:v>1.8600000000000073E-5</c:v>
                </c:pt>
                <c:pt idx="415">
                  <c:v>2.250000000000009E-6</c:v>
                </c:pt>
                <c:pt idx="416">
                  <c:v>4.8300000000000164E-6</c:v>
                </c:pt>
                <c:pt idx="417" formatCode="General">
                  <c:v>2.8510000000000051E-5</c:v>
                </c:pt>
                <c:pt idx="418">
                  <c:v>7.9500000000000323E-6</c:v>
                </c:pt>
                <c:pt idx="419">
                  <c:v>1.0800000000000046E-5</c:v>
                </c:pt>
                <c:pt idx="420">
                  <c:v>2.5000000000000095E-6</c:v>
                </c:pt>
                <c:pt idx="421">
                  <c:v>5.5600000000000145E-6</c:v>
                </c:pt>
                <c:pt idx="422">
                  <c:v>2.1300000000000071E-6</c:v>
                </c:pt>
                <c:pt idx="423">
                  <c:v>2.7100000000000096E-6</c:v>
                </c:pt>
                <c:pt idx="424">
                  <c:v>7.9700000000000355E-6</c:v>
                </c:pt>
                <c:pt idx="425">
                  <c:v>6.9500000000000283E-6</c:v>
                </c:pt>
                <c:pt idx="426">
                  <c:v>1.4800000000000053E-6</c:v>
                </c:pt>
                <c:pt idx="427" formatCode="General">
                  <c:v>1.7670000000000043E-5</c:v>
                </c:pt>
                <c:pt idx="428">
                  <c:v>2.4500000000000016E-5</c:v>
                </c:pt>
                <c:pt idx="429">
                  <c:v>5.4500000000000207E-6</c:v>
                </c:pt>
                <c:pt idx="430">
                  <c:v>2.3200000000000052E-5</c:v>
                </c:pt>
                <c:pt idx="431">
                  <c:v>3.5900000000000122E-6</c:v>
                </c:pt>
                <c:pt idx="432">
                  <c:v>4.130000000000013E-6</c:v>
                </c:pt>
                <c:pt idx="433">
                  <c:v>4.9800000000000235E-6</c:v>
                </c:pt>
                <c:pt idx="434">
                  <c:v>4.4100000000000145E-6</c:v>
                </c:pt>
                <c:pt idx="435">
                  <c:v>1.2300000000000038E-5</c:v>
                </c:pt>
                <c:pt idx="436">
                  <c:v>7.6200000000000219E-7</c:v>
                </c:pt>
                <c:pt idx="437">
                  <c:v>3.3100000000000085E-6</c:v>
                </c:pt>
                <c:pt idx="438">
                  <c:v>2.3500000000000012E-6</c:v>
                </c:pt>
                <c:pt idx="439">
                  <c:v>6.5000000000000233E-6</c:v>
                </c:pt>
                <c:pt idx="440">
                  <c:v>8.5500000000000384E-6</c:v>
                </c:pt>
                <c:pt idx="441">
                  <c:v>9.6000000000000318E-6</c:v>
                </c:pt>
                <c:pt idx="442">
                  <c:v>3.4400000000000124E-6</c:v>
                </c:pt>
                <c:pt idx="443">
                  <c:v>7.4200000000000255E-6</c:v>
                </c:pt>
                <c:pt idx="444">
                  <c:v>1.2999999999999999E-5</c:v>
                </c:pt>
                <c:pt idx="445">
                  <c:v>9.4500000000000484E-6</c:v>
                </c:pt>
                <c:pt idx="446">
                  <c:v>1.0400000000000041E-5</c:v>
                </c:pt>
                <c:pt idx="447">
                  <c:v>1.0900000000000046E-5</c:v>
                </c:pt>
                <c:pt idx="448">
                  <c:v>9.1700000000000291E-6</c:v>
                </c:pt>
                <c:pt idx="449">
                  <c:v>2.1900000000000066E-6</c:v>
                </c:pt>
                <c:pt idx="450">
                  <c:v>3.8100000000000097E-6</c:v>
                </c:pt>
                <c:pt idx="451">
                  <c:v>6.8400000000000226E-6</c:v>
                </c:pt>
                <c:pt idx="452">
                  <c:v>2.1300000000000071E-6</c:v>
                </c:pt>
                <c:pt idx="453">
                  <c:v>6.6400000000000164E-5</c:v>
                </c:pt>
                <c:pt idx="454">
                  <c:v>4.7400000000000173E-6</c:v>
                </c:pt>
                <c:pt idx="455">
                  <c:v>4.8300000000000164E-6</c:v>
                </c:pt>
                <c:pt idx="456">
                  <c:v>9.8800000000000409E-6</c:v>
                </c:pt>
                <c:pt idx="457">
                  <c:v>1.7600000000000062E-5</c:v>
                </c:pt>
                <c:pt idx="458">
                  <c:v>3.0200000000000113E-6</c:v>
                </c:pt>
                <c:pt idx="459">
                  <c:v>5.9700000000000292E-6</c:v>
                </c:pt>
                <c:pt idx="460">
                  <c:v>3.4200000000000126E-6</c:v>
                </c:pt>
                <c:pt idx="461">
                  <c:v>8.1000000000000241E-6</c:v>
                </c:pt>
                <c:pt idx="462">
                  <c:v>1.7000000000000051E-5</c:v>
                </c:pt>
                <c:pt idx="463">
                  <c:v>6.6600000000000159E-6</c:v>
                </c:pt>
                <c:pt idx="464">
                  <c:v>9.1500000000000361E-6</c:v>
                </c:pt>
                <c:pt idx="465" formatCode="General">
                  <c:v>2.3290000000000002E-5</c:v>
                </c:pt>
                <c:pt idx="466" formatCode="General">
                  <c:v>1.617000000000005E-5</c:v>
                </c:pt>
                <c:pt idx="467">
                  <c:v>9.7400000000000067E-6</c:v>
                </c:pt>
                <c:pt idx="468">
                  <c:v>1.2200000000000039E-5</c:v>
                </c:pt>
                <c:pt idx="469">
                  <c:v>3.5000000000000131E-6</c:v>
                </c:pt>
                <c:pt idx="470">
                  <c:v>1.450000000000005E-6</c:v>
                </c:pt>
                <c:pt idx="471">
                  <c:v>9.5100000000000292E-6</c:v>
                </c:pt>
                <c:pt idx="472">
                  <c:v>6.1000000000000161E-6</c:v>
                </c:pt>
                <c:pt idx="473">
                  <c:v>3.9900000000000109E-6</c:v>
                </c:pt>
                <c:pt idx="474">
                  <c:v>4.4600000000000132E-6</c:v>
                </c:pt>
                <c:pt idx="475">
                  <c:v>9.8200000000000381E-6</c:v>
                </c:pt>
                <c:pt idx="476">
                  <c:v>1.9600000000000088E-6</c:v>
                </c:pt>
                <c:pt idx="477">
                  <c:v>2.2200000000000089E-5</c:v>
                </c:pt>
                <c:pt idx="478">
                  <c:v>1.0600000000000044E-5</c:v>
                </c:pt>
                <c:pt idx="479">
                  <c:v>2.9600000000000106E-6</c:v>
                </c:pt>
                <c:pt idx="480">
                  <c:v>3.0200000000000113E-6</c:v>
                </c:pt>
                <c:pt idx="481">
                  <c:v>6.8300000000000252E-6</c:v>
                </c:pt>
                <c:pt idx="482">
                  <c:v>4.130000000000013E-6</c:v>
                </c:pt>
                <c:pt idx="483">
                  <c:v>8.1800000000000267E-6</c:v>
                </c:pt>
                <c:pt idx="484">
                  <c:v>4.1500000000000094E-6</c:v>
                </c:pt>
                <c:pt idx="485">
                  <c:v>7.6100000000000195E-6</c:v>
                </c:pt>
                <c:pt idx="486">
                  <c:v>5.7100000000000173E-6</c:v>
                </c:pt>
                <c:pt idx="487">
                  <c:v>6.5500000000000203E-6</c:v>
                </c:pt>
                <c:pt idx="488">
                  <c:v>6.1300000000000201E-6</c:v>
                </c:pt>
                <c:pt idx="489">
                  <c:v>7.6700000000000231E-6</c:v>
                </c:pt>
                <c:pt idx="490">
                  <c:v>3.4300000000000099E-6</c:v>
                </c:pt>
                <c:pt idx="491">
                  <c:v>6.4500000000000246E-6</c:v>
                </c:pt>
                <c:pt idx="492">
                  <c:v>7.9200000000000258E-5</c:v>
                </c:pt>
                <c:pt idx="493">
                  <c:v>1.1100000000000053E-6</c:v>
                </c:pt>
                <c:pt idx="494" formatCode="General">
                  <c:v>1.2670000000000031E-5</c:v>
                </c:pt>
                <c:pt idx="495">
                  <c:v>4.290000000000014E-6</c:v>
                </c:pt>
                <c:pt idx="496">
                  <c:v>4.5500000000000115E-6</c:v>
                </c:pt>
                <c:pt idx="497">
                  <c:v>1.0600000000000044E-5</c:v>
                </c:pt>
                <c:pt idx="498">
                  <c:v>5.5200000000000124E-6</c:v>
                </c:pt>
                <c:pt idx="499">
                  <c:v>3.080000000000012E-6</c:v>
                </c:pt>
                <c:pt idx="500">
                  <c:v>2.9000000000000088E-5</c:v>
                </c:pt>
                <c:pt idx="501">
                  <c:v>4.3600000000000023E-6</c:v>
                </c:pt>
                <c:pt idx="502">
                  <c:v>2.3300000000000052E-6</c:v>
                </c:pt>
                <c:pt idx="503">
                  <c:v>4.700000000000016E-6</c:v>
                </c:pt>
                <c:pt idx="504">
                  <c:v>1.1500000000000054E-5</c:v>
                </c:pt>
                <c:pt idx="505">
                  <c:v>6.7400000000000261E-6</c:v>
                </c:pt>
                <c:pt idx="506">
                  <c:v>4.6600000000000104E-6</c:v>
                </c:pt>
                <c:pt idx="507">
                  <c:v>6.0900000000000205E-6</c:v>
                </c:pt>
                <c:pt idx="508">
                  <c:v>8.1700000000000268E-6</c:v>
                </c:pt>
                <c:pt idx="509">
                  <c:v>2.4000000000000071E-6</c:v>
                </c:pt>
                <c:pt idx="510" formatCode="General">
                  <c:v>6.8600000000000165E-6</c:v>
                </c:pt>
                <c:pt idx="511">
                  <c:v>7.4100000000000265E-6</c:v>
                </c:pt>
                <c:pt idx="512">
                  <c:v>1.2099999999999999E-5</c:v>
                </c:pt>
                <c:pt idx="513">
                  <c:v>5.3300000000000193E-6</c:v>
                </c:pt>
                <c:pt idx="514" formatCode="General">
                  <c:v>4.1820000000000023E-5</c:v>
                </c:pt>
                <c:pt idx="515">
                  <c:v>2.3900000000000051E-6</c:v>
                </c:pt>
                <c:pt idx="516">
                  <c:v>1.8600000000000084E-6</c:v>
                </c:pt>
                <c:pt idx="517">
                  <c:v>5.6800000000000176E-6</c:v>
                </c:pt>
                <c:pt idx="518">
                  <c:v>1.4100000000000036E-5</c:v>
                </c:pt>
                <c:pt idx="519">
                  <c:v>6.9200000000000252E-6</c:v>
                </c:pt>
                <c:pt idx="520">
                  <c:v>4.5900000000000126E-5</c:v>
                </c:pt>
                <c:pt idx="521">
                  <c:v>5.540000000000019E-6</c:v>
                </c:pt>
                <c:pt idx="522" formatCode="General">
                  <c:v>1.8780000000000074E-5</c:v>
                </c:pt>
                <c:pt idx="523">
                  <c:v>1.0000000000000035E-5</c:v>
                </c:pt>
                <c:pt idx="524" formatCode="General">
                  <c:v>6.5000000000000233E-6</c:v>
                </c:pt>
                <c:pt idx="525">
                  <c:v>4.240000000000017E-6</c:v>
                </c:pt>
                <c:pt idx="526">
                  <c:v>2.8400000000000088E-6</c:v>
                </c:pt>
                <c:pt idx="527">
                  <c:v>3.9900000000000109E-6</c:v>
                </c:pt>
                <c:pt idx="528">
                  <c:v>6.2600000000000296E-8</c:v>
                </c:pt>
                <c:pt idx="529">
                  <c:v>4.2800000000000146E-5</c:v>
                </c:pt>
                <c:pt idx="530">
                  <c:v>6.8800000000000239E-6</c:v>
                </c:pt>
                <c:pt idx="531">
                  <c:v>5.0600000000000134E-6</c:v>
                </c:pt>
                <c:pt idx="532">
                  <c:v>2.4200000000000086E-6</c:v>
                </c:pt>
                <c:pt idx="533">
                  <c:v>2.9100000000000095E-7</c:v>
                </c:pt>
                <c:pt idx="534">
                  <c:v>1.0200000000000034E-5</c:v>
                </c:pt>
                <c:pt idx="535">
                  <c:v>2.6700000000000063E-5</c:v>
                </c:pt>
                <c:pt idx="536">
                  <c:v>5.0300000000000205E-6</c:v>
                </c:pt>
                <c:pt idx="537">
                  <c:v>4.5300000000000176E-6</c:v>
                </c:pt>
                <c:pt idx="538">
                  <c:v>2.1400000000000073E-5</c:v>
                </c:pt>
                <c:pt idx="539">
                  <c:v>7.8900000000000244E-6</c:v>
                </c:pt>
                <c:pt idx="540">
                  <c:v>1.5800000000000067E-6</c:v>
                </c:pt>
                <c:pt idx="541">
                  <c:v>1.2200000000000039E-5</c:v>
                </c:pt>
                <c:pt idx="542">
                  <c:v>1.2400000000000046E-6</c:v>
                </c:pt>
                <c:pt idx="543">
                  <c:v>2.5700000000000072E-6</c:v>
                </c:pt>
                <c:pt idx="544">
                  <c:v>6.8200000000000177E-6</c:v>
                </c:pt>
                <c:pt idx="545">
                  <c:v>1.1600000000000058E-5</c:v>
                </c:pt>
                <c:pt idx="546">
                  <c:v>7.2400000000000347E-7</c:v>
                </c:pt>
                <c:pt idx="547">
                  <c:v>2.5500000000000073E-6</c:v>
                </c:pt>
                <c:pt idx="548">
                  <c:v>1.3600000000000058E-6</c:v>
                </c:pt>
                <c:pt idx="549">
                  <c:v>8.0200000000000266E-6</c:v>
                </c:pt>
                <c:pt idx="550">
                  <c:v>3.7700000000000143E-6</c:v>
                </c:pt>
                <c:pt idx="551">
                  <c:v>8.7200000000000046E-6</c:v>
                </c:pt>
                <c:pt idx="552">
                  <c:v>8.0400000000000247E-6</c:v>
                </c:pt>
                <c:pt idx="553">
                  <c:v>1.6900000000000072E-5</c:v>
                </c:pt>
                <c:pt idx="554">
                  <c:v>9.4500000000000484E-6</c:v>
                </c:pt>
                <c:pt idx="555">
                  <c:v>3.8700000000000104E-6</c:v>
                </c:pt>
                <c:pt idx="556">
                  <c:v>4.1700000000000126E-6</c:v>
                </c:pt>
                <c:pt idx="557">
                  <c:v>5.9900000000000231E-6</c:v>
                </c:pt>
                <c:pt idx="558">
                  <c:v>1.0000000000000035E-5</c:v>
                </c:pt>
                <c:pt idx="559" formatCode="General">
                  <c:v>1.8730000000000066E-5</c:v>
                </c:pt>
                <c:pt idx="560">
                  <c:v>7.520000000000022E-6</c:v>
                </c:pt>
                <c:pt idx="561">
                  <c:v>3.4700000000000104E-6</c:v>
                </c:pt>
                <c:pt idx="562">
                  <c:v>2.9300000000000058E-5</c:v>
                </c:pt>
                <c:pt idx="563">
                  <c:v>8.4100000000000279E-6</c:v>
                </c:pt>
                <c:pt idx="564">
                  <c:v>1.0800000000000046E-5</c:v>
                </c:pt>
                <c:pt idx="565">
                  <c:v>9.8900000000000425E-6</c:v>
                </c:pt>
                <c:pt idx="566">
                  <c:v>4.4700000000000233E-6</c:v>
                </c:pt>
                <c:pt idx="567">
                  <c:v>5.6600000000000034E-6</c:v>
                </c:pt>
                <c:pt idx="568">
                  <c:v>2.6400000000000116E-6</c:v>
                </c:pt>
                <c:pt idx="569">
                  <c:v>4.8400000000000138E-6</c:v>
                </c:pt>
                <c:pt idx="570">
                  <c:v>7.1800000000000236E-6</c:v>
                </c:pt>
                <c:pt idx="571">
                  <c:v>6.2600000000000197E-6</c:v>
                </c:pt>
                <c:pt idx="572" formatCode="General">
                  <c:v>1.0650000000000028E-5</c:v>
                </c:pt>
                <c:pt idx="573">
                  <c:v>2.3500000000000012E-6</c:v>
                </c:pt>
                <c:pt idx="574">
                  <c:v>8.480000000000034E-6</c:v>
                </c:pt>
                <c:pt idx="575">
                  <c:v>1.2799999999999999E-5</c:v>
                </c:pt>
                <c:pt idx="576">
                  <c:v>1.1700000000000056E-5</c:v>
                </c:pt>
                <c:pt idx="577">
                  <c:v>5.7000000000000208E-6</c:v>
                </c:pt>
                <c:pt idx="578">
                  <c:v>4.7900000000000177E-6</c:v>
                </c:pt>
                <c:pt idx="579" formatCode="General">
                  <c:v>2.0620000000000002E-5</c:v>
                </c:pt>
                <c:pt idx="580">
                  <c:v>5.260000000000014E-6</c:v>
                </c:pt>
                <c:pt idx="581">
                  <c:v>1.2099999999999999E-5</c:v>
                </c:pt>
                <c:pt idx="582">
                  <c:v>4.7700000000000221E-6</c:v>
                </c:pt>
                <c:pt idx="583">
                  <c:v>9.5200000000000291E-6</c:v>
                </c:pt>
                <c:pt idx="584">
                  <c:v>5.6600000000000034E-6</c:v>
                </c:pt>
                <c:pt idx="585">
                  <c:v>1.4200000000000037E-5</c:v>
                </c:pt>
                <c:pt idx="586">
                  <c:v>1.0100000000000039E-6</c:v>
                </c:pt>
                <c:pt idx="587">
                  <c:v>2.6600000000000118E-6</c:v>
                </c:pt>
                <c:pt idx="588">
                  <c:v>8.250000000000026E-6</c:v>
                </c:pt>
                <c:pt idx="589">
                  <c:v>5.6100000000000107E-6</c:v>
                </c:pt>
                <c:pt idx="590">
                  <c:v>6.4500000000000213E-5</c:v>
                </c:pt>
                <c:pt idx="591">
                  <c:v>8.4900000000000305E-6</c:v>
                </c:pt>
                <c:pt idx="592">
                  <c:v>1.4200000000000037E-5</c:v>
                </c:pt>
                <c:pt idx="593">
                  <c:v>8.6100000000000209E-6</c:v>
                </c:pt>
                <c:pt idx="594">
                  <c:v>1.2300000000000038E-5</c:v>
                </c:pt>
                <c:pt idx="595">
                  <c:v>8.3300000000000354E-6</c:v>
                </c:pt>
                <c:pt idx="596">
                  <c:v>2.2700000000000092E-6</c:v>
                </c:pt>
                <c:pt idx="597">
                  <c:v>1.4300000000000047E-6</c:v>
                </c:pt>
                <c:pt idx="598">
                  <c:v>1.1100000000000048E-5</c:v>
                </c:pt>
                <c:pt idx="599">
                  <c:v>8.2000000000000248E-6</c:v>
                </c:pt>
                <c:pt idx="600">
                  <c:v>1.7900000000000072E-6</c:v>
                </c:pt>
                <c:pt idx="601">
                  <c:v>4.5500000000000115E-6</c:v>
                </c:pt>
                <c:pt idx="602">
                  <c:v>1.9500000000000078E-5</c:v>
                </c:pt>
                <c:pt idx="603">
                  <c:v>8.250000000000026E-6</c:v>
                </c:pt>
                <c:pt idx="604">
                  <c:v>3.4000000000000115E-6</c:v>
                </c:pt>
                <c:pt idx="605">
                  <c:v>7.7600000000000206E-6</c:v>
                </c:pt>
                <c:pt idx="606">
                  <c:v>5.1200000000000094E-6</c:v>
                </c:pt>
                <c:pt idx="607">
                  <c:v>2.0600000000000082E-6</c:v>
                </c:pt>
                <c:pt idx="608">
                  <c:v>6.7400000000000261E-6</c:v>
                </c:pt>
                <c:pt idx="609">
                  <c:v>4.8000000000000142E-6</c:v>
                </c:pt>
                <c:pt idx="610">
                  <c:v>8.6500000000000341E-6</c:v>
                </c:pt>
                <c:pt idx="611">
                  <c:v>6.8000000000000221E-6</c:v>
                </c:pt>
                <c:pt idx="612">
                  <c:v>2.3800000000000077E-6</c:v>
                </c:pt>
                <c:pt idx="613">
                  <c:v>3.1000000000000127E-6</c:v>
                </c:pt>
                <c:pt idx="614">
                  <c:v>4.0200000000000106E-6</c:v>
                </c:pt>
                <c:pt idx="615">
                  <c:v>6.9500000000000283E-6</c:v>
                </c:pt>
                <c:pt idx="616">
                  <c:v>4.3700000000000141E-6</c:v>
                </c:pt>
                <c:pt idx="617">
                  <c:v>2.0700000000000052E-6</c:v>
                </c:pt>
                <c:pt idx="618">
                  <c:v>8.1900000000000266E-6</c:v>
                </c:pt>
                <c:pt idx="619">
                  <c:v>1.9600000000000088E-6</c:v>
                </c:pt>
                <c:pt idx="620">
                  <c:v>7.2800000000000302E-6</c:v>
                </c:pt>
                <c:pt idx="621">
                  <c:v>6.960000000000024E-6</c:v>
                </c:pt>
                <c:pt idx="622">
                  <c:v>1.1300000000000051E-5</c:v>
                </c:pt>
                <c:pt idx="623">
                  <c:v>1.4900000000000049E-5</c:v>
                </c:pt>
                <c:pt idx="624">
                  <c:v>2.4500000000000016E-5</c:v>
                </c:pt>
                <c:pt idx="625">
                  <c:v>9.980000000000051E-7</c:v>
                </c:pt>
                <c:pt idx="626">
                  <c:v>4.3500000000000126E-6</c:v>
                </c:pt>
                <c:pt idx="627">
                  <c:v>1.2999999999999999E-5</c:v>
                </c:pt>
                <c:pt idx="628" formatCode="General">
                  <c:v>2.4640000000000066E-5</c:v>
                </c:pt>
                <c:pt idx="629">
                  <c:v>1.4700000000000046E-5</c:v>
                </c:pt>
                <c:pt idx="630">
                  <c:v>2.7600000000000125E-6</c:v>
                </c:pt>
                <c:pt idx="631">
                  <c:v>7.9000000000000379E-6</c:v>
                </c:pt>
                <c:pt idx="632">
                  <c:v>5.1100000000000112E-6</c:v>
                </c:pt>
                <c:pt idx="633">
                  <c:v>8.510000000000032E-6</c:v>
                </c:pt>
                <c:pt idx="634">
                  <c:v>9.5100000000000292E-6</c:v>
                </c:pt>
                <c:pt idx="635">
                  <c:v>1.9200000000000087E-6</c:v>
                </c:pt>
                <c:pt idx="636" formatCode="General">
                  <c:v>1.106000000000005E-5</c:v>
                </c:pt>
                <c:pt idx="637" formatCode="General">
                  <c:v>4.5190000000000135E-5</c:v>
                </c:pt>
                <c:pt idx="638">
                  <c:v>5.0300000000000205E-6</c:v>
                </c:pt>
                <c:pt idx="639">
                  <c:v>2.290000000000009E-6</c:v>
                </c:pt>
                <c:pt idx="640">
                  <c:v>6.3800000000000211E-6</c:v>
                </c:pt>
                <c:pt idx="641">
                  <c:v>1.1100000000000048E-5</c:v>
                </c:pt>
                <c:pt idx="642">
                  <c:v>3.5900000000000122E-6</c:v>
                </c:pt>
                <c:pt idx="643">
                  <c:v>4.7100000000000159E-6</c:v>
                </c:pt>
                <c:pt idx="644">
                  <c:v>6.4200000000000207E-6</c:v>
                </c:pt>
                <c:pt idx="645">
                  <c:v>1.5700000000000067E-5</c:v>
                </c:pt>
                <c:pt idx="646">
                  <c:v>6.1100000000000135E-6</c:v>
                </c:pt>
                <c:pt idx="647">
                  <c:v>4.1100000000000013E-6</c:v>
                </c:pt>
                <c:pt idx="648">
                  <c:v>5.5900000000000176E-6</c:v>
                </c:pt>
                <c:pt idx="649">
                  <c:v>2.5400000000000091E-6</c:v>
                </c:pt>
                <c:pt idx="650">
                  <c:v>4.2800000000000158E-6</c:v>
                </c:pt>
                <c:pt idx="651" formatCode="General">
                  <c:v>1.0100000000000034E-5</c:v>
                </c:pt>
                <c:pt idx="652">
                  <c:v>6.6700000000000225E-6</c:v>
                </c:pt>
                <c:pt idx="653">
                  <c:v>1.7900000000000069E-5</c:v>
                </c:pt>
                <c:pt idx="654">
                  <c:v>5.2800000000000206E-6</c:v>
                </c:pt>
                <c:pt idx="655">
                  <c:v>2.9900000000000086E-6</c:v>
                </c:pt>
                <c:pt idx="656">
                  <c:v>5.96000000000002E-6</c:v>
                </c:pt>
                <c:pt idx="657">
                  <c:v>1.1500000000000054E-5</c:v>
                </c:pt>
                <c:pt idx="658">
                  <c:v>1.8000000000000069E-6</c:v>
                </c:pt>
                <c:pt idx="659">
                  <c:v>1.720000000000006E-6</c:v>
                </c:pt>
                <c:pt idx="660">
                  <c:v>9.0600000000000386E-6</c:v>
                </c:pt>
                <c:pt idx="661">
                  <c:v>2.7100000000000096E-6</c:v>
                </c:pt>
                <c:pt idx="662">
                  <c:v>4.8300000000000164E-6</c:v>
                </c:pt>
                <c:pt idx="663">
                  <c:v>2.0700000000000052E-6</c:v>
                </c:pt>
                <c:pt idx="664">
                  <c:v>1.2900000000000051E-5</c:v>
                </c:pt>
                <c:pt idx="665">
                  <c:v>5.900000000000024E-6</c:v>
                </c:pt>
                <c:pt idx="666">
                  <c:v>2.880000000000007E-5</c:v>
                </c:pt>
                <c:pt idx="667">
                  <c:v>1.6200000000000069E-6</c:v>
                </c:pt>
                <c:pt idx="668">
                  <c:v>5.1200000000000094E-6</c:v>
                </c:pt>
                <c:pt idx="669">
                  <c:v>2.0300000000000051E-6</c:v>
                </c:pt>
                <c:pt idx="670">
                  <c:v>9.2600000000000316E-6</c:v>
                </c:pt>
                <c:pt idx="671">
                  <c:v>2.8400000000000088E-6</c:v>
                </c:pt>
                <c:pt idx="672">
                  <c:v>6.4700000000000304E-6</c:v>
                </c:pt>
                <c:pt idx="673">
                  <c:v>3.5800000000000144E-6</c:v>
                </c:pt>
                <c:pt idx="674">
                  <c:v>2.3100000000000002E-5</c:v>
                </c:pt>
                <c:pt idx="675">
                  <c:v>6.2600000000000197E-6</c:v>
                </c:pt>
                <c:pt idx="676">
                  <c:v>1.5299999999999999E-5</c:v>
                </c:pt>
                <c:pt idx="677">
                  <c:v>2.5400000000000091E-6</c:v>
                </c:pt>
                <c:pt idx="678">
                  <c:v>1.0499999999999999E-6</c:v>
                </c:pt>
                <c:pt idx="679">
                  <c:v>1.6400000000000067E-5</c:v>
                </c:pt>
                <c:pt idx="680">
                  <c:v>2.7400000000000127E-6</c:v>
                </c:pt>
                <c:pt idx="681">
                  <c:v>5.7600000000000185E-6</c:v>
                </c:pt>
                <c:pt idx="682">
                  <c:v>4.5500000000000117E-5</c:v>
                </c:pt>
                <c:pt idx="683">
                  <c:v>6.3700000000000246E-6</c:v>
                </c:pt>
                <c:pt idx="684">
                  <c:v>5.0300000000000205E-6</c:v>
                </c:pt>
                <c:pt idx="685">
                  <c:v>2.8700000000000068E-6</c:v>
                </c:pt>
                <c:pt idx="686">
                  <c:v>3.6200000000000153E-6</c:v>
                </c:pt>
                <c:pt idx="687">
                  <c:v>5.0000000000000173E-6</c:v>
                </c:pt>
                <c:pt idx="688">
                  <c:v>5.9700000000000292E-6</c:v>
                </c:pt>
                <c:pt idx="689">
                  <c:v>3.9700000000000103E-6</c:v>
                </c:pt>
                <c:pt idx="690">
                  <c:v>1.6000000000000067E-6</c:v>
                </c:pt>
                <c:pt idx="691">
                  <c:v>4.240000000000017E-6</c:v>
                </c:pt>
                <c:pt idx="692">
                  <c:v>3.9500000000000113E-6</c:v>
                </c:pt>
                <c:pt idx="693">
                  <c:v>1.8700000000000072E-5</c:v>
                </c:pt>
                <c:pt idx="694">
                  <c:v>6.0600000000000157E-6</c:v>
                </c:pt>
                <c:pt idx="695">
                  <c:v>6.9900000000000279E-6</c:v>
                </c:pt>
                <c:pt idx="696">
                  <c:v>2.7400000000000127E-6</c:v>
                </c:pt>
                <c:pt idx="697">
                  <c:v>3.8700000000000104E-6</c:v>
                </c:pt>
                <c:pt idx="698">
                  <c:v>3.6500000000000125E-6</c:v>
                </c:pt>
                <c:pt idx="699">
                  <c:v>8.4100000000000279E-6</c:v>
                </c:pt>
                <c:pt idx="700">
                  <c:v>8.6900000000000303E-6</c:v>
                </c:pt>
                <c:pt idx="701">
                  <c:v>2.2400000000000107E-6</c:v>
                </c:pt>
                <c:pt idx="702">
                  <c:v>3.5700000000000116E-6</c:v>
                </c:pt>
                <c:pt idx="703">
                  <c:v>2.7900000000000106E-6</c:v>
                </c:pt>
                <c:pt idx="704">
                  <c:v>1.4399999999999999E-5</c:v>
                </c:pt>
                <c:pt idx="705">
                  <c:v>6.8100000000000195E-6</c:v>
                </c:pt>
                <c:pt idx="706" formatCode="General">
                  <c:v>1.0149999999999999E-5</c:v>
                </c:pt>
                <c:pt idx="707">
                  <c:v>5.4900000000000203E-6</c:v>
                </c:pt>
                <c:pt idx="708">
                  <c:v>2.3000000000000072E-6</c:v>
                </c:pt>
                <c:pt idx="709">
                  <c:v>3.4600000000000126E-6</c:v>
                </c:pt>
                <c:pt idx="710" formatCode="General">
                  <c:v>1.2710000000000029E-5</c:v>
                </c:pt>
                <c:pt idx="711">
                  <c:v>1.0300000000000041E-6</c:v>
                </c:pt>
                <c:pt idx="712">
                  <c:v>2.5400000000000091E-6</c:v>
                </c:pt>
                <c:pt idx="713">
                  <c:v>2.4500000000000062E-6</c:v>
                </c:pt>
                <c:pt idx="714">
                  <c:v>1.8200000000000074E-6</c:v>
                </c:pt>
                <c:pt idx="715">
                  <c:v>3.0000000000000111E-6</c:v>
                </c:pt>
                <c:pt idx="716">
                  <c:v>1.520000000000006E-6</c:v>
                </c:pt>
                <c:pt idx="717">
                  <c:v>1.2799999999999999E-5</c:v>
                </c:pt>
                <c:pt idx="718">
                  <c:v>1.1800000000000063E-5</c:v>
                </c:pt>
                <c:pt idx="719">
                  <c:v>9.6500000000000364E-6</c:v>
                </c:pt>
                <c:pt idx="720">
                  <c:v>8.3500000000000566E-7</c:v>
                </c:pt>
                <c:pt idx="721">
                  <c:v>2.5600000000000102E-6</c:v>
                </c:pt>
                <c:pt idx="722">
                  <c:v>3.1500000000000109E-6</c:v>
                </c:pt>
                <c:pt idx="723">
                  <c:v>2.8900000000000071E-6</c:v>
                </c:pt>
                <c:pt idx="724">
                  <c:v>2.970000000000008E-6</c:v>
                </c:pt>
                <c:pt idx="725">
                  <c:v>2.9400000000000104E-6</c:v>
                </c:pt>
                <c:pt idx="726">
                  <c:v>3.8700000000000104E-6</c:v>
                </c:pt>
                <c:pt idx="727">
                  <c:v>1.2999999999999999E-5</c:v>
                </c:pt>
                <c:pt idx="728">
                  <c:v>2.4600000000000086E-6</c:v>
                </c:pt>
                <c:pt idx="729">
                  <c:v>2.6200000000000113E-6</c:v>
                </c:pt>
                <c:pt idx="730">
                  <c:v>4.6300000000000175E-7</c:v>
                </c:pt>
                <c:pt idx="731">
                  <c:v>4.290000000000014E-6</c:v>
                </c:pt>
                <c:pt idx="732">
                  <c:v>7.0400000000000241E-6</c:v>
                </c:pt>
                <c:pt idx="733">
                  <c:v>3.8700000000000104E-6</c:v>
                </c:pt>
                <c:pt idx="734">
                  <c:v>1.2400000000000039E-5</c:v>
                </c:pt>
                <c:pt idx="735">
                  <c:v>3.790000000000019E-7</c:v>
                </c:pt>
                <c:pt idx="736">
                  <c:v>2.970000000000008E-6</c:v>
                </c:pt>
                <c:pt idx="737">
                  <c:v>1.1700000000000056E-5</c:v>
                </c:pt>
                <c:pt idx="738">
                  <c:v>5.7300000000000239E-6</c:v>
                </c:pt>
                <c:pt idx="739">
                  <c:v>2.0300000000000051E-6</c:v>
                </c:pt>
                <c:pt idx="740">
                  <c:v>8.6200000000000208E-6</c:v>
                </c:pt>
                <c:pt idx="741">
                  <c:v>4.3500000000000126E-6</c:v>
                </c:pt>
                <c:pt idx="742">
                  <c:v>1.2200000000000039E-5</c:v>
                </c:pt>
                <c:pt idx="743">
                  <c:v>5.2600000000000127E-5</c:v>
                </c:pt>
                <c:pt idx="744">
                  <c:v>2.2400000000000107E-6</c:v>
                </c:pt>
                <c:pt idx="745">
                  <c:v>5.0600000000000134E-6</c:v>
                </c:pt>
                <c:pt idx="746">
                  <c:v>2.7600000000000125E-6</c:v>
                </c:pt>
                <c:pt idx="747">
                  <c:v>2.9400000000000104E-6</c:v>
                </c:pt>
                <c:pt idx="748">
                  <c:v>1.9100000000000088E-6</c:v>
                </c:pt>
                <c:pt idx="749">
                  <c:v>7.7600000000000206E-6</c:v>
                </c:pt>
                <c:pt idx="750">
                  <c:v>5.9500000000000235E-6</c:v>
                </c:pt>
                <c:pt idx="751">
                  <c:v>1.2999999999999999E-5</c:v>
                </c:pt>
                <c:pt idx="752">
                  <c:v>2.1200000000000089E-6</c:v>
                </c:pt>
                <c:pt idx="753">
                  <c:v>1.4200000000000037E-5</c:v>
                </c:pt>
                <c:pt idx="754">
                  <c:v>4.7500000000000147E-6</c:v>
                </c:pt>
                <c:pt idx="755">
                  <c:v>3.6200000000000135E-5</c:v>
                </c:pt>
                <c:pt idx="756">
                  <c:v>1.700000000000007E-7</c:v>
                </c:pt>
                <c:pt idx="757">
                  <c:v>3.0200000000000113E-6</c:v>
                </c:pt>
                <c:pt idx="758">
                  <c:v>6.9000000000000297E-6</c:v>
                </c:pt>
                <c:pt idx="759">
                  <c:v>8.1600000000000337E-6</c:v>
                </c:pt>
                <c:pt idx="760">
                  <c:v>1.6500000000000069E-5</c:v>
                </c:pt>
                <c:pt idx="761">
                  <c:v>5.9800000000000274E-6</c:v>
                </c:pt>
                <c:pt idx="762">
                  <c:v>4.6700000000000146E-6</c:v>
                </c:pt>
                <c:pt idx="763">
                  <c:v>2.5600000000000102E-6</c:v>
                </c:pt>
                <c:pt idx="764">
                  <c:v>5.0300000000000205E-6</c:v>
                </c:pt>
                <c:pt idx="765">
                  <c:v>1.8800000000000087E-6</c:v>
                </c:pt>
                <c:pt idx="766">
                  <c:v>4.8900000000000125E-6</c:v>
                </c:pt>
                <c:pt idx="767">
                  <c:v>1.6400000000000067E-5</c:v>
                </c:pt>
                <c:pt idx="768">
                  <c:v>1.2000000000000036E-5</c:v>
                </c:pt>
                <c:pt idx="769">
                  <c:v>3.5700000000000116E-6</c:v>
                </c:pt>
                <c:pt idx="770">
                  <c:v>5.0700000000000184E-6</c:v>
                </c:pt>
                <c:pt idx="771">
                  <c:v>4.1900000000000014E-6</c:v>
                </c:pt>
                <c:pt idx="772">
                  <c:v>9.1900000000000289E-6</c:v>
                </c:pt>
                <c:pt idx="773">
                  <c:v>5.3600000000000122E-6</c:v>
                </c:pt>
                <c:pt idx="774">
                  <c:v>1.680000000000007E-5</c:v>
                </c:pt>
                <c:pt idx="775" formatCode="General">
                  <c:v>1.2020000000000041E-5</c:v>
                </c:pt>
                <c:pt idx="776">
                  <c:v>1.9800000000000098E-6</c:v>
                </c:pt>
                <c:pt idx="777">
                  <c:v>3.2200000000000145E-6</c:v>
                </c:pt>
                <c:pt idx="778">
                  <c:v>1.2899999999999999E-6</c:v>
                </c:pt>
                <c:pt idx="779">
                  <c:v>8.6900000000000303E-6</c:v>
                </c:pt>
                <c:pt idx="780">
                  <c:v>1.1900000000000061E-5</c:v>
                </c:pt>
                <c:pt idx="781">
                  <c:v>1.3600000000000054E-5</c:v>
                </c:pt>
                <c:pt idx="782">
                  <c:v>2.7500000000000097E-6</c:v>
                </c:pt>
                <c:pt idx="783">
                  <c:v>2.7200000000000117E-6</c:v>
                </c:pt>
                <c:pt idx="784">
                  <c:v>2.9600000000000106E-6</c:v>
                </c:pt>
                <c:pt idx="785">
                  <c:v>4.400000000000018E-6</c:v>
                </c:pt>
                <c:pt idx="786">
                  <c:v>4.5300000000000176E-6</c:v>
                </c:pt>
                <c:pt idx="787">
                  <c:v>4.1500000000000094E-6</c:v>
                </c:pt>
                <c:pt idx="788">
                  <c:v>1.0499999999999999E-5</c:v>
                </c:pt>
                <c:pt idx="789">
                  <c:v>6.8900000000000204E-6</c:v>
                </c:pt>
                <c:pt idx="790">
                  <c:v>1.5200000000000053E-5</c:v>
                </c:pt>
                <c:pt idx="791">
                  <c:v>9.1700000000000291E-6</c:v>
                </c:pt>
                <c:pt idx="792">
                  <c:v>5.9700000000000292E-6</c:v>
                </c:pt>
                <c:pt idx="793" formatCode="General">
                  <c:v>1.4419999999999999E-5</c:v>
                </c:pt>
                <c:pt idx="794">
                  <c:v>3.5300000000000111E-6</c:v>
                </c:pt>
                <c:pt idx="795">
                  <c:v>3.180000000000014E-6</c:v>
                </c:pt>
                <c:pt idx="796">
                  <c:v>4.3200000000000095E-6</c:v>
                </c:pt>
                <c:pt idx="797">
                  <c:v>9.0500000000000404E-6</c:v>
                </c:pt>
                <c:pt idx="798">
                  <c:v>9.7400000000000067E-6</c:v>
                </c:pt>
                <c:pt idx="799">
                  <c:v>9.6500000000000364E-6</c:v>
                </c:pt>
                <c:pt idx="800">
                  <c:v>7.2200000000000215E-6</c:v>
                </c:pt>
                <c:pt idx="801">
                  <c:v>9.8100000000000399E-6</c:v>
                </c:pt>
                <c:pt idx="802">
                  <c:v>8.8400000000000331E-7</c:v>
                </c:pt>
                <c:pt idx="803">
                  <c:v>2.9800000000000098E-5</c:v>
                </c:pt>
                <c:pt idx="804">
                  <c:v>3.6000000000000151E-6</c:v>
                </c:pt>
                <c:pt idx="805">
                  <c:v>3.1000000000000127E-6</c:v>
                </c:pt>
                <c:pt idx="806">
                  <c:v>1.3800000000000065E-6</c:v>
                </c:pt>
                <c:pt idx="807">
                  <c:v>5.0700000000000184E-6</c:v>
                </c:pt>
                <c:pt idx="808">
                  <c:v>2.9400000000000104E-6</c:v>
                </c:pt>
                <c:pt idx="809">
                  <c:v>2.8900000000000071E-6</c:v>
                </c:pt>
                <c:pt idx="810">
                  <c:v>9.2000000000000271E-6</c:v>
                </c:pt>
                <c:pt idx="811">
                  <c:v>3.2600000000000154E-6</c:v>
                </c:pt>
                <c:pt idx="812">
                  <c:v>4.7800000000000186E-6</c:v>
                </c:pt>
                <c:pt idx="813">
                  <c:v>8.0100000000000266E-6</c:v>
                </c:pt>
                <c:pt idx="814">
                  <c:v>8.8400000000000331E-7</c:v>
                </c:pt>
                <c:pt idx="815">
                  <c:v>1.6700000000000079E-6</c:v>
                </c:pt>
                <c:pt idx="816">
                  <c:v>4.2300000000000174E-5</c:v>
                </c:pt>
                <c:pt idx="817">
                  <c:v>1.7500000000000066E-5</c:v>
                </c:pt>
                <c:pt idx="818">
                  <c:v>5.8400000000000186E-6</c:v>
                </c:pt>
                <c:pt idx="819">
                  <c:v>4.0700000000000161E-6</c:v>
                </c:pt>
                <c:pt idx="820">
                  <c:v>1.7100000000000059E-6</c:v>
                </c:pt>
                <c:pt idx="821">
                  <c:v>4.8500000000000129E-6</c:v>
                </c:pt>
                <c:pt idx="822">
                  <c:v>1.7300000000000048E-5</c:v>
                </c:pt>
                <c:pt idx="823">
                  <c:v>4.8100000000000115E-6</c:v>
                </c:pt>
                <c:pt idx="824">
                  <c:v>4.0700000000000161E-6</c:v>
                </c:pt>
                <c:pt idx="825">
                  <c:v>1.7100000000000059E-6</c:v>
                </c:pt>
                <c:pt idx="826">
                  <c:v>7.3000000000000233E-6</c:v>
                </c:pt>
                <c:pt idx="827">
                  <c:v>4.6500000000000105E-6</c:v>
                </c:pt>
                <c:pt idx="828">
                  <c:v>7.6700000000000231E-6</c:v>
                </c:pt>
                <c:pt idx="829">
                  <c:v>6.3000000000000201E-6</c:v>
                </c:pt>
                <c:pt idx="830">
                  <c:v>1.0100000000000034E-5</c:v>
                </c:pt>
                <c:pt idx="831">
                  <c:v>8.4900000000000305E-6</c:v>
                </c:pt>
                <c:pt idx="832">
                  <c:v>1.1800000000000061E-6</c:v>
                </c:pt>
                <c:pt idx="833">
                  <c:v>5.0000000000000173E-6</c:v>
                </c:pt>
                <c:pt idx="834">
                  <c:v>1.5500000000000055E-5</c:v>
                </c:pt>
                <c:pt idx="835">
                  <c:v>3.0900000000000098E-6</c:v>
                </c:pt>
                <c:pt idx="836">
                  <c:v>6.3300000000000233E-6</c:v>
                </c:pt>
                <c:pt idx="837">
                  <c:v>3.9000000000000135E-6</c:v>
                </c:pt>
                <c:pt idx="838" formatCode="General">
                  <c:v>8.8400000000000289E-6</c:v>
                </c:pt>
                <c:pt idx="839">
                  <c:v>1.8700000000000072E-5</c:v>
                </c:pt>
                <c:pt idx="840">
                  <c:v>4.9500000000000187E-6</c:v>
                </c:pt>
                <c:pt idx="841">
                  <c:v>8.9500000000000431E-6</c:v>
                </c:pt>
                <c:pt idx="842" formatCode="General">
                  <c:v>2.9400000000000104E-6</c:v>
                </c:pt>
                <c:pt idx="843">
                  <c:v>6.0000000000000205E-6</c:v>
                </c:pt>
                <c:pt idx="844">
                  <c:v>8.6700000000000288E-6</c:v>
                </c:pt>
                <c:pt idx="845">
                  <c:v>2.1200000000000089E-6</c:v>
                </c:pt>
                <c:pt idx="846">
                  <c:v>6.4700000000000304E-6</c:v>
                </c:pt>
                <c:pt idx="847">
                  <c:v>1.6500000000000069E-5</c:v>
                </c:pt>
                <c:pt idx="848">
                  <c:v>3.8000000000000123E-6</c:v>
                </c:pt>
                <c:pt idx="849">
                  <c:v>2.7500000000000089E-5</c:v>
                </c:pt>
                <c:pt idx="850">
                  <c:v>1.9900000000000093E-6</c:v>
                </c:pt>
                <c:pt idx="851">
                  <c:v>6.400000000000026E-6</c:v>
                </c:pt>
                <c:pt idx="852">
                  <c:v>9.5500000000000424E-6</c:v>
                </c:pt>
                <c:pt idx="853">
                  <c:v>2.0600000000000082E-6</c:v>
                </c:pt>
                <c:pt idx="854">
                  <c:v>6.5400000000000238E-6</c:v>
                </c:pt>
                <c:pt idx="855">
                  <c:v>2.7400000000000127E-6</c:v>
                </c:pt>
                <c:pt idx="856">
                  <c:v>2.8400000000000088E-6</c:v>
                </c:pt>
                <c:pt idx="857">
                  <c:v>1.6700000000000093E-7</c:v>
                </c:pt>
                <c:pt idx="858">
                  <c:v>6.320000000000014E-6</c:v>
                </c:pt>
                <c:pt idx="859">
                  <c:v>1.7500000000000066E-5</c:v>
                </c:pt>
                <c:pt idx="860">
                  <c:v>4.6000000000000127E-6</c:v>
                </c:pt>
                <c:pt idx="861">
                  <c:v>5.0100000000000139E-6</c:v>
                </c:pt>
                <c:pt idx="862">
                  <c:v>9.4000000000000404E-6</c:v>
                </c:pt>
                <c:pt idx="863">
                  <c:v>1.1600000000000058E-6</c:v>
                </c:pt>
                <c:pt idx="864">
                  <c:v>5.0600000000000134E-6</c:v>
                </c:pt>
                <c:pt idx="865">
                  <c:v>4.8400000000000138E-6</c:v>
                </c:pt>
                <c:pt idx="866" formatCode="General">
                  <c:v>1.3990000000000049E-5</c:v>
                </c:pt>
                <c:pt idx="867">
                  <c:v>2.8800000000000097E-6</c:v>
                </c:pt>
                <c:pt idx="868">
                  <c:v>7.7600000000000206E-6</c:v>
                </c:pt>
                <c:pt idx="869">
                  <c:v>9.6600000000000312E-6</c:v>
                </c:pt>
                <c:pt idx="870">
                  <c:v>2.7300000000000103E-6</c:v>
                </c:pt>
                <c:pt idx="871">
                  <c:v>8.7400000000000027E-6</c:v>
                </c:pt>
                <c:pt idx="872">
                  <c:v>1.2600000000000042E-5</c:v>
                </c:pt>
                <c:pt idx="873">
                  <c:v>6.7700000000000309E-6</c:v>
                </c:pt>
                <c:pt idx="874">
                  <c:v>3.1500000000000109E-6</c:v>
                </c:pt>
                <c:pt idx="875">
                  <c:v>1.1700000000000056E-5</c:v>
                </c:pt>
                <c:pt idx="876">
                  <c:v>8.3000000000000357E-6</c:v>
                </c:pt>
                <c:pt idx="877">
                  <c:v>9.9400000000000319E-6</c:v>
                </c:pt>
                <c:pt idx="878">
                  <c:v>5.2000000000000205E-6</c:v>
                </c:pt>
                <c:pt idx="879">
                  <c:v>1.1199999999999999E-5</c:v>
                </c:pt>
                <c:pt idx="880">
                  <c:v>1.6300000000000075E-6</c:v>
                </c:pt>
                <c:pt idx="881">
                  <c:v>1.2100000000000043E-6</c:v>
                </c:pt>
                <c:pt idx="882">
                  <c:v>5.1600000000000116E-6</c:v>
                </c:pt>
                <c:pt idx="883">
                  <c:v>1.2099999999999999E-5</c:v>
                </c:pt>
                <c:pt idx="884">
                  <c:v>5.5900000000000176E-6</c:v>
                </c:pt>
                <c:pt idx="885">
                  <c:v>2.9600000000000106E-6</c:v>
                </c:pt>
                <c:pt idx="886">
                  <c:v>2.7600000000000125E-6</c:v>
                </c:pt>
                <c:pt idx="887">
                  <c:v>4.1400000000000103E-6</c:v>
                </c:pt>
                <c:pt idx="888">
                  <c:v>1.7800000000000067E-6</c:v>
                </c:pt>
                <c:pt idx="889">
                  <c:v>8.7300000000000028E-6</c:v>
                </c:pt>
                <c:pt idx="890">
                  <c:v>2.8800000000000097E-6</c:v>
                </c:pt>
                <c:pt idx="891">
                  <c:v>8.5800000000000422E-7</c:v>
                </c:pt>
                <c:pt idx="892">
                  <c:v>2.7900000000000106E-6</c:v>
                </c:pt>
                <c:pt idx="893">
                  <c:v>2.9100000000000077E-6</c:v>
                </c:pt>
                <c:pt idx="894">
                  <c:v>4.2200000000000121E-6</c:v>
                </c:pt>
                <c:pt idx="895">
                  <c:v>5.0600000000000134E-6</c:v>
                </c:pt>
                <c:pt idx="896">
                  <c:v>1.1800000000000061E-6</c:v>
                </c:pt>
                <c:pt idx="897" formatCode="General">
                  <c:v>3.0500000000000093E-6</c:v>
                </c:pt>
                <c:pt idx="898">
                  <c:v>4.9300000000000239E-6</c:v>
                </c:pt>
                <c:pt idx="899">
                  <c:v>1.9600000000000088E-6</c:v>
                </c:pt>
                <c:pt idx="900">
                  <c:v>2.8800000000000097E-6</c:v>
                </c:pt>
                <c:pt idx="901">
                  <c:v>8.0300000000000248E-6</c:v>
                </c:pt>
                <c:pt idx="902">
                  <c:v>2.7700000000000107E-6</c:v>
                </c:pt>
                <c:pt idx="903">
                  <c:v>6.8600000000000165E-6</c:v>
                </c:pt>
                <c:pt idx="904">
                  <c:v>4.4900000000000146E-6</c:v>
                </c:pt>
                <c:pt idx="905">
                  <c:v>6.9900000000000279E-6</c:v>
                </c:pt>
                <c:pt idx="906">
                  <c:v>1.9100000000000088E-6</c:v>
                </c:pt>
                <c:pt idx="907">
                  <c:v>4.5300000000000176E-6</c:v>
                </c:pt>
                <c:pt idx="908">
                  <c:v>1.7400000000000066E-6</c:v>
                </c:pt>
                <c:pt idx="909">
                  <c:v>2.4500000000000062E-6</c:v>
                </c:pt>
                <c:pt idx="910">
                  <c:v>8.4100000000000279E-6</c:v>
                </c:pt>
                <c:pt idx="911">
                  <c:v>1.1700000000000064E-6</c:v>
                </c:pt>
                <c:pt idx="912">
                  <c:v>4.2000000000000126E-5</c:v>
                </c:pt>
                <c:pt idx="913">
                  <c:v>7.1200000000000157E-6</c:v>
                </c:pt>
                <c:pt idx="914">
                  <c:v>1.6300000000000071E-5</c:v>
                </c:pt>
                <c:pt idx="915">
                  <c:v>4.2600000000000134E-6</c:v>
                </c:pt>
                <c:pt idx="916">
                  <c:v>3.1200000000000121E-6</c:v>
                </c:pt>
                <c:pt idx="917">
                  <c:v>4.4200000000000136E-6</c:v>
                </c:pt>
                <c:pt idx="918">
                  <c:v>3.540000000000014E-6</c:v>
                </c:pt>
                <c:pt idx="919">
                  <c:v>3.2900000000000125E-6</c:v>
                </c:pt>
                <c:pt idx="920">
                  <c:v>7.6500000000000199E-6</c:v>
                </c:pt>
                <c:pt idx="921">
                  <c:v>4.1700000000000126E-6</c:v>
                </c:pt>
                <c:pt idx="922">
                  <c:v>4.8300000000000164E-6</c:v>
                </c:pt>
                <c:pt idx="923">
                  <c:v>2.8400000000000074E-5</c:v>
                </c:pt>
                <c:pt idx="924">
                  <c:v>5.7600000000000185E-6</c:v>
                </c:pt>
                <c:pt idx="925">
                  <c:v>9.2000000000000271E-6</c:v>
                </c:pt>
                <c:pt idx="926">
                  <c:v>9.8900000000000425E-6</c:v>
                </c:pt>
                <c:pt idx="927" formatCode="General">
                  <c:v>2.0670000000000088E-5</c:v>
                </c:pt>
                <c:pt idx="928">
                  <c:v>3.0200000000000113E-6</c:v>
                </c:pt>
                <c:pt idx="929">
                  <c:v>2.3100000000000012E-6</c:v>
                </c:pt>
                <c:pt idx="930">
                  <c:v>3.7600000000000182E-6</c:v>
                </c:pt>
                <c:pt idx="931">
                  <c:v>4.040000000000013E-6</c:v>
                </c:pt>
                <c:pt idx="932">
                  <c:v>3.4400000000000124E-6</c:v>
                </c:pt>
                <c:pt idx="933">
                  <c:v>2.3900000000000051E-6</c:v>
                </c:pt>
                <c:pt idx="934">
                  <c:v>6.4100000000000233E-6</c:v>
                </c:pt>
                <c:pt idx="935">
                  <c:v>5.2700000000000215E-6</c:v>
                </c:pt>
                <c:pt idx="936">
                  <c:v>4.5100000000000136E-6</c:v>
                </c:pt>
                <c:pt idx="937">
                  <c:v>1.0000000000000035E-5</c:v>
                </c:pt>
                <c:pt idx="938">
                  <c:v>3.1000000000000127E-6</c:v>
                </c:pt>
                <c:pt idx="939">
                  <c:v>4.6100000000000024E-6</c:v>
                </c:pt>
                <c:pt idx="940">
                  <c:v>3.7900000000000154E-6</c:v>
                </c:pt>
                <c:pt idx="941">
                  <c:v>3.2700000000000127E-6</c:v>
                </c:pt>
                <c:pt idx="942" formatCode="General">
                  <c:v>1.3170000000000031E-5</c:v>
                </c:pt>
                <c:pt idx="943">
                  <c:v>9.8800000000000409E-6</c:v>
                </c:pt>
                <c:pt idx="944">
                  <c:v>6.6000000000000181E-6</c:v>
                </c:pt>
                <c:pt idx="945">
                  <c:v>4.9800000000000235E-6</c:v>
                </c:pt>
                <c:pt idx="946">
                  <c:v>1.1800000000000073E-7</c:v>
                </c:pt>
                <c:pt idx="947">
                  <c:v>4.1600000000000002E-5</c:v>
                </c:pt>
                <c:pt idx="948">
                  <c:v>1.2999999999999999E-5</c:v>
                </c:pt>
                <c:pt idx="949">
                  <c:v>4.6500000000000033E-5</c:v>
                </c:pt>
                <c:pt idx="950">
                  <c:v>9.5500000000000424E-6</c:v>
                </c:pt>
                <c:pt idx="951">
                  <c:v>6.4200000000000207E-6</c:v>
                </c:pt>
                <c:pt idx="952">
                  <c:v>1.0499999999999999E-5</c:v>
                </c:pt>
                <c:pt idx="953">
                  <c:v>1.3100000000000049E-5</c:v>
                </c:pt>
                <c:pt idx="954">
                  <c:v>1.8900000000000082E-6</c:v>
                </c:pt>
                <c:pt idx="955">
                  <c:v>4.0100000000000116E-6</c:v>
                </c:pt>
                <c:pt idx="956">
                  <c:v>4.2100000000000131E-6</c:v>
                </c:pt>
                <c:pt idx="957">
                  <c:v>6.4900000000000251E-6</c:v>
                </c:pt>
                <c:pt idx="958">
                  <c:v>5.7800000000000234E-6</c:v>
                </c:pt>
                <c:pt idx="959">
                  <c:v>1.9500000000000078E-5</c:v>
                </c:pt>
                <c:pt idx="960">
                  <c:v>4.8100000000000115E-6</c:v>
                </c:pt>
                <c:pt idx="961">
                  <c:v>4.0600000000000103E-6</c:v>
                </c:pt>
                <c:pt idx="962">
                  <c:v>5.5900000000000176E-6</c:v>
                </c:pt>
                <c:pt idx="963">
                  <c:v>1.2400000000000039E-5</c:v>
                </c:pt>
                <c:pt idx="964">
                  <c:v>7.2300000000000307E-6</c:v>
                </c:pt>
                <c:pt idx="965">
                  <c:v>6.5000000000000233E-6</c:v>
                </c:pt>
                <c:pt idx="966">
                  <c:v>3.4800000000000124E-6</c:v>
                </c:pt>
                <c:pt idx="967">
                  <c:v>3.1000000000000127E-6</c:v>
                </c:pt>
                <c:pt idx="968">
                  <c:v>7.4200000000000255E-6</c:v>
                </c:pt>
                <c:pt idx="969">
                  <c:v>3.6700000000000131E-6</c:v>
                </c:pt>
                <c:pt idx="970" formatCode="General">
                  <c:v>1.0220000000000036E-5</c:v>
                </c:pt>
                <c:pt idx="971">
                  <c:v>7.0500000000000267E-7</c:v>
                </c:pt>
                <c:pt idx="972">
                  <c:v>1.4800000000000053E-5</c:v>
                </c:pt>
                <c:pt idx="973">
                  <c:v>1.8700000000000081E-6</c:v>
                </c:pt>
                <c:pt idx="974">
                  <c:v>2.430000000000006E-6</c:v>
                </c:pt>
                <c:pt idx="975">
                  <c:v>4.5000000000000145E-6</c:v>
                </c:pt>
                <c:pt idx="976">
                  <c:v>4.5400000000000141E-6</c:v>
                </c:pt>
                <c:pt idx="977">
                  <c:v>5.5800000000000194E-6</c:v>
                </c:pt>
                <c:pt idx="978">
                  <c:v>8.4700000000000358E-6</c:v>
                </c:pt>
                <c:pt idx="979">
                  <c:v>1.200000000000004E-6</c:v>
                </c:pt>
                <c:pt idx="980">
                  <c:v>9.5300000000000307E-6</c:v>
                </c:pt>
                <c:pt idx="981">
                  <c:v>7.560000000000028E-7</c:v>
                </c:pt>
                <c:pt idx="982">
                  <c:v>1.7800000000000067E-5</c:v>
                </c:pt>
                <c:pt idx="983">
                  <c:v>4.050000000000012E-6</c:v>
                </c:pt>
                <c:pt idx="984">
                  <c:v>4.240000000000017E-6</c:v>
                </c:pt>
                <c:pt idx="985">
                  <c:v>5.3100000000000135E-6</c:v>
                </c:pt>
                <c:pt idx="986">
                  <c:v>1.1100000000000048E-5</c:v>
                </c:pt>
                <c:pt idx="987">
                  <c:v>4.3500000000000126E-6</c:v>
                </c:pt>
                <c:pt idx="988">
                  <c:v>1.2799999999999999E-5</c:v>
                </c:pt>
                <c:pt idx="989">
                  <c:v>4.9700000000000253E-6</c:v>
                </c:pt>
                <c:pt idx="990">
                  <c:v>1.7800000000000067E-5</c:v>
                </c:pt>
                <c:pt idx="991">
                  <c:v>1.1300000000000051E-5</c:v>
                </c:pt>
                <c:pt idx="992">
                  <c:v>9.1000000000000281E-6</c:v>
                </c:pt>
                <c:pt idx="993" formatCode="General">
                  <c:v>1.2119999999999999E-5</c:v>
                </c:pt>
                <c:pt idx="994">
                  <c:v>1.7099999999999999E-5</c:v>
                </c:pt>
                <c:pt idx="995">
                  <c:v>3.5200000000000125E-6</c:v>
                </c:pt>
                <c:pt idx="996">
                  <c:v>1.0300000000000034E-5</c:v>
                </c:pt>
                <c:pt idx="997">
                  <c:v>3.0000000000000111E-6</c:v>
                </c:pt>
                <c:pt idx="998">
                  <c:v>1.8700000000000072E-5</c:v>
                </c:pt>
                <c:pt idx="999">
                  <c:v>7.1800000000000236E-6</c:v>
                </c:pt>
              </c:numCache>
            </c:numRef>
          </c:xVal>
          <c:yVal>
            <c:numRef>
              <c:f>'Five day dietary records -Three'!$AS$4:$AS$1003</c:f>
              <c:numCache>
                <c:formatCode>0.00000%</c:formatCode>
                <c:ptCount val="1000"/>
                <c:pt idx="0">
                  <c:v>3.0882021360412235E-6</c:v>
                </c:pt>
                <c:pt idx="1">
                  <c:v>1.1423797229781543E-6</c:v>
                </c:pt>
                <c:pt idx="2">
                  <c:v>3.3261818670382689E-6</c:v>
                </c:pt>
                <c:pt idx="3">
                  <c:v>1.1547352660556994E-6</c:v>
                </c:pt>
                <c:pt idx="4">
                  <c:v>3.0267747220591584E-6</c:v>
                </c:pt>
                <c:pt idx="5">
                  <c:v>3.6697360930304684E-6</c:v>
                </c:pt>
                <c:pt idx="6">
                  <c:v>1.6560983939939499E-6</c:v>
                </c:pt>
                <c:pt idx="7">
                  <c:v>3.0216725809850788E-6</c:v>
                </c:pt>
                <c:pt idx="8">
                  <c:v>3.2429878820039616E-6</c:v>
                </c:pt>
                <c:pt idx="9">
                  <c:v>3.1268243610327463E-6</c:v>
                </c:pt>
                <c:pt idx="10">
                  <c:v>1.8810591470241932E-6</c:v>
                </c:pt>
                <c:pt idx="11">
                  <c:v>3.1853300640705308E-6</c:v>
                </c:pt>
                <c:pt idx="12">
                  <c:v>1.5831524409293324E-6</c:v>
                </c:pt>
                <c:pt idx="13">
                  <c:v>2.1135286300477719E-6</c:v>
                </c:pt>
                <c:pt idx="14">
                  <c:v>3.6900549089580302E-6</c:v>
                </c:pt>
                <c:pt idx="15">
                  <c:v>7.2697223103546553E-7</c:v>
                </c:pt>
                <c:pt idx="16">
                  <c:v>8.5836482300294896E-6</c:v>
                </c:pt>
                <c:pt idx="17">
                  <c:v>2.3225420790140591E-6</c:v>
                </c:pt>
                <c:pt idx="18">
                  <c:v>8.9371252897763287E-7</c:v>
                </c:pt>
                <c:pt idx="19">
                  <c:v>3.6686625179527418E-6</c:v>
                </c:pt>
                <c:pt idx="20">
                  <c:v>8.5806499598107237E-7</c:v>
                </c:pt>
                <c:pt idx="21">
                  <c:v>1.0479967629351001E-6</c:v>
                </c:pt>
                <c:pt idx="22">
                  <c:v>1.387392073013421E-6</c:v>
                </c:pt>
                <c:pt idx="23">
                  <c:v>9.7251044294921708E-7</c:v>
                </c:pt>
                <c:pt idx="24">
                  <c:v>5.4243856540381452E-6</c:v>
                </c:pt>
                <c:pt idx="25">
                  <c:v>1.6702031059878747E-6</c:v>
                </c:pt>
                <c:pt idx="26">
                  <c:v>2.221729299947142E-6</c:v>
                </c:pt>
                <c:pt idx="27">
                  <c:v>1.5853753879469022E-6</c:v>
                </c:pt>
                <c:pt idx="28">
                  <c:v>1.9852152510679909E-6</c:v>
                </c:pt>
                <c:pt idx="29">
                  <c:v>1.9316683619763448E-6</c:v>
                </c:pt>
                <c:pt idx="30">
                  <c:v>9.6763613001371605E-7</c:v>
                </c:pt>
                <c:pt idx="31">
                  <c:v>2.1989267429489874E-6</c:v>
                </c:pt>
                <c:pt idx="32">
                  <c:v>3.2527630570200621E-6</c:v>
                </c:pt>
                <c:pt idx="33">
                  <c:v>1.8631776039512809E-6</c:v>
                </c:pt>
                <c:pt idx="34">
                  <c:v>3.1592831589932855E-6</c:v>
                </c:pt>
                <c:pt idx="35">
                  <c:v>1.2350735549659966E-6</c:v>
                </c:pt>
                <c:pt idx="36">
                  <c:v>1.6096588919367696E-6</c:v>
                </c:pt>
                <c:pt idx="37">
                  <c:v>1.5328365060440811E-6</c:v>
                </c:pt>
                <c:pt idx="38">
                  <c:v>2.2231966450192566E-6</c:v>
                </c:pt>
                <c:pt idx="39">
                  <c:v>5.9105426799988212E-7</c:v>
                </c:pt>
                <c:pt idx="40">
                  <c:v>1.7190775560038744E-6</c:v>
                </c:pt>
                <c:pt idx="41">
                  <c:v>2.0024720539879645E-6</c:v>
                </c:pt>
                <c:pt idx="42">
                  <c:v>2.5401092860022481E-6</c:v>
                </c:pt>
                <c:pt idx="43">
                  <c:v>3.2358669740517652E-6</c:v>
                </c:pt>
                <c:pt idx="44">
                  <c:v>1.7093995980133089E-6</c:v>
                </c:pt>
                <c:pt idx="45">
                  <c:v>2.458104659979206E-6</c:v>
                </c:pt>
                <c:pt idx="46">
                  <c:v>5.0692549419295744E-6</c:v>
                </c:pt>
                <c:pt idx="47">
                  <c:v>1.1754153719323376E-6</c:v>
                </c:pt>
                <c:pt idx="48">
                  <c:v>3.147210644982597E-6</c:v>
                </c:pt>
                <c:pt idx="49">
                  <c:v>1.9947478010351563E-6</c:v>
                </c:pt>
                <c:pt idx="50">
                  <c:v>4.0404517440606687E-6</c:v>
                </c:pt>
                <c:pt idx="51">
                  <c:v>2.1486006400550756E-6</c:v>
                </c:pt>
                <c:pt idx="52">
                  <c:v>8.2420149198015158E-7</c:v>
                </c:pt>
                <c:pt idx="53">
                  <c:v>2.2113108849453184E-6</c:v>
                </c:pt>
                <c:pt idx="54">
                  <c:v>2.1248152999930882E-6</c:v>
                </c:pt>
                <c:pt idx="55">
                  <c:v>1.9301262240389942E-6</c:v>
                </c:pt>
                <c:pt idx="56">
                  <c:v>1.4186347129907541E-6</c:v>
                </c:pt>
                <c:pt idx="57">
                  <c:v>1.6089106119920931E-6</c:v>
                </c:pt>
                <c:pt idx="58">
                  <c:v>1.9656829739744899E-6</c:v>
                </c:pt>
                <c:pt idx="59">
                  <c:v>1.5011311529633565E-6</c:v>
                </c:pt>
                <c:pt idx="60">
                  <c:v>3.7296743529680229E-6</c:v>
                </c:pt>
                <c:pt idx="61">
                  <c:v>2.07114558293143E-6</c:v>
                </c:pt>
                <c:pt idx="62">
                  <c:v>2.2375203759850282E-6</c:v>
                </c:pt>
                <c:pt idx="63">
                  <c:v>2.8600181410354362E-6</c:v>
                </c:pt>
                <c:pt idx="64">
                  <c:v>3.3674258899907367E-6</c:v>
                </c:pt>
                <c:pt idx="65">
                  <c:v>3.1213073910407862E-6</c:v>
                </c:pt>
                <c:pt idx="66">
                  <c:v>4.4834282739714321E-6</c:v>
                </c:pt>
                <c:pt idx="67">
                  <c:v>8.5950081000874346E-7</c:v>
                </c:pt>
                <c:pt idx="68">
                  <c:v>2.3187522309342514E-6</c:v>
                </c:pt>
                <c:pt idx="69">
                  <c:v>1.9829625330203367E-6</c:v>
                </c:pt>
                <c:pt idx="70">
                  <c:v>1.1805453610236408E-6</c:v>
                </c:pt>
                <c:pt idx="71">
                  <c:v>5.0285990569420933E-6</c:v>
                </c:pt>
                <c:pt idx="72">
                  <c:v>2.3309712550201423E-6</c:v>
                </c:pt>
                <c:pt idx="73">
                  <c:v>1.9071886110566621E-6</c:v>
                </c:pt>
                <c:pt idx="74">
                  <c:v>7.0184229699066518E-7</c:v>
                </c:pt>
                <c:pt idx="75">
                  <c:v>2.2797702780508297E-6</c:v>
                </c:pt>
                <c:pt idx="76">
                  <c:v>1.8772332710170814E-6</c:v>
                </c:pt>
                <c:pt idx="77">
                  <c:v>2.1862672909378589E-6</c:v>
                </c:pt>
                <c:pt idx="78">
                  <c:v>4.4764540270137055E-6</c:v>
                </c:pt>
                <c:pt idx="79">
                  <c:v>2.6973412509789955E-6</c:v>
                </c:pt>
                <c:pt idx="80">
                  <c:v>1.1724504770427371E-6</c:v>
                </c:pt>
                <c:pt idx="81">
                  <c:v>2.7846152609356663E-6</c:v>
                </c:pt>
                <c:pt idx="82">
                  <c:v>5.1186214270160381E-6</c:v>
                </c:pt>
                <c:pt idx="83">
                  <c:v>3.7283536309473868E-6</c:v>
                </c:pt>
                <c:pt idx="84">
                  <c:v>3.1355021590684443E-6</c:v>
                </c:pt>
                <c:pt idx="85">
                  <c:v>1.6939087180389875E-6</c:v>
                </c:pt>
                <c:pt idx="86">
                  <c:v>3.4225551679867402E-6</c:v>
                </c:pt>
                <c:pt idx="87">
                  <c:v>5.3369253829771682E-6</c:v>
                </c:pt>
                <c:pt idx="88">
                  <c:v>2.7042277450562058E-6</c:v>
                </c:pt>
                <c:pt idx="89">
                  <c:v>1.5685054380298938E-6</c:v>
                </c:pt>
                <c:pt idx="90">
                  <c:v>1.6548976610408849E-6</c:v>
                </c:pt>
                <c:pt idx="91">
                  <c:v>3.4450684439946211E-6</c:v>
                </c:pt>
                <c:pt idx="92">
                  <c:v>2.0301254099308608E-6</c:v>
                </c:pt>
                <c:pt idx="93">
                  <c:v>8.9467878197524958E-7</c:v>
                </c:pt>
                <c:pt idx="94">
                  <c:v>2.2886639089847552E-6</c:v>
                </c:pt>
                <c:pt idx="95">
                  <c:v>2.0292552029843663E-6</c:v>
                </c:pt>
                <c:pt idx="96">
                  <c:v>9.7973206706569723E-7</c:v>
                </c:pt>
                <c:pt idx="97">
                  <c:v>2.4988808779369403E-6</c:v>
                </c:pt>
                <c:pt idx="98">
                  <c:v>3.2298171819889033E-6</c:v>
                </c:pt>
                <c:pt idx="99">
                  <c:v>4.1747875160069705E-6</c:v>
                </c:pt>
                <c:pt idx="100">
                  <c:v>1.8431375319494315E-6</c:v>
                </c:pt>
                <c:pt idx="101">
                  <c:v>8.5520236595471602E-7</c:v>
                </c:pt>
                <c:pt idx="102">
                  <c:v>2.1429200430134282E-6</c:v>
                </c:pt>
                <c:pt idx="103">
                  <c:v>2.650757870981136E-6</c:v>
                </c:pt>
                <c:pt idx="104">
                  <c:v>1.1737408119927362E-6</c:v>
                </c:pt>
                <c:pt idx="105">
                  <c:v>1.239994489026233E-6</c:v>
                </c:pt>
                <c:pt idx="106">
                  <c:v>9.3325722900772853E-7</c:v>
                </c:pt>
                <c:pt idx="107">
                  <c:v>1.3153307619973078E-6</c:v>
                </c:pt>
                <c:pt idx="108">
                  <c:v>6.8700692793300074E-7</c:v>
                </c:pt>
                <c:pt idx="109">
                  <c:v>1.6658846270445377E-6</c:v>
                </c:pt>
                <c:pt idx="110">
                  <c:v>7.8630599304574595E-7</c:v>
                </c:pt>
                <c:pt idx="111">
                  <c:v>3.306472627997446E-6</c:v>
                </c:pt>
                <c:pt idx="112">
                  <c:v>1.6524209969759405E-6</c:v>
                </c:pt>
                <c:pt idx="113">
                  <c:v>2.8366182789341182E-6</c:v>
                </c:pt>
                <c:pt idx="114">
                  <c:v>1.0257712919781169E-6</c:v>
                </c:pt>
                <c:pt idx="115">
                  <c:v>2.059174683068939E-6</c:v>
                </c:pt>
                <c:pt idx="116">
                  <c:v>3.5639691860467481E-6</c:v>
                </c:pt>
                <c:pt idx="117">
                  <c:v>8.9351720760078363E-6</c:v>
                </c:pt>
                <c:pt idx="118">
                  <c:v>1.5899734110291799E-6</c:v>
                </c:pt>
                <c:pt idx="119">
                  <c:v>2.0806529690276012E-6</c:v>
                </c:pt>
                <c:pt idx="120">
                  <c:v>1.4197182649411435E-6</c:v>
                </c:pt>
                <c:pt idx="121">
                  <c:v>1.2220899129999937E-6</c:v>
                </c:pt>
                <c:pt idx="122">
                  <c:v>6.8717025200726727E-7</c:v>
                </c:pt>
                <c:pt idx="123">
                  <c:v>4.1532193719717852E-6</c:v>
                </c:pt>
                <c:pt idx="124">
                  <c:v>1.3464243639305149E-6</c:v>
                </c:pt>
                <c:pt idx="125">
                  <c:v>1.6819203879947547E-6</c:v>
                </c:pt>
                <c:pt idx="126">
                  <c:v>1.9782284789471397E-6</c:v>
                </c:pt>
                <c:pt idx="127">
                  <c:v>1.7142239720158213E-6</c:v>
                </c:pt>
                <c:pt idx="128">
                  <c:v>2.9852261239682351E-6</c:v>
                </c:pt>
                <c:pt idx="129">
                  <c:v>7.8933755503385535E-7</c:v>
                </c:pt>
                <c:pt idx="130">
                  <c:v>8.5465270402096778E-7</c:v>
                </c:pt>
                <c:pt idx="131">
                  <c:v>1.2841691599874176E-6</c:v>
                </c:pt>
                <c:pt idx="132">
                  <c:v>7.1405040998229433E-7</c:v>
                </c:pt>
                <c:pt idx="133">
                  <c:v>4.6055725070459625E-6</c:v>
                </c:pt>
                <c:pt idx="134">
                  <c:v>2.2889891009470073E-6</c:v>
                </c:pt>
                <c:pt idx="135">
                  <c:v>1.4347866529362853E-6</c:v>
                </c:pt>
                <c:pt idx="136">
                  <c:v>1.3470974970175602E-6</c:v>
                </c:pt>
                <c:pt idx="137">
                  <c:v>3.9578488980396392E-6</c:v>
                </c:pt>
                <c:pt idx="138">
                  <c:v>4.3252981140540505E-6</c:v>
                </c:pt>
                <c:pt idx="139">
                  <c:v>2.0241311810309673E-6</c:v>
                </c:pt>
                <c:pt idx="140">
                  <c:v>3.4660050940260653E-6</c:v>
                </c:pt>
                <c:pt idx="141">
                  <c:v>1.0910967000654641E-6</c:v>
                </c:pt>
                <c:pt idx="142">
                  <c:v>2.4437271039801198E-6</c:v>
                </c:pt>
                <c:pt idx="143">
                  <c:v>1.5383703170357469E-6</c:v>
                </c:pt>
                <c:pt idx="144">
                  <c:v>2.3413575250685945E-6</c:v>
                </c:pt>
                <c:pt idx="145">
                  <c:v>1.3310137339317489E-6</c:v>
                </c:pt>
                <c:pt idx="146">
                  <c:v>3.6676975780381075E-6</c:v>
                </c:pt>
                <c:pt idx="147">
                  <c:v>5.8984074159696109E-6</c:v>
                </c:pt>
                <c:pt idx="148">
                  <c:v>1.9273707640366052E-6</c:v>
                </c:pt>
                <c:pt idx="149">
                  <c:v>2.429299291009108E-6</c:v>
                </c:pt>
                <c:pt idx="150">
                  <c:v>1.1101607290697821E-6</c:v>
                </c:pt>
                <c:pt idx="151">
                  <c:v>9.9612875601451857E-7</c:v>
                </c:pt>
                <c:pt idx="152">
                  <c:v>2.2799125970607384E-6</c:v>
                </c:pt>
                <c:pt idx="153">
                  <c:v>1.0645032820377781E-6</c:v>
                </c:pt>
                <c:pt idx="154">
                  <c:v>2.5636005679530306E-6</c:v>
                </c:pt>
                <c:pt idx="155">
                  <c:v>1.1341641339868219E-6</c:v>
                </c:pt>
                <c:pt idx="156">
                  <c:v>8.8202625406097878E-7</c:v>
                </c:pt>
                <c:pt idx="157">
                  <c:v>1.6831472379408374E-6</c:v>
                </c:pt>
                <c:pt idx="158">
                  <c:v>3.169061551062687E-6</c:v>
                </c:pt>
                <c:pt idx="159">
                  <c:v>2.1760031430062592E-6</c:v>
                </c:pt>
                <c:pt idx="160">
                  <c:v>3.5455068629630827E-6</c:v>
                </c:pt>
                <c:pt idx="161">
                  <c:v>1.2740920300302665E-6</c:v>
                </c:pt>
                <c:pt idx="162">
                  <c:v>2.7489849699691296E-6</c:v>
                </c:pt>
                <c:pt idx="163">
                  <c:v>1.3480667409737704E-6</c:v>
                </c:pt>
                <c:pt idx="164">
                  <c:v>9.4735188497452991E-7</c:v>
                </c:pt>
                <c:pt idx="165">
                  <c:v>4.3009428280527114E-6</c:v>
                </c:pt>
                <c:pt idx="166">
                  <c:v>7.4101015600547507E-6</c:v>
                </c:pt>
                <c:pt idx="167">
                  <c:v>1.9525721289426311E-6</c:v>
                </c:pt>
                <c:pt idx="168">
                  <c:v>3.3241837380160356E-6</c:v>
                </c:pt>
                <c:pt idx="169">
                  <c:v>8.1723344706574964E-7</c:v>
                </c:pt>
                <c:pt idx="170">
                  <c:v>1.3601950909958358E-6</c:v>
                </c:pt>
                <c:pt idx="171">
                  <c:v>2.8235678989574549E-6</c:v>
                </c:pt>
                <c:pt idx="172">
                  <c:v>2.8058867829372617E-6</c:v>
                </c:pt>
                <c:pt idx="173">
                  <c:v>1.7679557539906965E-6</c:v>
                </c:pt>
                <c:pt idx="174">
                  <c:v>2.7946425089453565E-6</c:v>
                </c:pt>
                <c:pt idx="175">
                  <c:v>1.1607962780146863E-6</c:v>
                </c:pt>
                <c:pt idx="176">
                  <c:v>2.4935769569367608E-6</c:v>
                </c:pt>
                <c:pt idx="177">
                  <c:v>6.7027826290200442E-6</c:v>
                </c:pt>
                <c:pt idx="178">
                  <c:v>2.3556656809375911E-6</c:v>
                </c:pt>
                <c:pt idx="179">
                  <c:v>1.9078229679792084E-6</c:v>
                </c:pt>
                <c:pt idx="180">
                  <c:v>1.6095335570298641E-6</c:v>
                </c:pt>
                <c:pt idx="181">
                  <c:v>1.2045081280120981E-6</c:v>
                </c:pt>
                <c:pt idx="182">
                  <c:v>1.3913787610420125E-6</c:v>
                </c:pt>
                <c:pt idx="183">
                  <c:v>4.4248493330201438E-6</c:v>
                </c:pt>
                <c:pt idx="184">
                  <c:v>1.3915209599701977E-6</c:v>
                </c:pt>
                <c:pt idx="185">
                  <c:v>1.7022696559365651E-6</c:v>
                </c:pt>
                <c:pt idx="186">
                  <c:v>1.7307015899348302E-6</c:v>
                </c:pt>
                <c:pt idx="187">
                  <c:v>1.2730713720543463E-6</c:v>
                </c:pt>
                <c:pt idx="188">
                  <c:v>1.4071779550306505E-6</c:v>
                </c:pt>
                <c:pt idx="189">
                  <c:v>1.7463343010604196E-6</c:v>
                </c:pt>
                <c:pt idx="190">
                  <c:v>3.2407960060254682E-6</c:v>
                </c:pt>
                <c:pt idx="191">
                  <c:v>1.2647506569862863E-6</c:v>
                </c:pt>
                <c:pt idx="192">
                  <c:v>1.3633375310462362E-6</c:v>
                </c:pt>
                <c:pt idx="193">
                  <c:v>2.6009406390414895E-6</c:v>
                </c:pt>
                <c:pt idx="194">
                  <c:v>1.7198855090328E-6</c:v>
                </c:pt>
                <c:pt idx="195">
                  <c:v>9.8178380795844244E-7</c:v>
                </c:pt>
                <c:pt idx="196">
                  <c:v>2.1362595670382242E-6</c:v>
                </c:pt>
                <c:pt idx="197">
                  <c:v>6.4322154500473804E-6</c:v>
                </c:pt>
                <c:pt idx="198">
                  <c:v>3.2697837170303709E-6</c:v>
                </c:pt>
                <c:pt idx="199">
                  <c:v>2.698177020050719E-6</c:v>
                </c:pt>
                <c:pt idx="200">
                  <c:v>3.8177349260593183E-6</c:v>
                </c:pt>
                <c:pt idx="201">
                  <c:v>2.0293786890590582E-6</c:v>
                </c:pt>
                <c:pt idx="202">
                  <c:v>7.2175577500388724E-7</c:v>
                </c:pt>
                <c:pt idx="203">
                  <c:v>1.1671443010641281E-6</c:v>
                </c:pt>
                <c:pt idx="204">
                  <c:v>1.0920181080109669E-6</c:v>
                </c:pt>
                <c:pt idx="205">
                  <c:v>1.3578037750505731E-6</c:v>
                </c:pt>
                <c:pt idx="206">
                  <c:v>1.8898131109779178E-6</c:v>
                </c:pt>
                <c:pt idx="207">
                  <c:v>1.0242468809451595E-6</c:v>
                </c:pt>
                <c:pt idx="208">
                  <c:v>2.1142113020289454E-6</c:v>
                </c:pt>
                <c:pt idx="209">
                  <c:v>3.0327977449928915E-6</c:v>
                </c:pt>
                <c:pt idx="210">
                  <c:v>1.6169071389526914E-6</c:v>
                </c:pt>
                <c:pt idx="211">
                  <c:v>3.1351371829657779E-6</c:v>
                </c:pt>
                <c:pt idx="212">
                  <c:v>1.4103247420393928E-6</c:v>
                </c:pt>
                <c:pt idx="213">
                  <c:v>2.9458627280121269E-6</c:v>
                </c:pt>
                <c:pt idx="214">
                  <c:v>2.7907239490332458E-6</c:v>
                </c:pt>
                <c:pt idx="215">
                  <c:v>3.5587146329874228E-6</c:v>
                </c:pt>
                <c:pt idx="216">
                  <c:v>4.6083667530183635E-6</c:v>
                </c:pt>
                <c:pt idx="217">
                  <c:v>1.4399263389464081E-6</c:v>
                </c:pt>
                <c:pt idx="218">
                  <c:v>1.7681744120068345E-6</c:v>
                </c:pt>
                <c:pt idx="219">
                  <c:v>2.2310468560249413E-6</c:v>
                </c:pt>
                <c:pt idx="220">
                  <c:v>1.6530815659621187E-6</c:v>
                </c:pt>
                <c:pt idx="221">
                  <c:v>5.8512908620400819E-6</c:v>
                </c:pt>
                <c:pt idx="222">
                  <c:v>2.5343354839435575E-6</c:v>
                </c:pt>
                <c:pt idx="223">
                  <c:v>3.7534845749576312E-6</c:v>
                </c:pt>
                <c:pt idx="224">
                  <c:v>1.6161826019356427E-6</c:v>
                </c:pt>
                <c:pt idx="225">
                  <c:v>3.0881821980699594E-6</c:v>
                </c:pt>
                <c:pt idx="226">
                  <c:v>4.3887534299358517E-6</c:v>
                </c:pt>
                <c:pt idx="227">
                  <c:v>1.5492942540618093E-6</c:v>
                </c:pt>
                <c:pt idx="228">
                  <c:v>2.0446605060442411E-6</c:v>
                </c:pt>
                <c:pt idx="229">
                  <c:v>9.688248890427107E-7</c:v>
                </c:pt>
                <c:pt idx="230">
                  <c:v>4.1653423629384184E-6</c:v>
                </c:pt>
                <c:pt idx="231">
                  <c:v>1.7479797479325061E-6</c:v>
                </c:pt>
                <c:pt idx="232">
                  <c:v>2.5720821020058792E-6</c:v>
                </c:pt>
                <c:pt idx="233">
                  <c:v>3.6697548530639934E-6</c:v>
                </c:pt>
                <c:pt idx="234">
                  <c:v>2.7124847889581486E-6</c:v>
                </c:pt>
                <c:pt idx="235">
                  <c:v>3.23821580494156E-6</c:v>
                </c:pt>
                <c:pt idx="236">
                  <c:v>3.1994629395626436E-7</c:v>
                </c:pt>
                <c:pt idx="237">
                  <c:v>2.1641400290661821E-6</c:v>
                </c:pt>
                <c:pt idx="238">
                  <c:v>1.6935116209992949E-6</c:v>
                </c:pt>
                <c:pt idx="239">
                  <c:v>1.6856338200455012E-6</c:v>
                </c:pt>
                <c:pt idx="240">
                  <c:v>1.7470259020058216E-6</c:v>
                </c:pt>
                <c:pt idx="241">
                  <c:v>1.0910806220465528E-6</c:v>
                </c:pt>
                <c:pt idx="242">
                  <c:v>4.2744906319569523E-6</c:v>
                </c:pt>
                <c:pt idx="243">
                  <c:v>1.2193050240227932E-6</c:v>
                </c:pt>
                <c:pt idx="244">
                  <c:v>1.1399896220609681E-6</c:v>
                </c:pt>
                <c:pt idx="245">
                  <c:v>2.7244966319983754E-6</c:v>
                </c:pt>
                <c:pt idx="246">
                  <c:v>1.5873700270674398E-6</c:v>
                </c:pt>
                <c:pt idx="247">
                  <c:v>1.6854737920368786E-6</c:v>
                </c:pt>
                <c:pt idx="248">
                  <c:v>3.7255867198382648E-7</c:v>
                </c:pt>
                <c:pt idx="249">
                  <c:v>1.9939481879305365E-6</c:v>
                </c:pt>
                <c:pt idx="250">
                  <c:v>1.6446657259905438E-6</c:v>
                </c:pt>
                <c:pt idx="251">
                  <c:v>1.4915787210156903E-6</c:v>
                </c:pt>
                <c:pt idx="252">
                  <c:v>7.2148655405612941E-7</c:v>
                </c:pt>
                <c:pt idx="253">
                  <c:v>9.9716997198129908E-7</c:v>
                </c:pt>
                <c:pt idx="254">
                  <c:v>2.1335590629689825E-6</c:v>
                </c:pt>
                <c:pt idx="255">
                  <c:v>1.2455479800621588E-6</c:v>
                </c:pt>
                <c:pt idx="256">
                  <c:v>2.7549045840658083E-6</c:v>
                </c:pt>
                <c:pt idx="257">
                  <c:v>1.3920208969864293E-6</c:v>
                </c:pt>
                <c:pt idx="258">
                  <c:v>1.9572150119984236E-6</c:v>
                </c:pt>
                <c:pt idx="259">
                  <c:v>1.8264442459781146E-6</c:v>
                </c:pt>
                <c:pt idx="260">
                  <c:v>1.4544279960659918E-6</c:v>
                </c:pt>
                <c:pt idx="261">
                  <c:v>5.1849199593334567E-7</c:v>
                </c:pt>
                <c:pt idx="262">
                  <c:v>7.4618766990397783E-6</c:v>
                </c:pt>
                <c:pt idx="263">
                  <c:v>1.9675797979346088E-6</c:v>
                </c:pt>
                <c:pt idx="264">
                  <c:v>4.4181137910470847E-6</c:v>
                </c:pt>
                <c:pt idx="265">
                  <c:v>1.8718845470289177E-6</c:v>
                </c:pt>
                <c:pt idx="266">
                  <c:v>1.5435266209351569E-6</c:v>
                </c:pt>
                <c:pt idx="267">
                  <c:v>1.6715562620106592E-6</c:v>
                </c:pt>
                <c:pt idx="268">
                  <c:v>7.9592123896077712E-7</c:v>
                </c:pt>
                <c:pt idx="269">
                  <c:v>4.889339909937024E-6</c:v>
                </c:pt>
                <c:pt idx="270">
                  <c:v>1.442487743048566E-6</c:v>
                </c:pt>
                <c:pt idx="271">
                  <c:v>1.2411033890202847E-6</c:v>
                </c:pt>
                <c:pt idx="272">
                  <c:v>1.2159286090707181E-6</c:v>
                </c:pt>
                <c:pt idx="273">
                  <c:v>4.4788898509296032E-6</c:v>
                </c:pt>
                <c:pt idx="274">
                  <c:v>3.0514852420537946E-6</c:v>
                </c:pt>
                <c:pt idx="275">
                  <c:v>2.8768311699423187E-6</c:v>
                </c:pt>
                <c:pt idx="276">
                  <c:v>2.4816188459908593E-6</c:v>
                </c:pt>
                <c:pt idx="277">
                  <c:v>2.4299193060528622E-6</c:v>
                </c:pt>
                <c:pt idx="278">
                  <c:v>3.0205147649553726E-6</c:v>
                </c:pt>
                <c:pt idx="279">
                  <c:v>3.1685813789295243E-6</c:v>
                </c:pt>
                <c:pt idx="280">
                  <c:v>3.7923839029474696E-6</c:v>
                </c:pt>
                <c:pt idx="281">
                  <c:v>4.4940730199982829E-6</c:v>
                </c:pt>
                <c:pt idx="282">
                  <c:v>5.077598435008233E-6</c:v>
                </c:pt>
                <c:pt idx="283">
                  <c:v>4.9739599630527455E-6</c:v>
                </c:pt>
                <c:pt idx="284">
                  <c:v>2.1607690820246825E-6</c:v>
                </c:pt>
                <c:pt idx="285">
                  <c:v>8.9760329800015362E-7</c:v>
                </c:pt>
                <c:pt idx="286">
                  <c:v>2.0192413740005582E-6</c:v>
                </c:pt>
                <c:pt idx="287">
                  <c:v>3.4378221499764678E-6</c:v>
                </c:pt>
                <c:pt idx="288">
                  <c:v>1.9671467190107797E-6</c:v>
                </c:pt>
                <c:pt idx="289">
                  <c:v>2.4085502509763218E-6</c:v>
                </c:pt>
                <c:pt idx="290">
                  <c:v>1.0402756829819315E-6</c:v>
                </c:pt>
                <c:pt idx="291">
                  <c:v>1.5088231440074685E-6</c:v>
                </c:pt>
                <c:pt idx="292">
                  <c:v>2.7085649109892648E-6</c:v>
                </c:pt>
                <c:pt idx="293">
                  <c:v>8.8700921196505555E-7</c:v>
                </c:pt>
                <c:pt idx="294">
                  <c:v>8.095544859543316E-7</c:v>
                </c:pt>
                <c:pt idx="295">
                  <c:v>1.650824094951991E-6</c:v>
                </c:pt>
                <c:pt idx="296">
                  <c:v>2.3402970749941766E-6</c:v>
                </c:pt>
                <c:pt idx="297">
                  <c:v>6.3062403340552713E-6</c:v>
                </c:pt>
                <c:pt idx="298">
                  <c:v>1.972917753931835E-6</c:v>
                </c:pt>
                <c:pt idx="299">
                  <c:v>2.8610571870046966E-6</c:v>
                </c:pt>
                <c:pt idx="300">
                  <c:v>1.7144356139908773E-6</c:v>
                </c:pt>
                <c:pt idx="301">
                  <c:v>2.1223507229706341E-6</c:v>
                </c:pt>
                <c:pt idx="302">
                  <c:v>1.3010099199561914E-6</c:v>
                </c:pt>
                <c:pt idx="303">
                  <c:v>2.3270318649793017E-6</c:v>
                </c:pt>
                <c:pt idx="304">
                  <c:v>1.5003225919940685E-6</c:v>
                </c:pt>
                <c:pt idx="305">
                  <c:v>6.6453051479698102E-6</c:v>
                </c:pt>
                <c:pt idx="306">
                  <c:v>4.8901672120394009E-6</c:v>
                </c:pt>
                <c:pt idx="307">
                  <c:v>2.8878071860560894E-6</c:v>
                </c:pt>
                <c:pt idx="308">
                  <c:v>6.4407749206907563E-7</c:v>
                </c:pt>
                <c:pt idx="309">
                  <c:v>1.3654292250464561E-6</c:v>
                </c:pt>
                <c:pt idx="310">
                  <c:v>2.6221579059893058E-6</c:v>
                </c:pt>
                <c:pt idx="311">
                  <c:v>7.9855397203232719E-7</c:v>
                </c:pt>
                <c:pt idx="312">
                  <c:v>6.8602271596774044E-7</c:v>
                </c:pt>
                <c:pt idx="313">
                  <c:v>1.4414156559894308E-6</c:v>
                </c:pt>
                <c:pt idx="314">
                  <c:v>2.2679363260636039E-6</c:v>
                </c:pt>
                <c:pt idx="315">
                  <c:v>2.7334451880278805E-6</c:v>
                </c:pt>
                <c:pt idx="316">
                  <c:v>1.8595449820679768E-6</c:v>
                </c:pt>
                <c:pt idx="317">
                  <c:v>2.1901612980457366E-6</c:v>
                </c:pt>
                <c:pt idx="318">
                  <c:v>7.8482904896759846E-7</c:v>
                </c:pt>
                <c:pt idx="319">
                  <c:v>2.815491054946062E-6</c:v>
                </c:pt>
                <c:pt idx="320">
                  <c:v>1.6361459549330101E-6</c:v>
                </c:pt>
                <c:pt idx="321">
                  <c:v>1.5364547060414731E-6</c:v>
                </c:pt>
                <c:pt idx="322">
                  <c:v>1.2864419389302454E-6</c:v>
                </c:pt>
                <c:pt idx="323">
                  <c:v>1.7272261290202161E-6</c:v>
                </c:pt>
                <c:pt idx="324">
                  <c:v>3.0043933439572066E-6</c:v>
                </c:pt>
                <c:pt idx="325">
                  <c:v>2.7912710689293052E-6</c:v>
                </c:pt>
                <c:pt idx="326">
                  <c:v>2.095945252023063E-6</c:v>
                </c:pt>
                <c:pt idx="327">
                  <c:v>2.5294356839822341E-6</c:v>
                </c:pt>
                <c:pt idx="328">
                  <c:v>1.0605920940065569E-6</c:v>
                </c:pt>
                <c:pt idx="329">
                  <c:v>3.1064484339537988E-6</c:v>
                </c:pt>
                <c:pt idx="330">
                  <c:v>1.2271020560206154E-6</c:v>
                </c:pt>
                <c:pt idx="331">
                  <c:v>8.8590020396851214E-7</c:v>
                </c:pt>
                <c:pt idx="332">
                  <c:v>1.8004010790662138E-6</c:v>
                </c:pt>
                <c:pt idx="333">
                  <c:v>8.0390887504222888E-7</c:v>
                </c:pt>
                <c:pt idx="334">
                  <c:v>3.3184890459381293E-6</c:v>
                </c:pt>
                <c:pt idx="335">
                  <c:v>1.2028236280059461E-6</c:v>
                </c:pt>
                <c:pt idx="336">
                  <c:v>1.0209184749498991E-6</c:v>
                </c:pt>
                <c:pt idx="337">
                  <c:v>7.6425574505378999E-7</c:v>
                </c:pt>
                <c:pt idx="338">
                  <c:v>2.1774454590683991E-6</c:v>
                </c:pt>
                <c:pt idx="339">
                  <c:v>1.7040036119908623E-6</c:v>
                </c:pt>
                <c:pt idx="340">
                  <c:v>8.8897419502132424E-7</c:v>
                </c:pt>
                <c:pt idx="341">
                  <c:v>2.0534675320505008E-6</c:v>
                </c:pt>
                <c:pt idx="342">
                  <c:v>3.0997579770542041E-6</c:v>
                </c:pt>
                <c:pt idx="343">
                  <c:v>1.9345545939586465E-6</c:v>
                </c:pt>
                <c:pt idx="344">
                  <c:v>9.8073672702981081E-7</c:v>
                </c:pt>
                <c:pt idx="345">
                  <c:v>2.7939066160343035E-6</c:v>
                </c:pt>
                <c:pt idx="346">
                  <c:v>1.9602757490133722E-6</c:v>
                </c:pt>
                <c:pt idx="347">
                  <c:v>1.5179245579588501E-6</c:v>
                </c:pt>
                <c:pt idx="348">
                  <c:v>1.9873655949709337E-6</c:v>
                </c:pt>
                <c:pt idx="349">
                  <c:v>1.2021288189600935E-6</c:v>
                </c:pt>
                <c:pt idx="350">
                  <c:v>1.0638036150112401E-6</c:v>
                </c:pt>
                <c:pt idx="351">
                  <c:v>2.5503066029841731E-6</c:v>
                </c:pt>
                <c:pt idx="352">
                  <c:v>1.7869912629464613E-6</c:v>
                </c:pt>
                <c:pt idx="353">
                  <c:v>2.1547757080497912E-6</c:v>
                </c:pt>
                <c:pt idx="354">
                  <c:v>6.7705156695297041E-7</c:v>
                </c:pt>
                <c:pt idx="355">
                  <c:v>2.2806577300116385E-6</c:v>
                </c:pt>
                <c:pt idx="356">
                  <c:v>1.0556847010434481E-6</c:v>
                </c:pt>
                <c:pt idx="357">
                  <c:v>2.1778454490117836E-6</c:v>
                </c:pt>
                <c:pt idx="358">
                  <c:v>4.3221367950252503E-6</c:v>
                </c:pt>
                <c:pt idx="359">
                  <c:v>2.1844034840512452E-6</c:v>
                </c:pt>
                <c:pt idx="360">
                  <c:v>1.1361319370450968E-6</c:v>
                </c:pt>
                <c:pt idx="361">
                  <c:v>3.6184656410398554E-6</c:v>
                </c:pt>
                <c:pt idx="362">
                  <c:v>2.1481618969687688E-6</c:v>
                </c:pt>
                <c:pt idx="363">
                  <c:v>1.0915818150181181E-6</c:v>
                </c:pt>
                <c:pt idx="364">
                  <c:v>2.5657934280332096E-6</c:v>
                </c:pt>
                <c:pt idx="365">
                  <c:v>3.1656602469354488E-6</c:v>
                </c:pt>
                <c:pt idx="366">
                  <c:v>3.2927981220609692E-6</c:v>
                </c:pt>
                <c:pt idx="367">
                  <c:v>9.4772856698455586E-7</c:v>
                </c:pt>
                <c:pt idx="368">
                  <c:v>2.7451424649882482E-6</c:v>
                </c:pt>
                <c:pt idx="369">
                  <c:v>9.5311911394447065E-7</c:v>
                </c:pt>
                <c:pt idx="370">
                  <c:v>2.8826527899639202E-6</c:v>
                </c:pt>
                <c:pt idx="371">
                  <c:v>1.5886538190557164E-6</c:v>
                </c:pt>
                <c:pt idx="372">
                  <c:v>1.3706200179797221E-6</c:v>
                </c:pt>
                <c:pt idx="373">
                  <c:v>2.8295082370277758E-6</c:v>
                </c:pt>
                <c:pt idx="374">
                  <c:v>3.1374909019632573E-6</c:v>
                </c:pt>
                <c:pt idx="375">
                  <c:v>3.1253184729962531E-6</c:v>
                </c:pt>
                <c:pt idx="376">
                  <c:v>1.4126536480318957E-6</c:v>
                </c:pt>
                <c:pt idx="377">
                  <c:v>7.9453419469644278E-6</c:v>
                </c:pt>
                <c:pt idx="378">
                  <c:v>2.3033077297896062E-7</c:v>
                </c:pt>
                <c:pt idx="379">
                  <c:v>4.1769258089630123E-6</c:v>
                </c:pt>
                <c:pt idx="380">
                  <c:v>8.9564021806154874E-7</c:v>
                </c:pt>
                <c:pt idx="381">
                  <c:v>9.1001183704975167E-7</c:v>
                </c:pt>
                <c:pt idx="382">
                  <c:v>6.1611679996076678E-7</c:v>
                </c:pt>
                <c:pt idx="383">
                  <c:v>1.1843522079857473E-6</c:v>
                </c:pt>
                <c:pt idx="384">
                  <c:v>1.0461221759783312E-6</c:v>
                </c:pt>
                <c:pt idx="385">
                  <c:v>4.0565976370032823E-6</c:v>
                </c:pt>
                <c:pt idx="386">
                  <c:v>3.3019148159496689E-6</c:v>
                </c:pt>
                <c:pt idx="387">
                  <c:v>2.4010489400438941E-6</c:v>
                </c:pt>
                <c:pt idx="388">
                  <c:v>1.0737820770145873E-6</c:v>
                </c:pt>
                <c:pt idx="389">
                  <c:v>3.3982450210601212E-6</c:v>
                </c:pt>
                <c:pt idx="390">
                  <c:v>3.7830628579627267E-6</c:v>
                </c:pt>
                <c:pt idx="391">
                  <c:v>5.5516787497822737E-7</c:v>
                </c:pt>
                <c:pt idx="392">
                  <c:v>1.8679161310331062E-6</c:v>
                </c:pt>
                <c:pt idx="393">
                  <c:v>9.2121790402188723E-7</c:v>
                </c:pt>
                <c:pt idx="394">
                  <c:v>1.4106019669668587E-6</c:v>
                </c:pt>
                <c:pt idx="395">
                  <c:v>3.2604685920034745E-6</c:v>
                </c:pt>
                <c:pt idx="396">
                  <c:v>1.8211542050039538E-6</c:v>
                </c:pt>
                <c:pt idx="397">
                  <c:v>1.0924591430239213E-6</c:v>
                </c:pt>
                <c:pt idx="398">
                  <c:v>4.2147486780663814E-6</c:v>
                </c:pt>
                <c:pt idx="399">
                  <c:v>8.3017104003602419E-7</c:v>
                </c:pt>
                <c:pt idx="400">
                  <c:v>5.9119014792941346E-7</c:v>
                </c:pt>
                <c:pt idx="401">
                  <c:v>1.2910243169983481E-6</c:v>
                </c:pt>
                <c:pt idx="402">
                  <c:v>3.1283289349915002E-6</c:v>
                </c:pt>
                <c:pt idx="403">
                  <c:v>4.7461961639783351E-6</c:v>
                </c:pt>
                <c:pt idx="404">
                  <c:v>1.0407140399593157E-6</c:v>
                </c:pt>
                <c:pt idx="405">
                  <c:v>2.355927786936729E-6</c:v>
                </c:pt>
                <c:pt idx="406">
                  <c:v>1.5704415810091685E-6</c:v>
                </c:pt>
                <c:pt idx="407">
                  <c:v>6.71374509977344E-7</c:v>
                </c:pt>
                <c:pt idx="408">
                  <c:v>1.8786556310601637E-6</c:v>
                </c:pt>
                <c:pt idx="409">
                  <c:v>1.2300538709553234E-6</c:v>
                </c:pt>
                <c:pt idx="410">
                  <c:v>1.3508854300425875E-6</c:v>
                </c:pt>
                <c:pt idx="411">
                  <c:v>2.1133574240650442E-6</c:v>
                </c:pt>
                <c:pt idx="412">
                  <c:v>2.3200938569800783E-6</c:v>
                </c:pt>
                <c:pt idx="413">
                  <c:v>3.7653086340583419E-6</c:v>
                </c:pt>
                <c:pt idx="414">
                  <c:v>1.9756932729819765E-6</c:v>
                </c:pt>
                <c:pt idx="415">
                  <c:v>6.3369033510696535E-6</c:v>
                </c:pt>
                <c:pt idx="416">
                  <c:v>1.7461495660597926E-6</c:v>
                </c:pt>
                <c:pt idx="417">
                  <c:v>2.4606044929953556E-6</c:v>
                </c:pt>
                <c:pt idx="418">
                  <c:v>2.050894014047354E-6</c:v>
                </c:pt>
                <c:pt idx="419">
                  <c:v>2.103864177058775E-6</c:v>
                </c:pt>
                <c:pt idx="420">
                  <c:v>5.4993712269890904E-6</c:v>
                </c:pt>
                <c:pt idx="421">
                  <c:v>1.9917674609359984E-6</c:v>
                </c:pt>
                <c:pt idx="422">
                  <c:v>6.7512781001255852E-7</c:v>
                </c:pt>
                <c:pt idx="423">
                  <c:v>1.4037734709404521E-6</c:v>
                </c:pt>
                <c:pt idx="424">
                  <c:v>1.9446636329689748E-6</c:v>
                </c:pt>
                <c:pt idx="425">
                  <c:v>1.3000094280357712E-6</c:v>
                </c:pt>
                <c:pt idx="426">
                  <c:v>1.5288471139740589E-6</c:v>
                </c:pt>
                <c:pt idx="427">
                  <c:v>2.4347766989763032E-6</c:v>
                </c:pt>
                <c:pt idx="428">
                  <c:v>4.0593747550588142E-6</c:v>
                </c:pt>
                <c:pt idx="429">
                  <c:v>2.3659899780170814E-6</c:v>
                </c:pt>
                <c:pt idx="430">
                  <c:v>1.049872772966868E-6</c:v>
                </c:pt>
                <c:pt idx="431">
                  <c:v>1.5091215580298481E-6</c:v>
                </c:pt>
                <c:pt idx="432">
                  <c:v>1.0457696639321057E-6</c:v>
                </c:pt>
                <c:pt idx="433">
                  <c:v>9.3977491999908569E-7</c:v>
                </c:pt>
                <c:pt idx="434">
                  <c:v>1.5439172040032711E-6</c:v>
                </c:pt>
                <c:pt idx="435">
                  <c:v>1.6255447320645577E-6</c:v>
                </c:pt>
                <c:pt idx="436">
                  <c:v>1.2729421020196729E-6</c:v>
                </c:pt>
                <c:pt idx="437">
                  <c:v>1.9776394799464556E-6</c:v>
                </c:pt>
                <c:pt idx="438">
                  <c:v>1.0323835739711805E-6</c:v>
                </c:pt>
                <c:pt idx="439">
                  <c:v>1.3493301709388622E-6</c:v>
                </c:pt>
                <c:pt idx="440">
                  <c:v>4.5444158469365365E-6</c:v>
                </c:pt>
                <c:pt idx="441">
                  <c:v>2.2522840283016967E-5</c:v>
                </c:pt>
                <c:pt idx="442">
                  <c:v>1.9748263810015581E-6</c:v>
                </c:pt>
                <c:pt idx="443">
                  <c:v>2.3176904220179118E-6</c:v>
                </c:pt>
                <c:pt idx="444">
                  <c:v>2.076094438052684E-6</c:v>
                </c:pt>
                <c:pt idx="445">
                  <c:v>1.769787237009272E-6</c:v>
                </c:pt>
                <c:pt idx="446">
                  <c:v>1.9852073799597847E-6</c:v>
                </c:pt>
                <c:pt idx="447">
                  <c:v>3.1490060949579525E-6</c:v>
                </c:pt>
                <c:pt idx="448">
                  <c:v>1.1695272249312518E-6</c:v>
                </c:pt>
                <c:pt idx="449">
                  <c:v>2.4113259090086105E-6</c:v>
                </c:pt>
                <c:pt idx="450">
                  <c:v>1.0440598299510469E-6</c:v>
                </c:pt>
                <c:pt idx="451">
                  <c:v>1.7591325570265389E-6</c:v>
                </c:pt>
                <c:pt idx="452">
                  <c:v>6.8595475994470959E-7</c:v>
                </c:pt>
                <c:pt idx="453">
                  <c:v>4.3240268689714867E-6</c:v>
                </c:pt>
                <c:pt idx="454">
                  <c:v>1.1716271079365079E-6</c:v>
                </c:pt>
                <c:pt idx="455">
                  <c:v>1.7067996040509602E-6</c:v>
                </c:pt>
                <c:pt idx="456">
                  <c:v>1.9389489850141284E-6</c:v>
                </c:pt>
                <c:pt idx="457">
                  <c:v>2.9281329659625217E-6</c:v>
                </c:pt>
                <c:pt idx="458">
                  <c:v>1.0193630440369386E-6</c:v>
                </c:pt>
                <c:pt idx="459">
                  <c:v>1.8458428630197051E-6</c:v>
                </c:pt>
                <c:pt idx="460">
                  <c:v>1.6394212269688133E-6</c:v>
                </c:pt>
                <c:pt idx="461">
                  <c:v>1.3981328899603873E-6</c:v>
                </c:pt>
                <c:pt idx="462">
                  <c:v>2.7359709800123395E-6</c:v>
                </c:pt>
                <c:pt idx="463">
                  <c:v>2.8561467260601651E-6</c:v>
                </c:pt>
                <c:pt idx="464">
                  <c:v>2.5369282199960796E-6</c:v>
                </c:pt>
                <c:pt idx="465">
                  <c:v>3.181613224967367E-6</c:v>
                </c:pt>
                <c:pt idx="466">
                  <c:v>2.3218275370595686E-6</c:v>
                </c:pt>
                <c:pt idx="467">
                  <c:v>2.0615698809933832E-6</c:v>
                </c:pt>
                <c:pt idx="468">
                  <c:v>1.8326792709899609E-6</c:v>
                </c:pt>
                <c:pt idx="469">
                  <c:v>1.2213960590656824E-6</c:v>
                </c:pt>
                <c:pt idx="470">
                  <c:v>1.3839120009606693E-6</c:v>
                </c:pt>
                <c:pt idx="471">
                  <c:v>1.0738046630365284E-6</c:v>
                </c:pt>
                <c:pt idx="472">
                  <c:v>1.1044091010603605E-6</c:v>
                </c:pt>
                <c:pt idx="473">
                  <c:v>7.3039913502271008E-7</c:v>
                </c:pt>
                <c:pt idx="474">
                  <c:v>2.6713877701922845E-7</c:v>
                </c:pt>
                <c:pt idx="475">
                  <c:v>2.0230970659440695E-6</c:v>
                </c:pt>
                <c:pt idx="476">
                  <c:v>6.2024673795235973E-7</c:v>
                </c:pt>
                <c:pt idx="477">
                  <c:v>2.4269588250547258E-6</c:v>
                </c:pt>
                <c:pt idx="478">
                  <c:v>1.5491540030154772E-6</c:v>
                </c:pt>
                <c:pt idx="479">
                  <c:v>1.1070742149854619E-6</c:v>
                </c:pt>
                <c:pt idx="480">
                  <c:v>2.9913903499334658E-6</c:v>
                </c:pt>
                <c:pt idx="481">
                  <c:v>1.3606823749512489E-6</c:v>
                </c:pt>
                <c:pt idx="482">
                  <c:v>2.3616093109524255E-6</c:v>
                </c:pt>
                <c:pt idx="483">
                  <c:v>1.1265235640678442E-6</c:v>
                </c:pt>
                <c:pt idx="484">
                  <c:v>1.1324904400567057E-6</c:v>
                </c:pt>
                <c:pt idx="485">
                  <c:v>1.5581171339818075E-6</c:v>
                </c:pt>
                <c:pt idx="486">
                  <c:v>2.5234695910114752E-6</c:v>
                </c:pt>
                <c:pt idx="487">
                  <c:v>8.4119554898620728E-7</c:v>
                </c:pt>
                <c:pt idx="488">
                  <c:v>1.5179894880645887E-6</c:v>
                </c:pt>
                <c:pt idx="489">
                  <c:v>2.5615629949982152E-6</c:v>
                </c:pt>
                <c:pt idx="490">
                  <c:v>8.6172834897979728E-7</c:v>
                </c:pt>
                <c:pt idx="491">
                  <c:v>1.1839875830332932E-6</c:v>
                </c:pt>
                <c:pt idx="492">
                  <c:v>6.78699171103861E-6</c:v>
                </c:pt>
                <c:pt idx="493">
                  <c:v>1.2523349739979081E-6</c:v>
                </c:pt>
                <c:pt idx="494">
                  <c:v>2.3927472709317563E-6</c:v>
                </c:pt>
                <c:pt idx="495">
                  <c:v>1.962742936001416E-6</c:v>
                </c:pt>
                <c:pt idx="496">
                  <c:v>2.4984386949711326E-6</c:v>
                </c:pt>
                <c:pt idx="497">
                  <c:v>2.3115185290123514E-6</c:v>
                </c:pt>
                <c:pt idx="498">
                  <c:v>2.2975033979833023E-6</c:v>
                </c:pt>
                <c:pt idx="499">
                  <c:v>1.6769645920078385E-6</c:v>
                </c:pt>
                <c:pt idx="500">
                  <c:v>6.4751021170650581E-6</c:v>
                </c:pt>
                <c:pt idx="501">
                  <c:v>1.6416097990656937E-6</c:v>
                </c:pt>
                <c:pt idx="502">
                  <c:v>2.2795835700151306E-6</c:v>
                </c:pt>
                <c:pt idx="503">
                  <c:v>1.9068422159307457E-6</c:v>
                </c:pt>
                <c:pt idx="504">
                  <c:v>1.1056741439574581E-6</c:v>
                </c:pt>
                <c:pt idx="505">
                  <c:v>1.4280566149693677E-6</c:v>
                </c:pt>
                <c:pt idx="506">
                  <c:v>3.1857015700609468E-6</c:v>
                </c:pt>
                <c:pt idx="507">
                  <c:v>1.6613570410584175E-6</c:v>
                </c:pt>
                <c:pt idx="508">
                  <c:v>1.9522709220609708E-6</c:v>
                </c:pt>
                <c:pt idx="509">
                  <c:v>1.9251811069409635E-6</c:v>
                </c:pt>
                <c:pt idx="510">
                  <c:v>1.3598989400520651E-6</c:v>
                </c:pt>
                <c:pt idx="511">
                  <c:v>1.8000343569042387E-5</c:v>
                </c:pt>
                <c:pt idx="512">
                  <c:v>1.0435892182982801E-5</c:v>
                </c:pt>
                <c:pt idx="513">
                  <c:v>8.1005694579517089E-6</c:v>
                </c:pt>
                <c:pt idx="514">
                  <c:v>7.1387327180616778E-6</c:v>
                </c:pt>
                <c:pt idx="515">
                  <c:v>1.8748755930175845E-6</c:v>
                </c:pt>
                <c:pt idx="516">
                  <c:v>3.1074613220028079E-6</c:v>
                </c:pt>
                <c:pt idx="517">
                  <c:v>1.3721605270689068E-6</c:v>
                </c:pt>
                <c:pt idx="518">
                  <c:v>1.9249226809847699E-6</c:v>
                </c:pt>
                <c:pt idx="519">
                  <c:v>1.971389716999292E-6</c:v>
                </c:pt>
                <c:pt idx="520">
                  <c:v>7.4532831050078582E-6</c:v>
                </c:pt>
                <c:pt idx="521">
                  <c:v>2.5426918080029457E-6</c:v>
                </c:pt>
                <c:pt idx="522">
                  <c:v>2.0537157709554889E-6</c:v>
                </c:pt>
                <c:pt idx="523">
                  <c:v>1.8666725910066001E-6</c:v>
                </c:pt>
                <c:pt idx="524">
                  <c:v>2.6598909759911837E-6</c:v>
                </c:pt>
                <c:pt idx="525">
                  <c:v>1.1614724449771131E-6</c:v>
                </c:pt>
                <c:pt idx="526">
                  <c:v>1.5737067440113657E-6</c:v>
                </c:pt>
                <c:pt idx="527">
                  <c:v>2.2512974210542379E-6</c:v>
                </c:pt>
                <c:pt idx="528">
                  <c:v>9.3836982898665703E-7</c:v>
                </c:pt>
                <c:pt idx="529">
                  <c:v>4.9947119900650829E-6</c:v>
                </c:pt>
                <c:pt idx="530">
                  <c:v>1.1244715589953153E-6</c:v>
                </c:pt>
                <c:pt idx="531">
                  <c:v>2.4101637589524401E-6</c:v>
                </c:pt>
                <c:pt idx="532">
                  <c:v>2.1263252129699716E-6</c:v>
                </c:pt>
                <c:pt idx="533">
                  <c:v>5.2167967098171475E-7</c:v>
                </c:pt>
                <c:pt idx="534">
                  <c:v>1.6163191679652388E-6</c:v>
                </c:pt>
                <c:pt idx="535">
                  <c:v>4.0060945019604404E-6</c:v>
                </c:pt>
                <c:pt idx="536">
                  <c:v>5.834360020173819E-7</c:v>
                </c:pt>
                <c:pt idx="537">
                  <c:v>1.6964296580113163E-6</c:v>
                </c:pt>
                <c:pt idx="538">
                  <c:v>3.9615804709569787E-6</c:v>
                </c:pt>
                <c:pt idx="539">
                  <c:v>1.364744220069273E-6</c:v>
                </c:pt>
                <c:pt idx="540">
                  <c:v>9.2628072394518806E-7</c:v>
                </c:pt>
                <c:pt idx="541">
                  <c:v>3.334974732069907E-6</c:v>
                </c:pt>
                <c:pt idx="542">
                  <c:v>1.0249729299971537E-6</c:v>
                </c:pt>
                <c:pt idx="543">
                  <c:v>9.7190401504576923E-7</c:v>
                </c:pt>
                <c:pt idx="544">
                  <c:v>4.3521539210189528E-6</c:v>
                </c:pt>
                <c:pt idx="545">
                  <c:v>2.026282353000403E-6</c:v>
                </c:pt>
                <c:pt idx="546">
                  <c:v>1.5562124299606339E-6</c:v>
                </c:pt>
                <c:pt idx="547">
                  <c:v>1.1332914709782972E-6</c:v>
                </c:pt>
                <c:pt idx="548">
                  <c:v>8.6346068798093889E-7</c:v>
                </c:pt>
                <c:pt idx="549">
                  <c:v>2.420489883974147E-6</c:v>
                </c:pt>
                <c:pt idx="550">
                  <c:v>8.299168550252053E-7</c:v>
                </c:pt>
                <c:pt idx="551">
                  <c:v>1.0295047140118661E-6</c:v>
                </c:pt>
                <c:pt idx="552">
                  <c:v>1.9013116329347283E-6</c:v>
                </c:pt>
                <c:pt idx="553">
                  <c:v>2.322639996066306E-6</c:v>
                </c:pt>
                <c:pt idx="554">
                  <c:v>1.4166523800440726E-6</c:v>
                </c:pt>
                <c:pt idx="555">
                  <c:v>7.5652408895621582E-7</c:v>
                </c:pt>
                <c:pt idx="556">
                  <c:v>7.1874453894338643E-7</c:v>
                </c:pt>
                <c:pt idx="557">
                  <c:v>2.3073257459316367E-6</c:v>
                </c:pt>
                <c:pt idx="558">
                  <c:v>2.0296486580662123E-6</c:v>
                </c:pt>
                <c:pt idx="559">
                  <c:v>7.1793936510289611E-6</c:v>
                </c:pt>
                <c:pt idx="560">
                  <c:v>2.9589093419701954E-6</c:v>
                </c:pt>
                <c:pt idx="561">
                  <c:v>1.3875099149629528E-6</c:v>
                </c:pt>
                <c:pt idx="562">
                  <c:v>2.8366913710442588E-6</c:v>
                </c:pt>
                <c:pt idx="563">
                  <c:v>1.5253188659869536E-6</c:v>
                </c:pt>
                <c:pt idx="564">
                  <c:v>2.8740435030272252E-6</c:v>
                </c:pt>
                <c:pt idx="565">
                  <c:v>4.7715001549875315E-6</c:v>
                </c:pt>
                <c:pt idx="566">
                  <c:v>1.0014887149623101E-6</c:v>
                </c:pt>
                <c:pt idx="567">
                  <c:v>1.7714833110460466E-6</c:v>
                </c:pt>
                <c:pt idx="568">
                  <c:v>5.6050853103783993E-7</c:v>
                </c:pt>
                <c:pt idx="569">
                  <c:v>9.317404669673174E-7</c:v>
                </c:pt>
                <c:pt idx="570">
                  <c:v>4.3663857695719413E-7</c:v>
                </c:pt>
                <c:pt idx="571">
                  <c:v>1.5595631309395285E-6</c:v>
                </c:pt>
                <c:pt idx="572">
                  <c:v>2.2122510489453026E-6</c:v>
                </c:pt>
                <c:pt idx="573">
                  <c:v>1.1222065189997525E-6</c:v>
                </c:pt>
                <c:pt idx="574">
                  <c:v>1.6473681920103934E-6</c:v>
                </c:pt>
                <c:pt idx="575">
                  <c:v>2.8921373619539413E-6</c:v>
                </c:pt>
                <c:pt idx="576">
                  <c:v>1.3901945729344366E-6</c:v>
                </c:pt>
                <c:pt idx="577">
                  <c:v>1.7810958169661781E-6</c:v>
                </c:pt>
                <c:pt idx="578">
                  <c:v>1.3172732370492241E-6</c:v>
                </c:pt>
                <c:pt idx="579">
                  <c:v>3.2018320470683817E-6</c:v>
                </c:pt>
                <c:pt idx="580">
                  <c:v>1.4841411180555099E-6</c:v>
                </c:pt>
                <c:pt idx="581">
                  <c:v>3.345644339987082E-6</c:v>
                </c:pt>
                <c:pt idx="582">
                  <c:v>1.0652919310416605E-6</c:v>
                </c:pt>
                <c:pt idx="583">
                  <c:v>4.6607079760008303E-6</c:v>
                </c:pt>
                <c:pt idx="584">
                  <c:v>2.5369639149630542E-6</c:v>
                </c:pt>
                <c:pt idx="585">
                  <c:v>3.9353020089549931E-6</c:v>
                </c:pt>
                <c:pt idx="586">
                  <c:v>1.6529761130357282E-6</c:v>
                </c:pt>
                <c:pt idx="587">
                  <c:v>1.3762897719971152E-6</c:v>
                </c:pt>
                <c:pt idx="588">
                  <c:v>1.7316764539998566E-6</c:v>
                </c:pt>
                <c:pt idx="589">
                  <c:v>1.1690494929439446E-6</c:v>
                </c:pt>
                <c:pt idx="590">
                  <c:v>9.4922158929478434E-6</c:v>
                </c:pt>
                <c:pt idx="591">
                  <c:v>8.7965091793762975E-7</c:v>
                </c:pt>
                <c:pt idx="592">
                  <c:v>3.1917783169888083E-6</c:v>
                </c:pt>
                <c:pt idx="593">
                  <c:v>1.3409054889734805E-6</c:v>
                </c:pt>
                <c:pt idx="594">
                  <c:v>2.0546941929922094E-6</c:v>
                </c:pt>
                <c:pt idx="595">
                  <c:v>3.0684660950441947E-6</c:v>
                </c:pt>
                <c:pt idx="596">
                  <c:v>6.0955088599712463E-7</c:v>
                </c:pt>
                <c:pt idx="597">
                  <c:v>9.3976045505428984E-7</c:v>
                </c:pt>
                <c:pt idx="598">
                  <c:v>2.0914766500368438E-6</c:v>
                </c:pt>
                <c:pt idx="599">
                  <c:v>1.1262419650393038E-6</c:v>
                </c:pt>
                <c:pt idx="600">
                  <c:v>1.3691228529921801E-6</c:v>
                </c:pt>
                <c:pt idx="601">
                  <c:v>1.5993519690482665E-6</c:v>
                </c:pt>
                <c:pt idx="602">
                  <c:v>2.6445208709447034E-6</c:v>
                </c:pt>
                <c:pt idx="603">
                  <c:v>3.2039355019719774E-6</c:v>
                </c:pt>
                <c:pt idx="604">
                  <c:v>1.7210053370320152E-6</c:v>
                </c:pt>
                <c:pt idx="605">
                  <c:v>1.7494103259707652E-6</c:v>
                </c:pt>
                <c:pt idx="606">
                  <c:v>1.1385152730270013E-6</c:v>
                </c:pt>
                <c:pt idx="607">
                  <c:v>1.263673236024944E-6</c:v>
                </c:pt>
                <c:pt idx="608">
                  <c:v>9.6909754205398707E-7</c:v>
                </c:pt>
                <c:pt idx="609">
                  <c:v>1.0057310089450781E-6</c:v>
                </c:pt>
                <c:pt idx="610">
                  <c:v>2.5383340819473875E-6</c:v>
                </c:pt>
                <c:pt idx="611">
                  <c:v>9.3559839299928688E-7</c:v>
                </c:pt>
                <c:pt idx="612">
                  <c:v>1.3304626159538246E-6</c:v>
                </c:pt>
                <c:pt idx="613">
                  <c:v>1.0733377320093521E-6</c:v>
                </c:pt>
                <c:pt idx="614">
                  <c:v>1.5984263859536483E-6</c:v>
                </c:pt>
                <c:pt idx="615">
                  <c:v>1.1446327040687345E-6</c:v>
                </c:pt>
                <c:pt idx="616">
                  <c:v>4.4101161789456034E-6</c:v>
                </c:pt>
                <c:pt idx="617">
                  <c:v>1.2177481680453224E-6</c:v>
                </c:pt>
                <c:pt idx="618">
                  <c:v>1.6136784239506667E-6</c:v>
                </c:pt>
                <c:pt idx="619">
                  <c:v>1.181833216037376E-6</c:v>
                </c:pt>
                <c:pt idx="620">
                  <c:v>1.0216853380029541E-6</c:v>
                </c:pt>
                <c:pt idx="621">
                  <c:v>2.7908639219731465E-6</c:v>
                </c:pt>
                <c:pt idx="622">
                  <c:v>4.6704114059537226E-6</c:v>
                </c:pt>
                <c:pt idx="623">
                  <c:v>3.3742229889810587E-6</c:v>
                </c:pt>
                <c:pt idx="624">
                  <c:v>2.7666551810057192E-6</c:v>
                </c:pt>
                <c:pt idx="625">
                  <c:v>1.358678199068216E-6</c:v>
                </c:pt>
                <c:pt idx="626">
                  <c:v>1.2711379009999786E-6</c:v>
                </c:pt>
                <c:pt idx="627">
                  <c:v>1.4753243810616823E-6</c:v>
                </c:pt>
                <c:pt idx="628">
                  <c:v>3.0754668479460313E-6</c:v>
                </c:pt>
                <c:pt idx="629">
                  <c:v>1.5923109690163639E-6</c:v>
                </c:pt>
                <c:pt idx="630">
                  <c:v>6.9138400505153492E-7</c:v>
                </c:pt>
                <c:pt idx="631">
                  <c:v>8.9523733095120764E-7</c:v>
                </c:pt>
                <c:pt idx="632">
                  <c:v>1.4535742360521909E-6</c:v>
                </c:pt>
                <c:pt idx="633">
                  <c:v>1.1044306410212864E-6</c:v>
                </c:pt>
                <c:pt idx="634">
                  <c:v>3.3371013890359918E-6</c:v>
                </c:pt>
                <c:pt idx="635">
                  <c:v>1.878229137020077E-6</c:v>
                </c:pt>
                <c:pt idx="636">
                  <c:v>2.1976073270480021E-6</c:v>
                </c:pt>
                <c:pt idx="637">
                  <c:v>4.4114004410289618E-6</c:v>
                </c:pt>
                <c:pt idx="638">
                  <c:v>1.1840097779725109E-6</c:v>
                </c:pt>
                <c:pt idx="639">
                  <c:v>8.5032021502229771E-7</c:v>
                </c:pt>
                <c:pt idx="640">
                  <c:v>1.8465753740315548E-6</c:v>
                </c:pt>
                <c:pt idx="641">
                  <c:v>2.6131985900690429E-6</c:v>
                </c:pt>
                <c:pt idx="642">
                  <c:v>9.0831687401760067E-7</c:v>
                </c:pt>
                <c:pt idx="643">
                  <c:v>1.8021372240184605E-6</c:v>
                </c:pt>
                <c:pt idx="644">
                  <c:v>1.3380360360315607E-6</c:v>
                </c:pt>
                <c:pt idx="645">
                  <c:v>1.2439380030571101E-6</c:v>
                </c:pt>
                <c:pt idx="646">
                  <c:v>2.7655679059535162E-6</c:v>
                </c:pt>
                <c:pt idx="647">
                  <c:v>2.0832115879443507E-6</c:v>
                </c:pt>
                <c:pt idx="648">
                  <c:v>2.0380323529423244E-6</c:v>
                </c:pt>
                <c:pt idx="649">
                  <c:v>1.0446369600458687E-6</c:v>
                </c:pt>
                <c:pt idx="650">
                  <c:v>9.5027459394714778E-7</c:v>
                </c:pt>
                <c:pt idx="651">
                  <c:v>1.7636402550635954E-6</c:v>
                </c:pt>
                <c:pt idx="652">
                  <c:v>2.0947882160271646E-6</c:v>
                </c:pt>
                <c:pt idx="653">
                  <c:v>1.4705870660236623E-6</c:v>
                </c:pt>
                <c:pt idx="654">
                  <c:v>5.1928252109689763E-6</c:v>
                </c:pt>
                <c:pt idx="655">
                  <c:v>2.1198597309535216E-6</c:v>
                </c:pt>
                <c:pt idx="656">
                  <c:v>2.3873322609802155E-6</c:v>
                </c:pt>
                <c:pt idx="657">
                  <c:v>7.5559840510663913E-6</c:v>
                </c:pt>
                <c:pt idx="658">
                  <c:v>5.8525038460288703E-6</c:v>
                </c:pt>
                <c:pt idx="659">
                  <c:v>8.169413719372228E-7</c:v>
                </c:pt>
                <c:pt idx="660">
                  <c:v>1.7634022080415032E-6</c:v>
                </c:pt>
                <c:pt idx="661">
                  <c:v>1.0861408560458637E-6</c:v>
                </c:pt>
                <c:pt idx="662">
                  <c:v>1.4754653990678461E-6</c:v>
                </c:pt>
                <c:pt idx="663">
                  <c:v>8.9487273697841548E-7</c:v>
                </c:pt>
                <c:pt idx="664">
                  <c:v>2.7299715239337368E-6</c:v>
                </c:pt>
                <c:pt idx="665">
                  <c:v>1.6290507329586118E-6</c:v>
                </c:pt>
                <c:pt idx="666">
                  <c:v>3.3825703350487447E-6</c:v>
                </c:pt>
                <c:pt idx="667">
                  <c:v>1.0657317990592221E-6</c:v>
                </c:pt>
                <c:pt idx="668">
                  <c:v>4.8790456304459581E-7</c:v>
                </c:pt>
                <c:pt idx="669">
                  <c:v>1.2586629850375221E-6</c:v>
                </c:pt>
                <c:pt idx="670">
                  <c:v>3.7664962604822211E-7</c:v>
                </c:pt>
                <c:pt idx="671">
                  <c:v>8.4549015497259993E-7</c:v>
                </c:pt>
                <c:pt idx="672">
                  <c:v>2.2565361840065703E-6</c:v>
                </c:pt>
                <c:pt idx="673">
                  <c:v>1.5657481830544416E-6</c:v>
                </c:pt>
                <c:pt idx="674">
                  <c:v>2.789892548946701E-6</c:v>
                </c:pt>
                <c:pt idx="675">
                  <c:v>2.3160587579695858E-6</c:v>
                </c:pt>
                <c:pt idx="676">
                  <c:v>3.3269350390696719E-6</c:v>
                </c:pt>
                <c:pt idx="677">
                  <c:v>7.5091804802696499E-7</c:v>
                </c:pt>
                <c:pt idx="678">
                  <c:v>1.272522282960154E-6</c:v>
                </c:pt>
                <c:pt idx="679">
                  <c:v>5.0013794539438928E-6</c:v>
                </c:pt>
                <c:pt idx="680">
                  <c:v>3.2327739829440915E-6</c:v>
                </c:pt>
                <c:pt idx="681">
                  <c:v>1.0859536979523908E-6</c:v>
                </c:pt>
                <c:pt idx="682">
                  <c:v>5.9878905669563787E-6</c:v>
                </c:pt>
                <c:pt idx="683">
                  <c:v>9.2186704193864294E-7</c:v>
                </c:pt>
                <c:pt idx="684">
                  <c:v>5.5363436302969032E-7</c:v>
                </c:pt>
                <c:pt idx="685">
                  <c:v>2.5299175939608262E-6</c:v>
                </c:pt>
                <c:pt idx="686">
                  <c:v>3.0579807500430616E-7</c:v>
                </c:pt>
                <c:pt idx="687">
                  <c:v>4.8327295303352125E-7</c:v>
                </c:pt>
                <c:pt idx="688">
                  <c:v>1.7222234809821686E-6</c:v>
                </c:pt>
                <c:pt idx="689">
                  <c:v>1.6543529990542638E-6</c:v>
                </c:pt>
                <c:pt idx="690">
                  <c:v>1.792022629985022E-6</c:v>
                </c:pt>
                <c:pt idx="691">
                  <c:v>9.1539576601463075E-7</c:v>
                </c:pt>
                <c:pt idx="692">
                  <c:v>9.5224072396150223E-7</c:v>
                </c:pt>
                <c:pt idx="693">
                  <c:v>3.5442784789552314E-6</c:v>
                </c:pt>
                <c:pt idx="694">
                  <c:v>5.0820547102148563E-7</c:v>
                </c:pt>
                <c:pt idx="695">
                  <c:v>1.8541253240300736E-6</c:v>
                </c:pt>
                <c:pt idx="696">
                  <c:v>1.2795277980615118E-6</c:v>
                </c:pt>
                <c:pt idx="697">
                  <c:v>4.2968932299914015E-6</c:v>
                </c:pt>
                <c:pt idx="698">
                  <c:v>7.0531114104710744E-7</c:v>
                </c:pt>
                <c:pt idx="699">
                  <c:v>9.6260129694769958E-7</c:v>
                </c:pt>
                <c:pt idx="700">
                  <c:v>1.2468995609538124E-6</c:v>
                </c:pt>
                <c:pt idx="701">
                  <c:v>5.9260689994289642E-7</c:v>
                </c:pt>
                <c:pt idx="702">
                  <c:v>2.6220834099888192E-6</c:v>
                </c:pt>
                <c:pt idx="703">
                  <c:v>4.4966531305590578E-7</c:v>
                </c:pt>
                <c:pt idx="704">
                  <c:v>5.5204069839476471E-6</c:v>
                </c:pt>
                <c:pt idx="705">
                  <c:v>1.454828602049929E-6</c:v>
                </c:pt>
                <c:pt idx="706">
                  <c:v>1.7848775139839375E-6</c:v>
                </c:pt>
                <c:pt idx="707">
                  <c:v>1.1700003349801666E-6</c:v>
                </c:pt>
                <c:pt idx="708">
                  <c:v>1.0124236429476241E-6</c:v>
                </c:pt>
                <c:pt idx="709">
                  <c:v>1.2188435950122343E-6</c:v>
                </c:pt>
                <c:pt idx="710">
                  <c:v>3.0854208610264951E-6</c:v>
                </c:pt>
                <c:pt idx="711">
                  <c:v>6.0390513397124179E-7</c:v>
                </c:pt>
                <c:pt idx="712">
                  <c:v>1.2811974130499961E-6</c:v>
                </c:pt>
                <c:pt idx="713">
                  <c:v>3.8907340695004877E-7</c:v>
                </c:pt>
                <c:pt idx="714">
                  <c:v>5.9390071569964897E-6</c:v>
                </c:pt>
                <c:pt idx="715">
                  <c:v>1.2166234509436441E-6</c:v>
                </c:pt>
                <c:pt idx="716">
                  <c:v>6.8577376694634182E-7</c:v>
                </c:pt>
                <c:pt idx="717">
                  <c:v>3.1497260040680544E-6</c:v>
                </c:pt>
                <c:pt idx="718">
                  <c:v>2.9797401739983812E-6</c:v>
                </c:pt>
                <c:pt idx="719">
                  <c:v>8.1339052002249776E-7</c:v>
                </c:pt>
                <c:pt idx="720">
                  <c:v>8.0376525403380847E-7</c:v>
                </c:pt>
                <c:pt idx="721">
                  <c:v>2.4724390239327942E-6</c:v>
                </c:pt>
                <c:pt idx="722">
                  <c:v>1.6290172109734225E-6</c:v>
                </c:pt>
                <c:pt idx="723">
                  <c:v>7.8144982893491353E-7</c:v>
                </c:pt>
                <c:pt idx="724">
                  <c:v>9.516004320175878E-7</c:v>
                </c:pt>
                <c:pt idx="725">
                  <c:v>7.2079196698382614E-7</c:v>
                </c:pt>
                <c:pt idx="726">
                  <c:v>2.4060542889969967E-6</c:v>
                </c:pt>
                <c:pt idx="727">
                  <c:v>2.2473337790529729E-6</c:v>
                </c:pt>
                <c:pt idx="728">
                  <c:v>1.7034441130192625E-6</c:v>
                </c:pt>
                <c:pt idx="729">
                  <c:v>6.4302096006941164E-7</c:v>
                </c:pt>
                <c:pt idx="730">
                  <c:v>1.8217810030307711E-6</c:v>
                </c:pt>
                <c:pt idx="731">
                  <c:v>1.0505174550701244E-6</c:v>
                </c:pt>
                <c:pt idx="732">
                  <c:v>1.1801767759323013E-6</c:v>
                </c:pt>
                <c:pt idx="733">
                  <c:v>2.2189889999424468E-6</c:v>
                </c:pt>
                <c:pt idx="734">
                  <c:v>3.7857502229599258E-6</c:v>
                </c:pt>
                <c:pt idx="735">
                  <c:v>9.1822335505753902E-7</c:v>
                </c:pt>
                <c:pt idx="736">
                  <c:v>8.8790655297544224E-7</c:v>
                </c:pt>
                <c:pt idx="737">
                  <c:v>1.8126846690336225E-6</c:v>
                </c:pt>
                <c:pt idx="738">
                  <c:v>1.8564584649993877E-6</c:v>
                </c:pt>
                <c:pt idx="739">
                  <c:v>1.3360117370098164E-6</c:v>
                </c:pt>
                <c:pt idx="740">
                  <c:v>1.6429986999355659E-6</c:v>
                </c:pt>
                <c:pt idx="741">
                  <c:v>1.3532638949698181E-6</c:v>
                </c:pt>
                <c:pt idx="742">
                  <c:v>2.3254875380018871E-6</c:v>
                </c:pt>
                <c:pt idx="743">
                  <c:v>8.9918679570644541E-6</c:v>
                </c:pt>
                <c:pt idx="744">
                  <c:v>5.4478860405993331E-7</c:v>
                </c:pt>
                <c:pt idx="745">
                  <c:v>1.951405459976751E-6</c:v>
                </c:pt>
                <c:pt idx="746">
                  <c:v>8.4248995293024171E-7</c:v>
                </c:pt>
                <c:pt idx="747">
                  <c:v>1.7279950850479521E-6</c:v>
                </c:pt>
                <c:pt idx="748">
                  <c:v>1.1334279639641007E-6</c:v>
                </c:pt>
                <c:pt idx="749">
                  <c:v>4.0988110549733536E-6</c:v>
                </c:pt>
                <c:pt idx="750">
                  <c:v>1.6896068349581208E-6</c:v>
                </c:pt>
                <c:pt idx="751">
                  <c:v>1.8153780459329084E-6</c:v>
                </c:pt>
                <c:pt idx="752">
                  <c:v>1.1042198879351904E-6</c:v>
                </c:pt>
                <c:pt idx="753">
                  <c:v>8.3915496320230932E-6</c:v>
                </c:pt>
                <c:pt idx="754">
                  <c:v>1.3679398540489306E-6</c:v>
                </c:pt>
                <c:pt idx="755">
                  <c:v>3.1762973800653213E-6</c:v>
                </c:pt>
                <c:pt idx="756">
                  <c:v>1.0194590319656568E-6</c:v>
                </c:pt>
                <c:pt idx="757">
                  <c:v>8.9619416598907614E-7</c:v>
                </c:pt>
                <c:pt idx="758">
                  <c:v>2.0402234119387686E-6</c:v>
                </c:pt>
                <c:pt idx="759">
                  <c:v>1.7430261320328143E-6</c:v>
                </c:pt>
                <c:pt idx="760">
                  <c:v>4.0321235499618632E-6</c:v>
                </c:pt>
                <c:pt idx="761">
                  <c:v>1.4460370900337753E-6</c:v>
                </c:pt>
                <c:pt idx="762">
                  <c:v>1.6035324910035408E-6</c:v>
                </c:pt>
                <c:pt idx="763">
                  <c:v>1.4086720639738884E-6</c:v>
                </c:pt>
                <c:pt idx="764">
                  <c:v>1.7203101940310795E-6</c:v>
                </c:pt>
                <c:pt idx="765">
                  <c:v>1.0555468880113527E-6</c:v>
                </c:pt>
                <c:pt idx="766">
                  <c:v>2.5537231590533449E-6</c:v>
                </c:pt>
                <c:pt idx="767">
                  <c:v>1.6254605910148758E-6</c:v>
                </c:pt>
                <c:pt idx="768">
                  <c:v>2.9606787259695106E-6</c:v>
                </c:pt>
                <c:pt idx="769">
                  <c:v>7.8701591604613362E-7</c:v>
                </c:pt>
                <c:pt idx="770">
                  <c:v>1.492896024046793E-6</c:v>
                </c:pt>
                <c:pt idx="771">
                  <c:v>1.1175441960631384E-6</c:v>
                </c:pt>
                <c:pt idx="772">
                  <c:v>1.4434099489335543E-6</c:v>
                </c:pt>
                <c:pt idx="773">
                  <c:v>7.6664469503384863E-7</c:v>
                </c:pt>
                <c:pt idx="774">
                  <c:v>2.8331637939516082E-6</c:v>
                </c:pt>
                <c:pt idx="775">
                  <c:v>1.1504501340198286E-6</c:v>
                </c:pt>
                <c:pt idx="776">
                  <c:v>1.2557712609861961E-6</c:v>
                </c:pt>
                <c:pt idx="777">
                  <c:v>3.0819864379339001E-6</c:v>
                </c:pt>
                <c:pt idx="778">
                  <c:v>1.1904671980289602E-6</c:v>
                </c:pt>
                <c:pt idx="779">
                  <c:v>8.090460289622614E-7</c:v>
                </c:pt>
                <c:pt idx="780">
                  <c:v>2.2362706279466291E-6</c:v>
                </c:pt>
                <c:pt idx="781">
                  <c:v>2.0144361690199798E-6</c:v>
                </c:pt>
                <c:pt idx="782">
                  <c:v>1.4401625999482872E-6</c:v>
                </c:pt>
                <c:pt idx="783">
                  <c:v>8.3982268293425775E-7</c:v>
                </c:pt>
                <c:pt idx="784">
                  <c:v>2.1882436479359207E-6</c:v>
                </c:pt>
                <c:pt idx="785">
                  <c:v>9.2070989197168572E-7</c:v>
                </c:pt>
                <c:pt idx="786">
                  <c:v>1.2887466350264309E-6</c:v>
                </c:pt>
                <c:pt idx="787">
                  <c:v>9.826696569348391E-7</c:v>
                </c:pt>
                <c:pt idx="788">
                  <c:v>1.7501545480058738E-6</c:v>
                </c:pt>
                <c:pt idx="789">
                  <c:v>1.4131122100025124E-6</c:v>
                </c:pt>
                <c:pt idx="790">
                  <c:v>2.5901655220650456E-6</c:v>
                </c:pt>
                <c:pt idx="791">
                  <c:v>1.4045618939917445E-6</c:v>
                </c:pt>
                <c:pt idx="792">
                  <c:v>1.7533337309316773E-6</c:v>
                </c:pt>
                <c:pt idx="793">
                  <c:v>2.2692235459942489E-6</c:v>
                </c:pt>
                <c:pt idx="794">
                  <c:v>2.5567772870260904E-6</c:v>
                </c:pt>
                <c:pt idx="795">
                  <c:v>1.6233496809547931E-6</c:v>
                </c:pt>
                <c:pt idx="796">
                  <c:v>8.9234643397163107E-7</c:v>
                </c:pt>
                <c:pt idx="797">
                  <c:v>2.4397041700297002E-6</c:v>
                </c:pt>
                <c:pt idx="798">
                  <c:v>1.4937602230702434E-6</c:v>
                </c:pt>
                <c:pt idx="799">
                  <c:v>1.5008613779343721E-6</c:v>
                </c:pt>
                <c:pt idx="800">
                  <c:v>1.2705922090106048E-6</c:v>
                </c:pt>
                <c:pt idx="801">
                  <c:v>2.3932481630595237E-6</c:v>
                </c:pt>
                <c:pt idx="802">
                  <c:v>1.8890823879758131E-6</c:v>
                </c:pt>
                <c:pt idx="803">
                  <c:v>4.0551429719926206E-6</c:v>
                </c:pt>
                <c:pt idx="804">
                  <c:v>8.4162226798412629E-7</c:v>
                </c:pt>
                <c:pt idx="805">
                  <c:v>6.5710541605313055E-7</c:v>
                </c:pt>
                <c:pt idx="806">
                  <c:v>5.9781902194800074E-7</c:v>
                </c:pt>
                <c:pt idx="807">
                  <c:v>1.5465834330541437E-6</c:v>
                </c:pt>
                <c:pt idx="808">
                  <c:v>1.2518743309897248E-6</c:v>
                </c:pt>
                <c:pt idx="809">
                  <c:v>9.7829820106199472E-7</c:v>
                </c:pt>
                <c:pt idx="810">
                  <c:v>2.2448062199487213E-6</c:v>
                </c:pt>
                <c:pt idx="811">
                  <c:v>1.2054570019870485E-6</c:v>
                </c:pt>
                <c:pt idx="812">
                  <c:v>4.1146740500153099E-7</c:v>
                </c:pt>
                <c:pt idx="813">
                  <c:v>2.4269854969816211E-6</c:v>
                </c:pt>
                <c:pt idx="814">
                  <c:v>9.8567160804919321E-7</c:v>
                </c:pt>
                <c:pt idx="815">
                  <c:v>6.689439919682661E-7</c:v>
                </c:pt>
                <c:pt idx="816">
                  <c:v>6.7223114319858935E-6</c:v>
                </c:pt>
                <c:pt idx="817">
                  <c:v>2.2007104630006424E-6</c:v>
                </c:pt>
                <c:pt idx="818">
                  <c:v>1.4164907929625769E-6</c:v>
                </c:pt>
                <c:pt idx="819">
                  <c:v>1.6929879720351073E-6</c:v>
                </c:pt>
                <c:pt idx="820">
                  <c:v>9.9746140904244976E-7</c:v>
                </c:pt>
                <c:pt idx="821">
                  <c:v>1.1813948100325441E-6</c:v>
                </c:pt>
                <c:pt idx="822">
                  <c:v>2.7027578029503894E-6</c:v>
                </c:pt>
                <c:pt idx="823">
                  <c:v>1.5638913839666234E-6</c:v>
                </c:pt>
                <c:pt idx="824">
                  <c:v>1.7492846809830148E-6</c:v>
                </c:pt>
                <c:pt idx="825">
                  <c:v>1.2001587049326249E-6</c:v>
                </c:pt>
                <c:pt idx="826">
                  <c:v>2.4852638949823916E-6</c:v>
                </c:pt>
                <c:pt idx="827">
                  <c:v>4.619633439517683E-7</c:v>
                </c:pt>
                <c:pt idx="828">
                  <c:v>1.5610520659947807E-6</c:v>
                </c:pt>
                <c:pt idx="829">
                  <c:v>1.2596457580116301E-6</c:v>
                </c:pt>
                <c:pt idx="830">
                  <c:v>1.0181802720410401E-6</c:v>
                </c:pt>
                <c:pt idx="831">
                  <c:v>2.0207713899367359E-6</c:v>
                </c:pt>
                <c:pt idx="832">
                  <c:v>6.0055362894218158E-7</c:v>
                </c:pt>
                <c:pt idx="833">
                  <c:v>1.1338242450165125E-6</c:v>
                </c:pt>
                <c:pt idx="834">
                  <c:v>1.6433240389801577E-6</c:v>
                </c:pt>
                <c:pt idx="835">
                  <c:v>9.2537152596606141E-7</c:v>
                </c:pt>
                <c:pt idx="836">
                  <c:v>1.4248747619660715E-6</c:v>
                </c:pt>
                <c:pt idx="837">
                  <c:v>2.1905752019790828E-6</c:v>
                </c:pt>
                <c:pt idx="838">
                  <c:v>4.8343662280103826E-6</c:v>
                </c:pt>
                <c:pt idx="839">
                  <c:v>1.7015276820586701E-6</c:v>
                </c:pt>
                <c:pt idx="840">
                  <c:v>1.6009215960366462E-6</c:v>
                </c:pt>
                <c:pt idx="841">
                  <c:v>1.8694279610542793E-6</c:v>
                </c:pt>
                <c:pt idx="842">
                  <c:v>8.0344549104438946E-7</c:v>
                </c:pt>
                <c:pt idx="843">
                  <c:v>1.9178622339666251E-6</c:v>
                </c:pt>
                <c:pt idx="844">
                  <c:v>8.7303889500845043E-7</c:v>
                </c:pt>
                <c:pt idx="845">
                  <c:v>1.7858108890322966E-6</c:v>
                </c:pt>
                <c:pt idx="846">
                  <c:v>1.9222796039741811E-6</c:v>
                </c:pt>
                <c:pt idx="847">
                  <c:v>2.2413506600571637E-6</c:v>
                </c:pt>
                <c:pt idx="848">
                  <c:v>1.1528292149876079E-6</c:v>
                </c:pt>
                <c:pt idx="849">
                  <c:v>5.5202751180161335E-6</c:v>
                </c:pt>
                <c:pt idx="850">
                  <c:v>1.0709456880420049E-6</c:v>
                </c:pt>
                <c:pt idx="851">
                  <c:v>1.1941773209400793E-6</c:v>
                </c:pt>
                <c:pt idx="852">
                  <c:v>8.1313565701180188E-7</c:v>
                </c:pt>
                <c:pt idx="853">
                  <c:v>1.4495876550313403E-6</c:v>
                </c:pt>
                <c:pt idx="854">
                  <c:v>1.7233536189564838E-6</c:v>
                </c:pt>
                <c:pt idx="855">
                  <c:v>1.5541218999715125E-6</c:v>
                </c:pt>
                <c:pt idx="856">
                  <c:v>5.9453802805365008E-7</c:v>
                </c:pt>
                <c:pt idx="857">
                  <c:v>1.4093541540205521E-6</c:v>
                </c:pt>
                <c:pt idx="858">
                  <c:v>5.6216894606109447E-7</c:v>
                </c:pt>
                <c:pt idx="859">
                  <c:v>2.2555956340397641E-6</c:v>
                </c:pt>
                <c:pt idx="860">
                  <c:v>6.8605646106334643E-7</c:v>
                </c:pt>
                <c:pt idx="861">
                  <c:v>7.7451654505012226E-7</c:v>
                </c:pt>
                <c:pt idx="862">
                  <c:v>1.8246008100675289E-6</c:v>
                </c:pt>
                <c:pt idx="863">
                  <c:v>1.0157789020581757E-6</c:v>
                </c:pt>
                <c:pt idx="864">
                  <c:v>9.0927350996140057E-7</c:v>
                </c:pt>
                <c:pt idx="865">
                  <c:v>1.341131176957338E-6</c:v>
                </c:pt>
                <c:pt idx="866">
                  <c:v>1.4833290930482701E-6</c:v>
                </c:pt>
                <c:pt idx="867">
                  <c:v>2.4399725400314866E-6</c:v>
                </c:pt>
                <c:pt idx="868">
                  <c:v>1.2062723619976678E-6</c:v>
                </c:pt>
                <c:pt idx="869">
                  <c:v>8.8013446899993105E-6</c:v>
                </c:pt>
                <c:pt idx="870">
                  <c:v>2.0988879460048802E-6</c:v>
                </c:pt>
                <c:pt idx="871">
                  <c:v>1.7312922240364569E-6</c:v>
                </c:pt>
                <c:pt idx="872">
                  <c:v>1.2004064269888271E-6</c:v>
                </c:pt>
                <c:pt idx="873">
                  <c:v>1.1068873610042897E-6</c:v>
                </c:pt>
                <c:pt idx="874">
                  <c:v>7.93153571976294E-7</c:v>
                </c:pt>
                <c:pt idx="875">
                  <c:v>1.8478687890421984E-6</c:v>
                </c:pt>
                <c:pt idx="876">
                  <c:v>1.7687257660270523E-6</c:v>
                </c:pt>
                <c:pt idx="877">
                  <c:v>3.3276395797088407E-7</c:v>
                </c:pt>
                <c:pt idx="878">
                  <c:v>1.1199846416047881E-5</c:v>
                </c:pt>
                <c:pt idx="879">
                  <c:v>7.7573227798666604E-7</c:v>
                </c:pt>
                <c:pt idx="880">
                  <c:v>9.374505110315601E-7</c:v>
                </c:pt>
                <c:pt idx="881">
                  <c:v>6.1275671299654324E-7</c:v>
                </c:pt>
                <c:pt idx="882">
                  <c:v>9.136641109819298E-7</c:v>
                </c:pt>
                <c:pt idx="883">
                  <c:v>2.2969593250366002E-6</c:v>
                </c:pt>
                <c:pt idx="884">
                  <c:v>1.5419517400516761E-6</c:v>
                </c:pt>
                <c:pt idx="885">
                  <c:v>1.0075757160166202E-6</c:v>
                </c:pt>
                <c:pt idx="886">
                  <c:v>2.4192138450018832E-6</c:v>
                </c:pt>
                <c:pt idx="887">
                  <c:v>8.7186571803954396E-7</c:v>
                </c:pt>
                <c:pt idx="888">
                  <c:v>7.6328876303932939E-7</c:v>
                </c:pt>
                <c:pt idx="889">
                  <c:v>4.9679809805525263E-7</c:v>
                </c:pt>
                <c:pt idx="890">
                  <c:v>4.3122013440211248E-6</c:v>
                </c:pt>
                <c:pt idx="891">
                  <c:v>2.7911676899350474E-6</c:v>
                </c:pt>
                <c:pt idx="892">
                  <c:v>2.0473980430324594E-6</c:v>
                </c:pt>
                <c:pt idx="893">
                  <c:v>1.9609061290282289E-6</c:v>
                </c:pt>
                <c:pt idx="894">
                  <c:v>1.4981422509663452E-6</c:v>
                </c:pt>
                <c:pt idx="895">
                  <c:v>5.5434511295971108E-7</c:v>
                </c:pt>
                <c:pt idx="896">
                  <c:v>1.3371958540631153E-6</c:v>
                </c:pt>
                <c:pt idx="897">
                  <c:v>7.168303659455002E-7</c:v>
                </c:pt>
                <c:pt idx="898">
                  <c:v>2.7627722579382081E-6</c:v>
                </c:pt>
                <c:pt idx="899">
                  <c:v>5.0770132503430575E-7</c:v>
                </c:pt>
                <c:pt idx="900">
                  <c:v>1.7687289940226993E-6</c:v>
                </c:pt>
                <c:pt idx="901">
                  <c:v>2.3392012680290095E-6</c:v>
                </c:pt>
                <c:pt idx="902">
                  <c:v>9.0258777106555712E-7</c:v>
                </c:pt>
                <c:pt idx="903">
                  <c:v>1.4502640749469774E-6</c:v>
                </c:pt>
                <c:pt idx="904">
                  <c:v>6.4984281195279738E-7</c:v>
                </c:pt>
                <c:pt idx="905">
                  <c:v>1.2244161449359636E-6</c:v>
                </c:pt>
                <c:pt idx="906">
                  <c:v>3.3729320293218813E-7</c:v>
                </c:pt>
                <c:pt idx="907">
                  <c:v>1.2657095730617187E-6</c:v>
                </c:pt>
                <c:pt idx="908">
                  <c:v>1.4065484199932211E-6</c:v>
                </c:pt>
                <c:pt idx="909">
                  <c:v>4.6864435404359124E-7</c:v>
                </c:pt>
                <c:pt idx="910">
                  <c:v>1.4904328179454782E-6</c:v>
                </c:pt>
                <c:pt idx="911">
                  <c:v>4.9557884594264728E-7</c:v>
                </c:pt>
                <c:pt idx="912">
                  <c:v>7.047265295057092E-6</c:v>
                </c:pt>
                <c:pt idx="913">
                  <c:v>1.2480235540124366E-6</c:v>
                </c:pt>
                <c:pt idx="914">
                  <c:v>2.524909401984142E-6</c:v>
                </c:pt>
                <c:pt idx="915">
                  <c:v>1.5517922480512465E-6</c:v>
                </c:pt>
                <c:pt idx="916">
                  <c:v>1.4888059830298112E-6</c:v>
                </c:pt>
                <c:pt idx="917">
                  <c:v>1.0616935699658873E-6</c:v>
                </c:pt>
                <c:pt idx="918">
                  <c:v>1.1877214220135145E-6</c:v>
                </c:pt>
                <c:pt idx="919">
                  <c:v>8.0051844406625936E-7</c:v>
                </c:pt>
                <c:pt idx="920">
                  <c:v>2.9525801670615798E-6</c:v>
                </c:pt>
                <c:pt idx="921">
                  <c:v>1.6992657589298739E-6</c:v>
                </c:pt>
                <c:pt idx="922">
                  <c:v>7.4962121104249941E-7</c:v>
                </c:pt>
                <c:pt idx="923">
                  <c:v>3.1844340119846667E-6</c:v>
                </c:pt>
                <c:pt idx="924">
                  <c:v>1.7136565580244701E-6</c:v>
                </c:pt>
                <c:pt idx="925">
                  <c:v>5.290095450050131E-7</c:v>
                </c:pt>
                <c:pt idx="926">
                  <c:v>1.5524206230566114E-6</c:v>
                </c:pt>
                <c:pt idx="927">
                  <c:v>2.0517646250084452E-6</c:v>
                </c:pt>
                <c:pt idx="928">
                  <c:v>8.3418126905599229E-7</c:v>
                </c:pt>
                <c:pt idx="929">
                  <c:v>1.0989067780542455E-6</c:v>
                </c:pt>
                <c:pt idx="930">
                  <c:v>2.23799480494337E-6</c:v>
                </c:pt>
                <c:pt idx="931">
                  <c:v>2.1406463790185632E-6</c:v>
                </c:pt>
                <c:pt idx="932">
                  <c:v>1.7928211360640533E-6</c:v>
                </c:pt>
                <c:pt idx="933">
                  <c:v>8.2826896701249729E-7</c:v>
                </c:pt>
                <c:pt idx="934">
                  <c:v>2.8856035859803455E-6</c:v>
                </c:pt>
                <c:pt idx="935">
                  <c:v>1.7670847900319624E-6</c:v>
                </c:pt>
                <c:pt idx="936">
                  <c:v>1.725166451933552E-6</c:v>
                </c:pt>
                <c:pt idx="937">
                  <c:v>5.1147112699823084E-7</c:v>
                </c:pt>
                <c:pt idx="938">
                  <c:v>7.2413211000821865E-7</c:v>
                </c:pt>
                <c:pt idx="939">
                  <c:v>1.202291465034478E-6</c:v>
                </c:pt>
                <c:pt idx="940">
                  <c:v>7.6748183403197107E-7</c:v>
                </c:pt>
                <c:pt idx="941">
                  <c:v>7.6135840103575115E-7</c:v>
                </c:pt>
                <c:pt idx="942">
                  <c:v>2.8309873289345089E-6</c:v>
                </c:pt>
                <c:pt idx="943">
                  <c:v>2.224140953046582E-6</c:v>
                </c:pt>
                <c:pt idx="944">
                  <c:v>1.3379573449867707E-6</c:v>
                </c:pt>
                <c:pt idx="945">
                  <c:v>3.5388287659543647E-6</c:v>
                </c:pt>
                <c:pt idx="946">
                  <c:v>5.4315121303716653E-7</c:v>
                </c:pt>
                <c:pt idx="947">
                  <c:v>8.3140382220392865E-6</c:v>
                </c:pt>
                <c:pt idx="948">
                  <c:v>1.1882963640630416E-6</c:v>
                </c:pt>
                <c:pt idx="949">
                  <c:v>6.0014075749848228E-6</c:v>
                </c:pt>
                <c:pt idx="950">
                  <c:v>1.7794229600554052E-6</c:v>
                </c:pt>
                <c:pt idx="951">
                  <c:v>2.9510190789494673E-6</c:v>
                </c:pt>
                <c:pt idx="952">
                  <c:v>2.1453890539646734E-6</c:v>
                </c:pt>
                <c:pt idx="953">
                  <c:v>2.2215357509480917E-6</c:v>
                </c:pt>
                <c:pt idx="954">
                  <c:v>1.2525608319435896E-6</c:v>
                </c:pt>
                <c:pt idx="955">
                  <c:v>1.1691027160054579E-6</c:v>
                </c:pt>
                <c:pt idx="956">
                  <c:v>1.4892842989411301E-6</c:v>
                </c:pt>
                <c:pt idx="957">
                  <c:v>1.5266395989499421E-6</c:v>
                </c:pt>
                <c:pt idx="958">
                  <c:v>1.4865834279476137E-6</c:v>
                </c:pt>
                <c:pt idx="959">
                  <c:v>2.2160475630528255E-6</c:v>
                </c:pt>
                <c:pt idx="960">
                  <c:v>9.9973719997592858E-7</c:v>
                </c:pt>
                <c:pt idx="961">
                  <c:v>1.4904646579338987E-6</c:v>
                </c:pt>
                <c:pt idx="962">
                  <c:v>1.0670462920359113E-6</c:v>
                </c:pt>
                <c:pt idx="963">
                  <c:v>2.2660799659490821E-6</c:v>
                </c:pt>
                <c:pt idx="964">
                  <c:v>8.8936945104479306E-7</c:v>
                </c:pt>
                <c:pt idx="965">
                  <c:v>1.131227347030972E-6</c:v>
                </c:pt>
                <c:pt idx="966">
                  <c:v>2.7264416270611589E-6</c:v>
                </c:pt>
                <c:pt idx="967">
                  <c:v>1.4452517700647187E-6</c:v>
                </c:pt>
                <c:pt idx="968">
                  <c:v>1.1127787810494313E-6</c:v>
                </c:pt>
                <c:pt idx="969">
                  <c:v>2.3233799279864908E-6</c:v>
                </c:pt>
                <c:pt idx="970">
                  <c:v>1.6519535100201265E-6</c:v>
                </c:pt>
                <c:pt idx="971">
                  <c:v>1.2786459589619935E-6</c:v>
                </c:pt>
                <c:pt idx="972">
                  <c:v>3.7713488450208496E-6</c:v>
                </c:pt>
                <c:pt idx="973">
                  <c:v>1.4469943670292195E-6</c:v>
                </c:pt>
                <c:pt idx="974">
                  <c:v>2.0232410010123806E-6</c:v>
                </c:pt>
                <c:pt idx="975">
                  <c:v>8.9053939106520761E-7</c:v>
                </c:pt>
                <c:pt idx="976">
                  <c:v>1.5606997770589741E-6</c:v>
                </c:pt>
                <c:pt idx="977">
                  <c:v>1.8609230789934431E-6</c:v>
                </c:pt>
                <c:pt idx="978">
                  <c:v>1.1152115760637634E-6</c:v>
                </c:pt>
                <c:pt idx="979">
                  <c:v>7.6338966195521954E-7</c:v>
                </c:pt>
                <c:pt idx="980">
                  <c:v>1.705073304947297E-6</c:v>
                </c:pt>
                <c:pt idx="981">
                  <c:v>7.9277629197349976E-7</c:v>
                </c:pt>
                <c:pt idx="982">
                  <c:v>2.4858071880373836E-6</c:v>
                </c:pt>
                <c:pt idx="983">
                  <c:v>5.1534796199348672E-7</c:v>
                </c:pt>
                <c:pt idx="984">
                  <c:v>1.3857720360022151E-6</c:v>
                </c:pt>
                <c:pt idx="985">
                  <c:v>2.1287422480043152E-6</c:v>
                </c:pt>
                <c:pt idx="986">
                  <c:v>1.6440327169675663E-6</c:v>
                </c:pt>
                <c:pt idx="987">
                  <c:v>4.2777347005085359E-7</c:v>
                </c:pt>
                <c:pt idx="988">
                  <c:v>1.7348161600239186E-6</c:v>
                </c:pt>
                <c:pt idx="989">
                  <c:v>1.1153911580663617E-6</c:v>
                </c:pt>
                <c:pt idx="990">
                  <c:v>2.6896115819852311E-6</c:v>
                </c:pt>
                <c:pt idx="991">
                  <c:v>1.4509855469668843E-6</c:v>
                </c:pt>
                <c:pt idx="992">
                  <c:v>1.0391415480626191E-6</c:v>
                </c:pt>
                <c:pt idx="993">
                  <c:v>2.3841106329314379E-6</c:v>
                </c:pt>
                <c:pt idx="994">
                  <c:v>3.7052943049786928E-6</c:v>
                </c:pt>
                <c:pt idx="995">
                  <c:v>7.5307458700990814E-7</c:v>
                </c:pt>
                <c:pt idx="996">
                  <c:v>1.6878050429625158E-6</c:v>
                </c:pt>
                <c:pt idx="997">
                  <c:v>1.9960740830526972E-6</c:v>
                </c:pt>
                <c:pt idx="998">
                  <c:v>2.3371971660424291E-6</c:v>
                </c:pt>
                <c:pt idx="999">
                  <c:v>2.2275427349427549E-6</c:v>
                </c:pt>
              </c:numCache>
            </c:numRef>
          </c:yVal>
        </c:ser>
        <c:axId val="132755840"/>
        <c:axId val="136237056"/>
      </c:scatterChart>
      <c:valAx>
        <c:axId val="132755840"/>
        <c:scaling>
          <c:logBase val="10"/>
          <c:orientation val="minMax"/>
          <c:max val="1.0000000000000041E-3"/>
        </c:scaling>
        <c:axPos val="b"/>
        <c:title>
          <c:tx>
            <c:rich>
              <a:bodyPr/>
              <a:lstStyle/>
              <a:p>
                <a:pPr>
                  <a:defRPr/>
                </a:pPr>
                <a:r>
                  <a:rPr lang="en-US" sz="1800" b="1" i="0" baseline="0" dirty="0"/>
                  <a:t>Dietary Dose on the 5th day (mg/kg)</a:t>
                </a:r>
              </a:p>
            </c:rich>
          </c:tx>
          <c:layout/>
        </c:title>
        <c:numFmt formatCode="0.E+00" sourceLinked="0"/>
        <c:tickLblPos val="nextTo"/>
        <c:txPr>
          <a:bodyPr/>
          <a:lstStyle/>
          <a:p>
            <a:pPr>
              <a:defRPr sz="1200" b="1"/>
            </a:pPr>
            <a:endParaRPr lang="en-US"/>
          </a:p>
        </c:txPr>
        <c:crossAx val="136237056"/>
        <c:crossesAt val="1.0000000000000199E-9"/>
        <c:crossBetween val="midCat"/>
      </c:valAx>
      <c:valAx>
        <c:axId val="136237056"/>
        <c:scaling>
          <c:logBase val="10"/>
          <c:orientation val="minMax"/>
          <c:max val="1.0000000000000095E-4"/>
          <c:min val="1.0000000000000199E-9"/>
        </c:scaling>
        <c:axPos val="l"/>
        <c:majorGridlines/>
        <c:title>
          <c:tx>
            <c:rich>
              <a:bodyPr rot="-5400000" vert="horz"/>
              <a:lstStyle/>
              <a:p>
                <a:pPr>
                  <a:defRPr/>
                </a:pPr>
                <a:r>
                  <a:rPr lang="en-US" sz="1600" dirty="0"/>
                  <a:t>Percent </a:t>
                </a:r>
                <a:r>
                  <a:rPr lang="en-US" sz="1600" dirty="0" smtClean="0"/>
                  <a:t>Inhibition of </a:t>
                </a:r>
                <a:r>
                  <a:rPr lang="en-US" sz="1600" dirty="0"/>
                  <a:t>RBC AChE</a:t>
                </a:r>
              </a:p>
            </c:rich>
          </c:tx>
          <c:layout/>
        </c:title>
        <c:numFmt formatCode="0.0000000%" sourceLinked="0"/>
        <c:tickLblPos val="nextTo"/>
        <c:txPr>
          <a:bodyPr/>
          <a:lstStyle/>
          <a:p>
            <a:pPr>
              <a:defRPr sz="1100" b="1"/>
            </a:pPr>
            <a:endParaRPr lang="en-US"/>
          </a:p>
        </c:txPr>
        <c:crossAx val="132755840"/>
        <c:crossesAt val="1.000000000000022E-8"/>
        <c:crossBetween val="midCat"/>
      </c:valAx>
    </c:plotArea>
    <c:legend>
      <c:legendPos val="r"/>
      <c:layout>
        <c:manualLayout>
          <c:xMode val="edge"/>
          <c:yMode val="edge"/>
          <c:x val="0.66657976874512304"/>
          <c:y val="0.43887967951374779"/>
          <c:w val="0.18840616206758026"/>
          <c:h val="0.31177188377768822"/>
        </c:manualLayout>
      </c:layout>
      <c:spPr>
        <a:solidFill>
          <a:schemeClr val="bg1"/>
        </a:solidFill>
      </c:spPr>
      <c:txPr>
        <a:bodyPr/>
        <a:lstStyle/>
        <a:p>
          <a:pPr>
            <a:defRPr sz="20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23604982126361237"/>
          <c:y val="2.4888687475216692E-2"/>
          <c:w val="0.70652864784687563"/>
          <c:h val="0.77411935018914424"/>
        </c:manualLayout>
      </c:layout>
      <c:scatterChart>
        <c:scatterStyle val="lineMarker"/>
        <c:ser>
          <c:idx val="2"/>
          <c:order val="0"/>
          <c:tx>
            <c:strRef>
              <c:f>'Five day dietary records -Three'!$AS$3</c:f>
              <c:strCache>
                <c:ptCount val="1"/>
                <c:pt idx="0">
                  <c:v>Adults</c:v>
                </c:pt>
              </c:strCache>
            </c:strRef>
          </c:tx>
          <c:spPr>
            <a:ln w="28575">
              <a:noFill/>
            </a:ln>
          </c:spPr>
          <c:marker>
            <c:symbol val="triangle"/>
            <c:size val="6"/>
            <c:spPr>
              <a:noFill/>
              <a:ln>
                <a:solidFill>
                  <a:schemeClr val="tx1"/>
                </a:solidFill>
              </a:ln>
            </c:spPr>
          </c:marker>
          <c:xVal>
            <c:numRef>
              <c:f>'Five day dietary records -Three'!$AR$4:$AR$1003</c:f>
              <c:numCache>
                <c:formatCode>0.00E+00</c:formatCode>
                <c:ptCount val="1000"/>
                <c:pt idx="0">
                  <c:v>3.1500000000000092E-6</c:v>
                </c:pt>
                <c:pt idx="1">
                  <c:v>4.0200000000000089E-6</c:v>
                </c:pt>
                <c:pt idx="2">
                  <c:v>5.3700000000000147E-6</c:v>
                </c:pt>
                <c:pt idx="3">
                  <c:v>1.1400000000000045E-6</c:v>
                </c:pt>
                <c:pt idx="4">
                  <c:v>7.5900000000000197E-6</c:v>
                </c:pt>
                <c:pt idx="5">
                  <c:v>5.6200000000000089E-6</c:v>
                </c:pt>
                <c:pt idx="6" formatCode="General">
                  <c:v>7.040000000000019E-6</c:v>
                </c:pt>
                <c:pt idx="7">
                  <c:v>1.7900000000000059E-6</c:v>
                </c:pt>
                <c:pt idx="8">
                  <c:v>1.2099999999999999E-5</c:v>
                </c:pt>
                <c:pt idx="9">
                  <c:v>8.380000000000035E-6</c:v>
                </c:pt>
                <c:pt idx="10">
                  <c:v>3.2800000000000126E-6</c:v>
                </c:pt>
                <c:pt idx="11" formatCode="General">
                  <c:v>1.1700000000000046E-5</c:v>
                </c:pt>
                <c:pt idx="12">
                  <c:v>7.7600000000000155E-6</c:v>
                </c:pt>
                <c:pt idx="13">
                  <c:v>6.4900000000000209E-6</c:v>
                </c:pt>
                <c:pt idx="14">
                  <c:v>1.9800000000000068E-5</c:v>
                </c:pt>
                <c:pt idx="15">
                  <c:v>5.7600000000000152E-6</c:v>
                </c:pt>
                <c:pt idx="16">
                  <c:v>4.6000000000000034E-5</c:v>
                </c:pt>
                <c:pt idx="17">
                  <c:v>4.6200000000000024E-6</c:v>
                </c:pt>
                <c:pt idx="18">
                  <c:v>1.2699999999999999E-6</c:v>
                </c:pt>
                <c:pt idx="19">
                  <c:v>2.6100000000000055E-5</c:v>
                </c:pt>
                <c:pt idx="20">
                  <c:v>3.4400000000000098E-6</c:v>
                </c:pt>
                <c:pt idx="21">
                  <c:v>3.540000000000011E-6</c:v>
                </c:pt>
                <c:pt idx="22">
                  <c:v>7.3200000000000138E-6</c:v>
                </c:pt>
                <c:pt idx="23">
                  <c:v>6.2800000000000203E-6</c:v>
                </c:pt>
                <c:pt idx="24">
                  <c:v>9.4200000000000267E-6</c:v>
                </c:pt>
                <c:pt idx="25">
                  <c:v>3.5100000000000083E-6</c:v>
                </c:pt>
                <c:pt idx="26">
                  <c:v>3.9400000000000139E-6</c:v>
                </c:pt>
                <c:pt idx="27">
                  <c:v>7.5200000000000178E-6</c:v>
                </c:pt>
                <c:pt idx="28">
                  <c:v>2.6100000000000064E-6</c:v>
                </c:pt>
                <c:pt idx="29">
                  <c:v>1.4500000000000041E-6</c:v>
                </c:pt>
                <c:pt idx="30">
                  <c:v>7.5600000000000191E-6</c:v>
                </c:pt>
                <c:pt idx="31">
                  <c:v>6.5100000000000156E-6</c:v>
                </c:pt>
                <c:pt idx="32">
                  <c:v>4.6100000000000024E-6</c:v>
                </c:pt>
                <c:pt idx="33">
                  <c:v>8.2900000000000182E-7</c:v>
                </c:pt>
                <c:pt idx="34">
                  <c:v>1.3600000000000044E-5</c:v>
                </c:pt>
                <c:pt idx="35">
                  <c:v>4.2500000000000118E-6</c:v>
                </c:pt>
                <c:pt idx="36">
                  <c:v>7.6500000000000165E-6</c:v>
                </c:pt>
                <c:pt idx="37">
                  <c:v>2.9700000000000059E-6</c:v>
                </c:pt>
                <c:pt idx="38">
                  <c:v>9.3800000000000339E-6</c:v>
                </c:pt>
                <c:pt idx="39">
                  <c:v>2.9500000000000061E-6</c:v>
                </c:pt>
                <c:pt idx="40">
                  <c:v>4.9000000000000141E-6</c:v>
                </c:pt>
                <c:pt idx="41">
                  <c:v>9.2300000000000048E-6</c:v>
                </c:pt>
                <c:pt idx="42">
                  <c:v>1.0499999999999999E-5</c:v>
                </c:pt>
                <c:pt idx="43">
                  <c:v>1.1500000000000044E-5</c:v>
                </c:pt>
                <c:pt idx="44">
                  <c:v>1.1600000000000046E-5</c:v>
                </c:pt>
                <c:pt idx="45">
                  <c:v>1.3200000000000045E-5</c:v>
                </c:pt>
                <c:pt idx="46">
                  <c:v>1.0699999999999999E-5</c:v>
                </c:pt>
                <c:pt idx="47">
                  <c:v>2.1500000000000048E-6</c:v>
                </c:pt>
                <c:pt idx="48">
                  <c:v>6.0200000000000118E-6</c:v>
                </c:pt>
                <c:pt idx="49">
                  <c:v>5.3400000000000124E-6</c:v>
                </c:pt>
                <c:pt idx="50">
                  <c:v>6.8300000000000202E-6</c:v>
                </c:pt>
                <c:pt idx="51">
                  <c:v>9.8300000000000279E-6</c:v>
                </c:pt>
                <c:pt idx="52">
                  <c:v>2.3200000000000045E-6</c:v>
                </c:pt>
                <c:pt idx="53">
                  <c:v>7.3400000000000204E-6</c:v>
                </c:pt>
                <c:pt idx="54">
                  <c:v>9.4800000000000278E-6</c:v>
                </c:pt>
                <c:pt idx="55" formatCode="General">
                  <c:v>1.0490000000000025E-5</c:v>
                </c:pt>
                <c:pt idx="56">
                  <c:v>2.5700000000000059E-6</c:v>
                </c:pt>
                <c:pt idx="57">
                  <c:v>8.2400000000000007E-6</c:v>
                </c:pt>
                <c:pt idx="58" formatCode="General">
                  <c:v>1.4860000000000037E-5</c:v>
                </c:pt>
                <c:pt idx="59">
                  <c:v>7.1900000000000176E-6</c:v>
                </c:pt>
                <c:pt idx="60">
                  <c:v>5.7800000000000192E-6</c:v>
                </c:pt>
                <c:pt idx="61">
                  <c:v>5.2900000000000137E-6</c:v>
                </c:pt>
                <c:pt idx="62">
                  <c:v>4.2400000000000128E-6</c:v>
                </c:pt>
                <c:pt idx="63">
                  <c:v>8.6200000000000191E-6</c:v>
                </c:pt>
                <c:pt idx="64">
                  <c:v>6.7300000000000228E-6</c:v>
                </c:pt>
                <c:pt idx="65">
                  <c:v>9.2200000000000066E-6</c:v>
                </c:pt>
                <c:pt idx="66">
                  <c:v>1.4800000000000045E-5</c:v>
                </c:pt>
                <c:pt idx="67">
                  <c:v>7.2400000000000283E-7</c:v>
                </c:pt>
                <c:pt idx="68">
                  <c:v>9.1600000000000275E-6</c:v>
                </c:pt>
                <c:pt idx="69">
                  <c:v>1.0499999999999999E-5</c:v>
                </c:pt>
                <c:pt idx="70">
                  <c:v>3.6500000000000104E-6</c:v>
                </c:pt>
                <c:pt idx="71">
                  <c:v>2.3000000000000047E-5</c:v>
                </c:pt>
                <c:pt idx="72">
                  <c:v>2.8400000000000067E-6</c:v>
                </c:pt>
                <c:pt idx="73">
                  <c:v>8.7300000000000028E-6</c:v>
                </c:pt>
                <c:pt idx="74">
                  <c:v>3.4600000000000122E-7</c:v>
                </c:pt>
                <c:pt idx="75">
                  <c:v>1.9700000000000062E-5</c:v>
                </c:pt>
                <c:pt idx="76">
                  <c:v>5.7400000000000187E-6</c:v>
                </c:pt>
                <c:pt idx="77">
                  <c:v>3.6200000000000124E-6</c:v>
                </c:pt>
                <c:pt idx="78">
                  <c:v>9.7200000000000187E-6</c:v>
                </c:pt>
                <c:pt idx="79">
                  <c:v>1.7300000000000041E-5</c:v>
                </c:pt>
                <c:pt idx="80">
                  <c:v>2.4000000000000054E-6</c:v>
                </c:pt>
                <c:pt idx="81">
                  <c:v>6.5000000000000191E-6</c:v>
                </c:pt>
                <c:pt idx="82">
                  <c:v>1.0800000000000037E-5</c:v>
                </c:pt>
                <c:pt idx="83">
                  <c:v>2.76000000000001E-6</c:v>
                </c:pt>
                <c:pt idx="84">
                  <c:v>8.470000000000029E-6</c:v>
                </c:pt>
                <c:pt idx="85">
                  <c:v>4.5700000000000138E-6</c:v>
                </c:pt>
                <c:pt idx="86">
                  <c:v>8.3900000000000281E-6</c:v>
                </c:pt>
                <c:pt idx="87">
                  <c:v>5.9100000000000149E-5</c:v>
                </c:pt>
                <c:pt idx="88">
                  <c:v>1.2999999999999999E-5</c:v>
                </c:pt>
                <c:pt idx="89">
                  <c:v>6.2200000000000141E-6</c:v>
                </c:pt>
                <c:pt idx="90">
                  <c:v>2.3300000000000044E-6</c:v>
                </c:pt>
                <c:pt idx="91">
                  <c:v>1.8700000000000058E-5</c:v>
                </c:pt>
                <c:pt idx="92">
                  <c:v>7.5000000000000205E-6</c:v>
                </c:pt>
                <c:pt idx="93">
                  <c:v>1.4500000000000041E-6</c:v>
                </c:pt>
                <c:pt idx="94">
                  <c:v>1.9100000000000071E-6</c:v>
                </c:pt>
                <c:pt idx="95">
                  <c:v>2.9700000000000059E-6</c:v>
                </c:pt>
                <c:pt idx="96">
                  <c:v>1.220000000000004E-7</c:v>
                </c:pt>
                <c:pt idx="97">
                  <c:v>4.6100000000000024E-6</c:v>
                </c:pt>
                <c:pt idx="98">
                  <c:v>3.3300000000000071E-6</c:v>
                </c:pt>
                <c:pt idx="99" formatCode="General">
                  <c:v>2.4690000000000053E-5</c:v>
                </c:pt>
                <c:pt idx="100">
                  <c:v>1.6600000000000058E-5</c:v>
                </c:pt>
                <c:pt idx="101">
                  <c:v>6.080000000000018E-6</c:v>
                </c:pt>
                <c:pt idx="102">
                  <c:v>1.1399999999999999E-5</c:v>
                </c:pt>
                <c:pt idx="103">
                  <c:v>1.5400000000000052E-5</c:v>
                </c:pt>
                <c:pt idx="104">
                  <c:v>4.00000000000001E-6</c:v>
                </c:pt>
                <c:pt idx="105">
                  <c:v>3.4600000000000101E-6</c:v>
                </c:pt>
                <c:pt idx="106">
                  <c:v>8.3400000000000269E-6</c:v>
                </c:pt>
                <c:pt idx="107">
                  <c:v>3.6000000000000117E-6</c:v>
                </c:pt>
                <c:pt idx="108">
                  <c:v>2.240000000000009E-6</c:v>
                </c:pt>
                <c:pt idx="109">
                  <c:v>9.6200000000000214E-6</c:v>
                </c:pt>
                <c:pt idx="110">
                  <c:v>5.5600000000000128E-6</c:v>
                </c:pt>
                <c:pt idx="111">
                  <c:v>1.230000000000003E-5</c:v>
                </c:pt>
                <c:pt idx="112">
                  <c:v>6.1700000000000172E-6</c:v>
                </c:pt>
                <c:pt idx="113" formatCode="General">
                  <c:v>1.3400000000000044E-5</c:v>
                </c:pt>
                <c:pt idx="114">
                  <c:v>2.630000000000007E-6</c:v>
                </c:pt>
                <c:pt idx="115">
                  <c:v>4.2800000000000132E-6</c:v>
                </c:pt>
                <c:pt idx="116">
                  <c:v>6.2200000000000141E-6</c:v>
                </c:pt>
                <c:pt idx="117" formatCode="General">
                  <c:v>4.9520000000000109E-5</c:v>
                </c:pt>
                <c:pt idx="118">
                  <c:v>3.0000000000000094E-6</c:v>
                </c:pt>
                <c:pt idx="119">
                  <c:v>7.7000000000000279E-6</c:v>
                </c:pt>
                <c:pt idx="120">
                  <c:v>2.380000000000006E-6</c:v>
                </c:pt>
                <c:pt idx="121">
                  <c:v>4.6500000000000088E-6</c:v>
                </c:pt>
                <c:pt idx="122">
                  <c:v>4.6200000000000024E-6</c:v>
                </c:pt>
                <c:pt idx="123">
                  <c:v>7.7500000000000207E-6</c:v>
                </c:pt>
                <c:pt idx="124">
                  <c:v>4.9900000000000158E-6</c:v>
                </c:pt>
                <c:pt idx="125">
                  <c:v>3.3700000000000075E-6</c:v>
                </c:pt>
                <c:pt idx="126">
                  <c:v>2.5400000000000074E-6</c:v>
                </c:pt>
                <c:pt idx="127">
                  <c:v>3.9400000000000139E-6</c:v>
                </c:pt>
                <c:pt idx="128">
                  <c:v>6.5900000000000165E-6</c:v>
                </c:pt>
                <c:pt idx="129">
                  <c:v>7.0600000000000201E-7</c:v>
                </c:pt>
                <c:pt idx="130">
                  <c:v>3.2800000000000126E-6</c:v>
                </c:pt>
                <c:pt idx="131">
                  <c:v>7.2100000000000191E-6</c:v>
                </c:pt>
                <c:pt idx="132">
                  <c:v>5.2800000000000172E-6</c:v>
                </c:pt>
                <c:pt idx="133">
                  <c:v>1.4300000000000034E-5</c:v>
                </c:pt>
                <c:pt idx="134">
                  <c:v>4.6700000000000129E-6</c:v>
                </c:pt>
                <c:pt idx="135">
                  <c:v>6.890000000000017E-6</c:v>
                </c:pt>
                <c:pt idx="136">
                  <c:v>7.4900000000000248E-6</c:v>
                </c:pt>
                <c:pt idx="137">
                  <c:v>4.9800000000000192E-6</c:v>
                </c:pt>
                <c:pt idx="138">
                  <c:v>2.7400000000000102E-6</c:v>
                </c:pt>
                <c:pt idx="139">
                  <c:v>5.2200000000000163E-7</c:v>
                </c:pt>
                <c:pt idx="140">
                  <c:v>1.7399999999999999E-5</c:v>
                </c:pt>
                <c:pt idx="141" formatCode="General">
                  <c:v>1.2600000000000032E-5</c:v>
                </c:pt>
                <c:pt idx="142" formatCode="General">
                  <c:v>1.3010000000000028E-5</c:v>
                </c:pt>
                <c:pt idx="143">
                  <c:v>2.7000000000000101E-6</c:v>
                </c:pt>
                <c:pt idx="144">
                  <c:v>5.6000000000000116E-6</c:v>
                </c:pt>
                <c:pt idx="145" formatCode="General">
                  <c:v>1.721000000000003E-5</c:v>
                </c:pt>
                <c:pt idx="146">
                  <c:v>5.2200000000000119E-6</c:v>
                </c:pt>
                <c:pt idx="147">
                  <c:v>1.7399999999999999E-5</c:v>
                </c:pt>
                <c:pt idx="148">
                  <c:v>3.7600000000000148E-6</c:v>
                </c:pt>
                <c:pt idx="149">
                  <c:v>6.8300000000000202E-6</c:v>
                </c:pt>
                <c:pt idx="150">
                  <c:v>4.0800000000000118E-6</c:v>
                </c:pt>
                <c:pt idx="151">
                  <c:v>3.450000000000008E-6</c:v>
                </c:pt>
                <c:pt idx="152">
                  <c:v>6.6600000000000125E-6</c:v>
                </c:pt>
                <c:pt idx="153">
                  <c:v>6.7200000000000161E-6</c:v>
                </c:pt>
                <c:pt idx="154" formatCode="General">
                  <c:v>1.4440000000000033E-5</c:v>
                </c:pt>
                <c:pt idx="155">
                  <c:v>3.4300000000000082E-6</c:v>
                </c:pt>
                <c:pt idx="156">
                  <c:v>4.1300000000000113E-6</c:v>
                </c:pt>
                <c:pt idx="157" formatCode="General">
                  <c:v>9.7100000000000222E-6</c:v>
                </c:pt>
                <c:pt idx="158">
                  <c:v>1.4300000000000034E-5</c:v>
                </c:pt>
                <c:pt idx="159">
                  <c:v>1.1500000000000044E-5</c:v>
                </c:pt>
                <c:pt idx="160">
                  <c:v>3.2100000000000099E-6</c:v>
                </c:pt>
                <c:pt idx="161">
                  <c:v>7.5600000000000216E-7</c:v>
                </c:pt>
                <c:pt idx="162">
                  <c:v>4.0200000000000089E-6</c:v>
                </c:pt>
                <c:pt idx="163">
                  <c:v>5.0800000000000157E-6</c:v>
                </c:pt>
                <c:pt idx="164">
                  <c:v>2.3600000000000054E-6</c:v>
                </c:pt>
                <c:pt idx="165">
                  <c:v>2.7200000000000089E-5</c:v>
                </c:pt>
                <c:pt idx="166">
                  <c:v>4.6500000000000033E-5</c:v>
                </c:pt>
                <c:pt idx="167">
                  <c:v>3.750000000000012E-6</c:v>
                </c:pt>
                <c:pt idx="168">
                  <c:v>1.1700000000000046E-5</c:v>
                </c:pt>
                <c:pt idx="169">
                  <c:v>3.29000000000001E-6</c:v>
                </c:pt>
                <c:pt idx="170">
                  <c:v>1.1200000000000045E-6</c:v>
                </c:pt>
                <c:pt idx="171">
                  <c:v>9.7200000000000187E-6</c:v>
                </c:pt>
                <c:pt idx="172">
                  <c:v>7.6900000000000145E-6</c:v>
                </c:pt>
                <c:pt idx="173">
                  <c:v>5.6400000000000129E-6</c:v>
                </c:pt>
                <c:pt idx="174">
                  <c:v>7.1900000000000176E-6</c:v>
                </c:pt>
                <c:pt idx="175">
                  <c:v>2.8300000000000055E-6</c:v>
                </c:pt>
                <c:pt idx="176">
                  <c:v>8.470000000000029E-6</c:v>
                </c:pt>
                <c:pt idx="177">
                  <c:v>7.5300000000000245E-6</c:v>
                </c:pt>
                <c:pt idx="178">
                  <c:v>1.0200000000000029E-5</c:v>
                </c:pt>
                <c:pt idx="179">
                  <c:v>4.6200000000000024E-6</c:v>
                </c:pt>
                <c:pt idx="180">
                  <c:v>1.0300000000000027E-5</c:v>
                </c:pt>
                <c:pt idx="181">
                  <c:v>7.8900000000000193E-6</c:v>
                </c:pt>
                <c:pt idx="182">
                  <c:v>9.5300000000000273E-6</c:v>
                </c:pt>
                <c:pt idx="183">
                  <c:v>1.9400000000000062E-5</c:v>
                </c:pt>
                <c:pt idx="184">
                  <c:v>6.6000000000000139E-6</c:v>
                </c:pt>
                <c:pt idx="185">
                  <c:v>7.4600000000000209E-6</c:v>
                </c:pt>
                <c:pt idx="186">
                  <c:v>4.9800000000000192E-6</c:v>
                </c:pt>
                <c:pt idx="187">
                  <c:v>7.0300000000000216E-6</c:v>
                </c:pt>
                <c:pt idx="188">
                  <c:v>9.2600000000000265E-6</c:v>
                </c:pt>
                <c:pt idx="189">
                  <c:v>2.2800000000000091E-6</c:v>
                </c:pt>
                <c:pt idx="190" formatCode="General">
                  <c:v>2.0070000000000074E-5</c:v>
                </c:pt>
                <c:pt idx="191">
                  <c:v>6.1700000000000172E-6</c:v>
                </c:pt>
                <c:pt idx="192">
                  <c:v>6.0900000000000171E-6</c:v>
                </c:pt>
                <c:pt idx="193">
                  <c:v>7.6600000000000164E-6</c:v>
                </c:pt>
                <c:pt idx="194">
                  <c:v>4.0300000000000131E-6</c:v>
                </c:pt>
                <c:pt idx="195">
                  <c:v>4.1600000000000034E-6</c:v>
                </c:pt>
                <c:pt idx="196">
                  <c:v>1.0100000000000027E-5</c:v>
                </c:pt>
                <c:pt idx="197">
                  <c:v>4.7000000000000164E-7</c:v>
                </c:pt>
                <c:pt idx="198">
                  <c:v>1.490000000000004E-5</c:v>
                </c:pt>
                <c:pt idx="199">
                  <c:v>1.8000000000000058E-5</c:v>
                </c:pt>
                <c:pt idx="200">
                  <c:v>1.400000000000003E-5</c:v>
                </c:pt>
                <c:pt idx="201">
                  <c:v>4.910000000000014E-6</c:v>
                </c:pt>
                <c:pt idx="202">
                  <c:v>2.0200000000000056E-6</c:v>
                </c:pt>
                <c:pt idx="203" formatCode="General">
                  <c:v>1.0650000000000025E-5</c:v>
                </c:pt>
                <c:pt idx="204">
                  <c:v>4.4200000000000119E-6</c:v>
                </c:pt>
                <c:pt idx="205">
                  <c:v>2.2100000000000064E-6</c:v>
                </c:pt>
                <c:pt idx="206">
                  <c:v>1.7500000000000053E-5</c:v>
                </c:pt>
                <c:pt idx="207">
                  <c:v>2.3300000000000044E-6</c:v>
                </c:pt>
                <c:pt idx="208">
                  <c:v>8.8600000000000422E-6</c:v>
                </c:pt>
                <c:pt idx="209">
                  <c:v>4.7700000000000187E-6</c:v>
                </c:pt>
                <c:pt idx="210">
                  <c:v>1.6100000000000056E-5</c:v>
                </c:pt>
                <c:pt idx="211">
                  <c:v>1.180000000000005E-5</c:v>
                </c:pt>
                <c:pt idx="212">
                  <c:v>7.3300000000000255E-7</c:v>
                </c:pt>
                <c:pt idx="213">
                  <c:v>1.1700000000000046E-5</c:v>
                </c:pt>
                <c:pt idx="214" formatCode="General">
                  <c:v>1.3780000000000048E-5</c:v>
                </c:pt>
                <c:pt idx="215">
                  <c:v>7.7800000000000272E-6</c:v>
                </c:pt>
                <c:pt idx="216">
                  <c:v>1.8400000000000061E-5</c:v>
                </c:pt>
                <c:pt idx="217">
                  <c:v>9.4100000000000285E-6</c:v>
                </c:pt>
                <c:pt idx="218">
                  <c:v>7.4000000000000249E-6</c:v>
                </c:pt>
                <c:pt idx="219">
                  <c:v>4.9700000000000202E-6</c:v>
                </c:pt>
                <c:pt idx="220">
                  <c:v>2.1500000000000048E-6</c:v>
                </c:pt>
                <c:pt idx="221" formatCode="General">
                  <c:v>4.754000000000009E-5</c:v>
                </c:pt>
                <c:pt idx="222">
                  <c:v>8.5700000000000319E-7</c:v>
                </c:pt>
                <c:pt idx="223">
                  <c:v>4.4600000000000107E-6</c:v>
                </c:pt>
                <c:pt idx="224">
                  <c:v>4.3300000000000119E-6</c:v>
                </c:pt>
                <c:pt idx="225">
                  <c:v>1.5900000000000058E-5</c:v>
                </c:pt>
                <c:pt idx="226">
                  <c:v>5.3300000000000159E-6</c:v>
                </c:pt>
                <c:pt idx="227">
                  <c:v>3.810000000000008E-6</c:v>
                </c:pt>
                <c:pt idx="228" formatCode="General">
                  <c:v>2.1800000000000079E-6</c:v>
                </c:pt>
                <c:pt idx="229">
                  <c:v>5.6900000000000099E-6</c:v>
                </c:pt>
                <c:pt idx="230">
                  <c:v>1.9800000000000068E-5</c:v>
                </c:pt>
                <c:pt idx="231">
                  <c:v>7.9800000000000286E-6</c:v>
                </c:pt>
                <c:pt idx="232">
                  <c:v>8.000000000000025E-6</c:v>
                </c:pt>
                <c:pt idx="233">
                  <c:v>1.9000000000000062E-5</c:v>
                </c:pt>
                <c:pt idx="234">
                  <c:v>5.9100000000000171E-6</c:v>
                </c:pt>
                <c:pt idx="235">
                  <c:v>2.3500000000000012E-6</c:v>
                </c:pt>
                <c:pt idx="236">
                  <c:v>2.2000000000000086E-6</c:v>
                </c:pt>
                <c:pt idx="237">
                  <c:v>9.4500000000000383E-6</c:v>
                </c:pt>
                <c:pt idx="238">
                  <c:v>9.6200000000000214E-6</c:v>
                </c:pt>
                <c:pt idx="239">
                  <c:v>1.0600000000000034E-5</c:v>
                </c:pt>
                <c:pt idx="240">
                  <c:v>6.2200000000000141E-6</c:v>
                </c:pt>
                <c:pt idx="241">
                  <c:v>1.8100000000000062E-6</c:v>
                </c:pt>
                <c:pt idx="242">
                  <c:v>8.1700000000000251E-6</c:v>
                </c:pt>
                <c:pt idx="243">
                  <c:v>4.4400000000000159E-6</c:v>
                </c:pt>
                <c:pt idx="244">
                  <c:v>4.4800000000000156E-6</c:v>
                </c:pt>
                <c:pt idx="245">
                  <c:v>8.8900000000000318E-6</c:v>
                </c:pt>
                <c:pt idx="246">
                  <c:v>2.9700000000000059E-6</c:v>
                </c:pt>
                <c:pt idx="247">
                  <c:v>1.2000000000000029E-5</c:v>
                </c:pt>
                <c:pt idx="248">
                  <c:v>3.3500000000000077E-6</c:v>
                </c:pt>
                <c:pt idx="249">
                  <c:v>8.400000000000028E-6</c:v>
                </c:pt>
                <c:pt idx="250">
                  <c:v>6.0300000000000202E-6</c:v>
                </c:pt>
                <c:pt idx="251">
                  <c:v>1.3300000000000044E-5</c:v>
                </c:pt>
                <c:pt idx="252">
                  <c:v>3.5500000000000092E-6</c:v>
                </c:pt>
                <c:pt idx="253">
                  <c:v>4.4500000000000172E-7</c:v>
                </c:pt>
                <c:pt idx="254">
                  <c:v>5.1400000000000118E-6</c:v>
                </c:pt>
                <c:pt idx="255">
                  <c:v>4.8100000000000099E-6</c:v>
                </c:pt>
                <c:pt idx="256">
                  <c:v>1.6300000000000057E-5</c:v>
                </c:pt>
                <c:pt idx="257" formatCode="General">
                  <c:v>1.1110000000000029E-5</c:v>
                </c:pt>
                <c:pt idx="258">
                  <c:v>1.180000000000005E-5</c:v>
                </c:pt>
                <c:pt idx="259">
                  <c:v>9.3300000000000259E-6</c:v>
                </c:pt>
                <c:pt idx="260">
                  <c:v>7.7600000000000155E-6</c:v>
                </c:pt>
                <c:pt idx="261">
                  <c:v>2.2300000000000062E-6</c:v>
                </c:pt>
                <c:pt idx="262">
                  <c:v>9.7900000000000232E-6</c:v>
                </c:pt>
                <c:pt idx="263">
                  <c:v>1.8200000000000056E-5</c:v>
                </c:pt>
                <c:pt idx="264">
                  <c:v>2.0900000000000047E-5</c:v>
                </c:pt>
                <c:pt idx="265">
                  <c:v>3.5200000000000099E-6</c:v>
                </c:pt>
                <c:pt idx="266">
                  <c:v>4.4000000000000138E-6</c:v>
                </c:pt>
                <c:pt idx="267">
                  <c:v>1.2700000000000034E-5</c:v>
                </c:pt>
                <c:pt idx="268">
                  <c:v>5.3100000000000118E-6</c:v>
                </c:pt>
                <c:pt idx="269">
                  <c:v>1.6600000000000058E-5</c:v>
                </c:pt>
                <c:pt idx="270">
                  <c:v>9.0100000000000255E-6</c:v>
                </c:pt>
                <c:pt idx="271">
                  <c:v>4.5600000000000089E-6</c:v>
                </c:pt>
                <c:pt idx="272">
                  <c:v>2.9400000000000083E-6</c:v>
                </c:pt>
                <c:pt idx="273" formatCode="General">
                  <c:v>1.6290000000000052E-5</c:v>
                </c:pt>
                <c:pt idx="274">
                  <c:v>5.8400000000000152E-6</c:v>
                </c:pt>
                <c:pt idx="275" formatCode="General">
                  <c:v>1.4860000000000037E-5</c:v>
                </c:pt>
                <c:pt idx="276">
                  <c:v>4.00000000000001E-6</c:v>
                </c:pt>
                <c:pt idx="277">
                  <c:v>6.1300000000000158E-6</c:v>
                </c:pt>
                <c:pt idx="278">
                  <c:v>3.1800000000000111E-6</c:v>
                </c:pt>
                <c:pt idx="279">
                  <c:v>9.8000000000000332E-6</c:v>
                </c:pt>
                <c:pt idx="280">
                  <c:v>8.5300000000000251E-6</c:v>
                </c:pt>
                <c:pt idx="281">
                  <c:v>6.2600000000000155E-6</c:v>
                </c:pt>
                <c:pt idx="282">
                  <c:v>3.800000000000009E-5</c:v>
                </c:pt>
                <c:pt idx="283">
                  <c:v>3.0700000000000062E-5</c:v>
                </c:pt>
                <c:pt idx="284">
                  <c:v>2.8500000000000049E-6</c:v>
                </c:pt>
                <c:pt idx="285">
                  <c:v>1.9100000000000071E-6</c:v>
                </c:pt>
                <c:pt idx="286">
                  <c:v>8.870000000000037E-6</c:v>
                </c:pt>
                <c:pt idx="287">
                  <c:v>9.2400000000000047E-6</c:v>
                </c:pt>
                <c:pt idx="288">
                  <c:v>1.0300000000000027E-5</c:v>
                </c:pt>
                <c:pt idx="289">
                  <c:v>1.2900000000000043E-5</c:v>
                </c:pt>
                <c:pt idx="290">
                  <c:v>2.2300000000000062E-6</c:v>
                </c:pt>
                <c:pt idx="291">
                  <c:v>1.2999999999999999E-5</c:v>
                </c:pt>
                <c:pt idx="292" formatCode="General">
                  <c:v>1.1010000000000025E-5</c:v>
                </c:pt>
                <c:pt idx="293">
                  <c:v>8.470000000000029E-6</c:v>
                </c:pt>
                <c:pt idx="294">
                  <c:v>5.8500000000000134E-6</c:v>
                </c:pt>
                <c:pt idx="295">
                  <c:v>4.8300000000000139E-6</c:v>
                </c:pt>
                <c:pt idx="296" formatCode="General">
                  <c:v>1.4870000000000027E-5</c:v>
                </c:pt>
                <c:pt idx="297">
                  <c:v>6.040000000000016E-5</c:v>
                </c:pt>
                <c:pt idx="298">
                  <c:v>7.0100000000000193E-6</c:v>
                </c:pt>
                <c:pt idx="299">
                  <c:v>1.6300000000000057E-5</c:v>
                </c:pt>
                <c:pt idx="300">
                  <c:v>3.7400000000000137E-6</c:v>
                </c:pt>
                <c:pt idx="301">
                  <c:v>4.6700000000000129E-6</c:v>
                </c:pt>
                <c:pt idx="302">
                  <c:v>3.1100000000000088E-6</c:v>
                </c:pt>
                <c:pt idx="303">
                  <c:v>6.9000000000000237E-6</c:v>
                </c:pt>
                <c:pt idx="304">
                  <c:v>2.240000000000009E-6</c:v>
                </c:pt>
                <c:pt idx="305">
                  <c:v>1.1399999999999999E-5</c:v>
                </c:pt>
                <c:pt idx="306">
                  <c:v>2.6500000000000068E-5</c:v>
                </c:pt>
                <c:pt idx="307">
                  <c:v>1.7000000000000044E-5</c:v>
                </c:pt>
                <c:pt idx="308">
                  <c:v>4.3300000000000119E-6</c:v>
                </c:pt>
                <c:pt idx="309">
                  <c:v>6.5500000000000169E-6</c:v>
                </c:pt>
                <c:pt idx="310">
                  <c:v>9.2100000000000067E-6</c:v>
                </c:pt>
                <c:pt idx="311">
                  <c:v>2.880000000000008E-6</c:v>
                </c:pt>
                <c:pt idx="312">
                  <c:v>3.5700000000000094E-6</c:v>
                </c:pt>
                <c:pt idx="313">
                  <c:v>3.4300000000000082E-6</c:v>
                </c:pt>
                <c:pt idx="314">
                  <c:v>1.2999999999999999E-5</c:v>
                </c:pt>
                <c:pt idx="315" formatCode="General">
                  <c:v>1.0010000000000007E-5</c:v>
                </c:pt>
                <c:pt idx="316" formatCode="General">
                  <c:v>1.4030000000000001E-5</c:v>
                </c:pt>
                <c:pt idx="317">
                  <c:v>9.8600000000000394E-6</c:v>
                </c:pt>
                <c:pt idx="318">
                  <c:v>7.6100000000000161E-6</c:v>
                </c:pt>
                <c:pt idx="319">
                  <c:v>1.240000000000003E-5</c:v>
                </c:pt>
                <c:pt idx="320">
                  <c:v>9.5900000000000285E-6</c:v>
                </c:pt>
                <c:pt idx="321">
                  <c:v>3.1200000000000099E-6</c:v>
                </c:pt>
                <c:pt idx="322" formatCode="General">
                  <c:v>3.3900000000000082E-6</c:v>
                </c:pt>
                <c:pt idx="323">
                  <c:v>1.0400000000000033E-5</c:v>
                </c:pt>
                <c:pt idx="324">
                  <c:v>8.4800000000000255E-6</c:v>
                </c:pt>
                <c:pt idx="325">
                  <c:v>2.060000000000006E-5</c:v>
                </c:pt>
                <c:pt idx="326">
                  <c:v>1.180000000000005E-5</c:v>
                </c:pt>
                <c:pt idx="327">
                  <c:v>8.9000000000000317E-6</c:v>
                </c:pt>
                <c:pt idx="328">
                  <c:v>5.2400000000000176E-6</c:v>
                </c:pt>
                <c:pt idx="329">
                  <c:v>1.0400000000000033E-5</c:v>
                </c:pt>
                <c:pt idx="330">
                  <c:v>3.2100000000000099E-6</c:v>
                </c:pt>
                <c:pt idx="331">
                  <c:v>5.2900000000000137E-6</c:v>
                </c:pt>
                <c:pt idx="332">
                  <c:v>7.230000000000024E-6</c:v>
                </c:pt>
                <c:pt idx="333">
                  <c:v>3.7600000000000148E-6</c:v>
                </c:pt>
                <c:pt idx="334">
                  <c:v>1.6200000000000058E-5</c:v>
                </c:pt>
                <c:pt idx="335">
                  <c:v>1.1399999999999999E-5</c:v>
                </c:pt>
                <c:pt idx="336">
                  <c:v>7.7100000000000244E-6</c:v>
                </c:pt>
                <c:pt idx="337">
                  <c:v>6.0400000000000184E-6</c:v>
                </c:pt>
                <c:pt idx="338">
                  <c:v>8.5100000000000286E-6</c:v>
                </c:pt>
                <c:pt idx="339">
                  <c:v>3.6500000000000104E-6</c:v>
                </c:pt>
                <c:pt idx="340">
                  <c:v>1.1399999999999999E-5</c:v>
                </c:pt>
                <c:pt idx="341">
                  <c:v>4.6200000000000024E-6</c:v>
                </c:pt>
                <c:pt idx="342">
                  <c:v>1.2699999999999999E-6</c:v>
                </c:pt>
                <c:pt idx="343">
                  <c:v>6.520000000000013E-6</c:v>
                </c:pt>
                <c:pt idx="344">
                  <c:v>3.5500000000000092E-6</c:v>
                </c:pt>
                <c:pt idx="345">
                  <c:v>4.2000000000000115E-6</c:v>
                </c:pt>
                <c:pt idx="346">
                  <c:v>2.6200000000000088E-6</c:v>
                </c:pt>
                <c:pt idx="347">
                  <c:v>5.1100000000000078E-6</c:v>
                </c:pt>
                <c:pt idx="348">
                  <c:v>8.1200000000000171E-6</c:v>
                </c:pt>
                <c:pt idx="349">
                  <c:v>1.0000000000000031E-6</c:v>
                </c:pt>
                <c:pt idx="350">
                  <c:v>5.0900000000000131E-6</c:v>
                </c:pt>
                <c:pt idx="351">
                  <c:v>1.0000000000000028E-5</c:v>
                </c:pt>
                <c:pt idx="352">
                  <c:v>4.8200000000000089E-6</c:v>
                </c:pt>
                <c:pt idx="353">
                  <c:v>6.3000000000000176E-6</c:v>
                </c:pt>
                <c:pt idx="354">
                  <c:v>5.2700000000000182E-6</c:v>
                </c:pt>
                <c:pt idx="355">
                  <c:v>6.270000000000023E-6</c:v>
                </c:pt>
                <c:pt idx="356">
                  <c:v>3.4300000000000082E-6</c:v>
                </c:pt>
                <c:pt idx="357">
                  <c:v>5.2600000000000123E-6</c:v>
                </c:pt>
                <c:pt idx="358">
                  <c:v>1.890000000000006E-5</c:v>
                </c:pt>
                <c:pt idx="359">
                  <c:v>1.0800000000000037E-5</c:v>
                </c:pt>
                <c:pt idx="360">
                  <c:v>3.5300000000000094E-6</c:v>
                </c:pt>
                <c:pt idx="361">
                  <c:v>6.330000000000019E-6</c:v>
                </c:pt>
                <c:pt idx="362">
                  <c:v>1.1700000000000051E-6</c:v>
                </c:pt>
                <c:pt idx="363">
                  <c:v>4.5300000000000142E-6</c:v>
                </c:pt>
                <c:pt idx="364">
                  <c:v>1.4100000000000029E-5</c:v>
                </c:pt>
                <c:pt idx="365">
                  <c:v>7.5300000000000245E-6</c:v>
                </c:pt>
                <c:pt idx="366">
                  <c:v>7.100000000000021E-7</c:v>
                </c:pt>
                <c:pt idx="367">
                  <c:v>8.4000000000000318E-7</c:v>
                </c:pt>
                <c:pt idx="368">
                  <c:v>9.4000000000000337E-6</c:v>
                </c:pt>
                <c:pt idx="369">
                  <c:v>9.3300000000000259E-6</c:v>
                </c:pt>
                <c:pt idx="370">
                  <c:v>3.5300000000000094E-6</c:v>
                </c:pt>
                <c:pt idx="371">
                  <c:v>1.490000000000004E-5</c:v>
                </c:pt>
                <c:pt idx="372">
                  <c:v>4.6800000000000119E-6</c:v>
                </c:pt>
                <c:pt idx="373" formatCode="General">
                  <c:v>1.1440000000000045E-5</c:v>
                </c:pt>
                <c:pt idx="374" formatCode="General">
                  <c:v>4.00000000000001E-6</c:v>
                </c:pt>
                <c:pt idx="375">
                  <c:v>2.6800000000000099E-6</c:v>
                </c:pt>
                <c:pt idx="376">
                  <c:v>3.5200000000000099E-6</c:v>
                </c:pt>
                <c:pt idx="377">
                  <c:v>1.3500000000000055E-6</c:v>
                </c:pt>
                <c:pt idx="378">
                  <c:v>4.3300000000000151E-7</c:v>
                </c:pt>
                <c:pt idx="379" formatCode="General">
                  <c:v>1.4270000000000024E-5</c:v>
                </c:pt>
                <c:pt idx="380">
                  <c:v>4.2100000000000114E-6</c:v>
                </c:pt>
                <c:pt idx="381">
                  <c:v>8.130000000000017E-6</c:v>
                </c:pt>
                <c:pt idx="382">
                  <c:v>2.0300000000000039E-6</c:v>
                </c:pt>
                <c:pt idx="383">
                  <c:v>1.5000000000000047E-6</c:v>
                </c:pt>
                <c:pt idx="384">
                  <c:v>7.1500000000000154E-6</c:v>
                </c:pt>
                <c:pt idx="385" formatCode="General">
                  <c:v>1.8800000000000061E-5</c:v>
                </c:pt>
                <c:pt idx="386">
                  <c:v>7.8900000000000193E-6</c:v>
                </c:pt>
                <c:pt idx="387">
                  <c:v>9.7800000000000233E-6</c:v>
                </c:pt>
                <c:pt idx="388" formatCode="General">
                  <c:v>1.3030000000000029E-5</c:v>
                </c:pt>
                <c:pt idx="389">
                  <c:v>4.3700000000000124E-6</c:v>
                </c:pt>
                <c:pt idx="390">
                  <c:v>2.0900000000000047E-5</c:v>
                </c:pt>
                <c:pt idx="391">
                  <c:v>1.0499999999999999E-6</c:v>
                </c:pt>
                <c:pt idx="392">
                  <c:v>5.6000000000000116E-6</c:v>
                </c:pt>
                <c:pt idx="393">
                  <c:v>4.7900000000000143E-6</c:v>
                </c:pt>
                <c:pt idx="394">
                  <c:v>4.8700000000000152E-6</c:v>
                </c:pt>
                <c:pt idx="395">
                  <c:v>1.3700000000000043E-5</c:v>
                </c:pt>
                <c:pt idx="396">
                  <c:v>1.0000000000000028E-5</c:v>
                </c:pt>
                <c:pt idx="397">
                  <c:v>2.9600000000000089E-6</c:v>
                </c:pt>
                <c:pt idx="398">
                  <c:v>1.8300000000000064E-6</c:v>
                </c:pt>
                <c:pt idx="399">
                  <c:v>2.9600000000000089E-6</c:v>
                </c:pt>
                <c:pt idx="400">
                  <c:v>2.5700000000000059E-6</c:v>
                </c:pt>
                <c:pt idx="401">
                  <c:v>2.5200000000000081E-6</c:v>
                </c:pt>
                <c:pt idx="402">
                  <c:v>1.1199999999999999E-5</c:v>
                </c:pt>
                <c:pt idx="403">
                  <c:v>3.0700000000000062E-5</c:v>
                </c:pt>
                <c:pt idx="404">
                  <c:v>5.6600000000000034E-6</c:v>
                </c:pt>
                <c:pt idx="405">
                  <c:v>8.8900000000000318E-6</c:v>
                </c:pt>
                <c:pt idx="406">
                  <c:v>1.0800000000000037E-5</c:v>
                </c:pt>
                <c:pt idx="407">
                  <c:v>3.3200000000000089E-6</c:v>
                </c:pt>
                <c:pt idx="408">
                  <c:v>1.4200000000000028E-5</c:v>
                </c:pt>
                <c:pt idx="409">
                  <c:v>3.6000000000000117E-6</c:v>
                </c:pt>
                <c:pt idx="410">
                  <c:v>9.7900000000000232E-6</c:v>
                </c:pt>
                <c:pt idx="411">
                  <c:v>8.8500000000000406E-6</c:v>
                </c:pt>
                <c:pt idx="412">
                  <c:v>2.340000000000006E-6</c:v>
                </c:pt>
                <c:pt idx="413">
                  <c:v>1.4100000000000029E-5</c:v>
                </c:pt>
                <c:pt idx="414">
                  <c:v>1.8600000000000059E-5</c:v>
                </c:pt>
                <c:pt idx="415">
                  <c:v>2.2500000000000068E-6</c:v>
                </c:pt>
                <c:pt idx="416">
                  <c:v>4.8300000000000139E-6</c:v>
                </c:pt>
                <c:pt idx="417" formatCode="General">
                  <c:v>2.8510000000000044E-5</c:v>
                </c:pt>
                <c:pt idx="418">
                  <c:v>7.9500000000000255E-6</c:v>
                </c:pt>
                <c:pt idx="419">
                  <c:v>1.0800000000000037E-5</c:v>
                </c:pt>
                <c:pt idx="420">
                  <c:v>2.5000000000000078E-6</c:v>
                </c:pt>
                <c:pt idx="421">
                  <c:v>5.5600000000000128E-6</c:v>
                </c:pt>
                <c:pt idx="422">
                  <c:v>2.1300000000000059E-6</c:v>
                </c:pt>
                <c:pt idx="423">
                  <c:v>2.7100000000000079E-6</c:v>
                </c:pt>
                <c:pt idx="424">
                  <c:v>7.9700000000000287E-6</c:v>
                </c:pt>
                <c:pt idx="425">
                  <c:v>6.9500000000000215E-6</c:v>
                </c:pt>
                <c:pt idx="426">
                  <c:v>1.4800000000000045E-6</c:v>
                </c:pt>
                <c:pt idx="427" formatCode="General">
                  <c:v>1.7670000000000032E-5</c:v>
                </c:pt>
                <c:pt idx="428">
                  <c:v>2.4500000000000016E-5</c:v>
                </c:pt>
                <c:pt idx="429">
                  <c:v>5.4500000000000173E-6</c:v>
                </c:pt>
                <c:pt idx="430">
                  <c:v>2.3200000000000046E-5</c:v>
                </c:pt>
                <c:pt idx="431">
                  <c:v>3.5900000000000097E-6</c:v>
                </c:pt>
                <c:pt idx="432">
                  <c:v>4.1300000000000113E-6</c:v>
                </c:pt>
                <c:pt idx="433">
                  <c:v>4.9800000000000192E-6</c:v>
                </c:pt>
                <c:pt idx="434">
                  <c:v>4.4100000000000128E-6</c:v>
                </c:pt>
                <c:pt idx="435">
                  <c:v>1.230000000000003E-5</c:v>
                </c:pt>
                <c:pt idx="436">
                  <c:v>7.6200000000000177E-7</c:v>
                </c:pt>
                <c:pt idx="437">
                  <c:v>3.3100000000000068E-6</c:v>
                </c:pt>
                <c:pt idx="438">
                  <c:v>2.3500000000000012E-6</c:v>
                </c:pt>
                <c:pt idx="439">
                  <c:v>6.5000000000000191E-6</c:v>
                </c:pt>
                <c:pt idx="440">
                  <c:v>8.5500000000000316E-6</c:v>
                </c:pt>
                <c:pt idx="441">
                  <c:v>9.600000000000025E-6</c:v>
                </c:pt>
                <c:pt idx="442">
                  <c:v>3.4400000000000098E-6</c:v>
                </c:pt>
                <c:pt idx="443">
                  <c:v>7.4200000000000204E-6</c:v>
                </c:pt>
                <c:pt idx="444">
                  <c:v>1.2999999999999999E-5</c:v>
                </c:pt>
                <c:pt idx="445">
                  <c:v>9.4500000000000383E-6</c:v>
                </c:pt>
                <c:pt idx="446">
                  <c:v>1.0400000000000033E-5</c:v>
                </c:pt>
                <c:pt idx="447">
                  <c:v>1.0900000000000038E-5</c:v>
                </c:pt>
                <c:pt idx="448">
                  <c:v>9.1700000000000257E-6</c:v>
                </c:pt>
                <c:pt idx="449">
                  <c:v>2.1900000000000049E-6</c:v>
                </c:pt>
                <c:pt idx="450">
                  <c:v>3.810000000000008E-6</c:v>
                </c:pt>
                <c:pt idx="451">
                  <c:v>6.8400000000000175E-6</c:v>
                </c:pt>
                <c:pt idx="452">
                  <c:v>2.1300000000000059E-6</c:v>
                </c:pt>
                <c:pt idx="453">
                  <c:v>6.6400000000000137E-5</c:v>
                </c:pt>
                <c:pt idx="454">
                  <c:v>4.7400000000000139E-6</c:v>
                </c:pt>
                <c:pt idx="455">
                  <c:v>4.8300000000000139E-6</c:v>
                </c:pt>
                <c:pt idx="456">
                  <c:v>9.8800000000000342E-6</c:v>
                </c:pt>
                <c:pt idx="457">
                  <c:v>1.7600000000000048E-5</c:v>
                </c:pt>
                <c:pt idx="458">
                  <c:v>3.0200000000000092E-6</c:v>
                </c:pt>
                <c:pt idx="459">
                  <c:v>5.9700000000000225E-6</c:v>
                </c:pt>
                <c:pt idx="460">
                  <c:v>3.42000000000001E-6</c:v>
                </c:pt>
                <c:pt idx="461">
                  <c:v>8.100000000000019E-6</c:v>
                </c:pt>
                <c:pt idx="462">
                  <c:v>1.7000000000000044E-5</c:v>
                </c:pt>
                <c:pt idx="463">
                  <c:v>6.6600000000000125E-6</c:v>
                </c:pt>
                <c:pt idx="464">
                  <c:v>9.1500000000000293E-6</c:v>
                </c:pt>
                <c:pt idx="465" formatCode="General">
                  <c:v>2.3290000000000002E-5</c:v>
                </c:pt>
                <c:pt idx="466" formatCode="General">
                  <c:v>1.6170000000000043E-5</c:v>
                </c:pt>
                <c:pt idx="467">
                  <c:v>9.7400000000000067E-6</c:v>
                </c:pt>
                <c:pt idx="468">
                  <c:v>1.2200000000000031E-5</c:v>
                </c:pt>
                <c:pt idx="469">
                  <c:v>3.5000000000000105E-6</c:v>
                </c:pt>
                <c:pt idx="470">
                  <c:v>1.4500000000000041E-6</c:v>
                </c:pt>
                <c:pt idx="471">
                  <c:v>9.5100000000000258E-6</c:v>
                </c:pt>
                <c:pt idx="472">
                  <c:v>6.1000000000000127E-6</c:v>
                </c:pt>
                <c:pt idx="473">
                  <c:v>3.9900000000000092E-6</c:v>
                </c:pt>
                <c:pt idx="474">
                  <c:v>4.4600000000000107E-6</c:v>
                </c:pt>
                <c:pt idx="475">
                  <c:v>9.8200000000000313E-6</c:v>
                </c:pt>
                <c:pt idx="476">
                  <c:v>1.9600000000000071E-6</c:v>
                </c:pt>
                <c:pt idx="477">
                  <c:v>2.2200000000000075E-5</c:v>
                </c:pt>
                <c:pt idx="478">
                  <c:v>1.0600000000000034E-5</c:v>
                </c:pt>
                <c:pt idx="479">
                  <c:v>2.9600000000000089E-6</c:v>
                </c:pt>
                <c:pt idx="480">
                  <c:v>3.0200000000000092E-6</c:v>
                </c:pt>
                <c:pt idx="481">
                  <c:v>6.8300000000000202E-6</c:v>
                </c:pt>
                <c:pt idx="482">
                  <c:v>4.1300000000000113E-6</c:v>
                </c:pt>
                <c:pt idx="483">
                  <c:v>8.180000000000025E-6</c:v>
                </c:pt>
                <c:pt idx="484">
                  <c:v>4.1500000000000077E-6</c:v>
                </c:pt>
                <c:pt idx="485">
                  <c:v>7.6100000000000161E-6</c:v>
                </c:pt>
                <c:pt idx="486">
                  <c:v>5.7100000000000139E-6</c:v>
                </c:pt>
                <c:pt idx="487">
                  <c:v>6.5500000000000169E-6</c:v>
                </c:pt>
                <c:pt idx="488">
                  <c:v>6.1300000000000158E-6</c:v>
                </c:pt>
                <c:pt idx="489">
                  <c:v>7.6700000000000197E-6</c:v>
                </c:pt>
                <c:pt idx="490">
                  <c:v>3.4300000000000082E-6</c:v>
                </c:pt>
                <c:pt idx="491">
                  <c:v>6.4500000000000196E-6</c:v>
                </c:pt>
                <c:pt idx="492">
                  <c:v>7.9200000000000204E-5</c:v>
                </c:pt>
                <c:pt idx="493">
                  <c:v>1.1100000000000044E-6</c:v>
                </c:pt>
                <c:pt idx="494" formatCode="General">
                  <c:v>1.2670000000000024E-5</c:v>
                </c:pt>
                <c:pt idx="495">
                  <c:v>4.2900000000000123E-6</c:v>
                </c:pt>
                <c:pt idx="496">
                  <c:v>4.550000000000009E-6</c:v>
                </c:pt>
                <c:pt idx="497">
                  <c:v>1.0600000000000034E-5</c:v>
                </c:pt>
                <c:pt idx="498">
                  <c:v>5.520000000000009E-6</c:v>
                </c:pt>
                <c:pt idx="499">
                  <c:v>3.0800000000000099E-6</c:v>
                </c:pt>
                <c:pt idx="500">
                  <c:v>2.9000000000000068E-5</c:v>
                </c:pt>
                <c:pt idx="501">
                  <c:v>4.3600000000000023E-6</c:v>
                </c:pt>
                <c:pt idx="502">
                  <c:v>2.3300000000000044E-6</c:v>
                </c:pt>
                <c:pt idx="503">
                  <c:v>4.7000000000000134E-6</c:v>
                </c:pt>
                <c:pt idx="504">
                  <c:v>1.1500000000000044E-5</c:v>
                </c:pt>
                <c:pt idx="505">
                  <c:v>6.740000000000021E-6</c:v>
                </c:pt>
                <c:pt idx="506">
                  <c:v>4.6600000000000087E-6</c:v>
                </c:pt>
                <c:pt idx="507">
                  <c:v>6.0900000000000171E-6</c:v>
                </c:pt>
                <c:pt idx="508">
                  <c:v>8.1700000000000251E-6</c:v>
                </c:pt>
                <c:pt idx="509">
                  <c:v>2.4000000000000054E-6</c:v>
                </c:pt>
                <c:pt idx="510" formatCode="General">
                  <c:v>6.8600000000000139E-6</c:v>
                </c:pt>
                <c:pt idx="511">
                  <c:v>7.4100000000000214E-6</c:v>
                </c:pt>
                <c:pt idx="512">
                  <c:v>1.2099999999999999E-5</c:v>
                </c:pt>
                <c:pt idx="513">
                  <c:v>5.3300000000000159E-6</c:v>
                </c:pt>
                <c:pt idx="514" formatCode="General">
                  <c:v>4.1820000000000023E-5</c:v>
                </c:pt>
                <c:pt idx="515">
                  <c:v>2.3900000000000042E-6</c:v>
                </c:pt>
                <c:pt idx="516">
                  <c:v>1.8600000000000068E-6</c:v>
                </c:pt>
                <c:pt idx="517">
                  <c:v>5.6800000000000142E-6</c:v>
                </c:pt>
                <c:pt idx="518">
                  <c:v>1.4100000000000029E-5</c:v>
                </c:pt>
                <c:pt idx="519">
                  <c:v>6.9200000000000201E-6</c:v>
                </c:pt>
                <c:pt idx="520">
                  <c:v>4.5900000000000106E-5</c:v>
                </c:pt>
                <c:pt idx="521">
                  <c:v>5.5400000000000147E-6</c:v>
                </c:pt>
                <c:pt idx="522" formatCode="General">
                  <c:v>1.8780000000000061E-5</c:v>
                </c:pt>
                <c:pt idx="523">
                  <c:v>1.0000000000000028E-5</c:v>
                </c:pt>
                <c:pt idx="524" formatCode="General">
                  <c:v>6.5000000000000191E-6</c:v>
                </c:pt>
                <c:pt idx="525">
                  <c:v>4.2400000000000128E-6</c:v>
                </c:pt>
                <c:pt idx="526">
                  <c:v>2.8400000000000067E-6</c:v>
                </c:pt>
                <c:pt idx="527">
                  <c:v>3.9900000000000092E-6</c:v>
                </c:pt>
                <c:pt idx="528">
                  <c:v>6.2600000000000243E-8</c:v>
                </c:pt>
                <c:pt idx="529">
                  <c:v>4.2800000000000132E-5</c:v>
                </c:pt>
                <c:pt idx="530">
                  <c:v>6.8800000000000188E-6</c:v>
                </c:pt>
                <c:pt idx="531">
                  <c:v>5.0600000000000117E-6</c:v>
                </c:pt>
                <c:pt idx="532">
                  <c:v>2.4200000000000069E-6</c:v>
                </c:pt>
                <c:pt idx="533">
                  <c:v>2.9100000000000074E-7</c:v>
                </c:pt>
                <c:pt idx="534">
                  <c:v>1.0200000000000029E-5</c:v>
                </c:pt>
                <c:pt idx="535">
                  <c:v>2.6700000000000053E-5</c:v>
                </c:pt>
                <c:pt idx="536">
                  <c:v>5.0300000000000171E-6</c:v>
                </c:pt>
                <c:pt idx="537">
                  <c:v>4.5300000000000142E-6</c:v>
                </c:pt>
                <c:pt idx="538">
                  <c:v>2.1400000000000059E-5</c:v>
                </c:pt>
                <c:pt idx="539">
                  <c:v>7.8900000000000193E-6</c:v>
                </c:pt>
                <c:pt idx="540">
                  <c:v>1.5800000000000052E-6</c:v>
                </c:pt>
                <c:pt idx="541">
                  <c:v>1.2200000000000031E-5</c:v>
                </c:pt>
                <c:pt idx="542">
                  <c:v>1.2400000000000036E-6</c:v>
                </c:pt>
                <c:pt idx="543">
                  <c:v>2.5700000000000059E-6</c:v>
                </c:pt>
                <c:pt idx="544">
                  <c:v>6.8200000000000143E-6</c:v>
                </c:pt>
                <c:pt idx="545">
                  <c:v>1.1600000000000046E-5</c:v>
                </c:pt>
                <c:pt idx="546">
                  <c:v>7.2400000000000283E-7</c:v>
                </c:pt>
                <c:pt idx="547">
                  <c:v>2.5500000000000057E-6</c:v>
                </c:pt>
                <c:pt idx="548">
                  <c:v>1.3600000000000046E-6</c:v>
                </c:pt>
                <c:pt idx="549">
                  <c:v>8.0200000000000232E-6</c:v>
                </c:pt>
                <c:pt idx="550">
                  <c:v>3.7700000000000113E-6</c:v>
                </c:pt>
                <c:pt idx="551">
                  <c:v>8.7200000000000046E-6</c:v>
                </c:pt>
                <c:pt idx="552">
                  <c:v>8.0400000000000213E-6</c:v>
                </c:pt>
                <c:pt idx="553">
                  <c:v>1.6900000000000058E-5</c:v>
                </c:pt>
                <c:pt idx="554">
                  <c:v>9.4500000000000383E-6</c:v>
                </c:pt>
                <c:pt idx="555">
                  <c:v>3.8700000000000087E-6</c:v>
                </c:pt>
                <c:pt idx="556">
                  <c:v>4.1700000000000109E-6</c:v>
                </c:pt>
                <c:pt idx="557">
                  <c:v>5.9900000000000189E-6</c:v>
                </c:pt>
                <c:pt idx="558">
                  <c:v>1.0000000000000028E-5</c:v>
                </c:pt>
                <c:pt idx="559" formatCode="General">
                  <c:v>1.8730000000000053E-5</c:v>
                </c:pt>
                <c:pt idx="560">
                  <c:v>7.5200000000000178E-6</c:v>
                </c:pt>
                <c:pt idx="561">
                  <c:v>3.4700000000000083E-6</c:v>
                </c:pt>
                <c:pt idx="562">
                  <c:v>2.9300000000000048E-5</c:v>
                </c:pt>
                <c:pt idx="563">
                  <c:v>8.4100000000000245E-6</c:v>
                </c:pt>
                <c:pt idx="564">
                  <c:v>1.0800000000000037E-5</c:v>
                </c:pt>
                <c:pt idx="565">
                  <c:v>9.8900000000000358E-6</c:v>
                </c:pt>
                <c:pt idx="566">
                  <c:v>4.470000000000019E-6</c:v>
                </c:pt>
                <c:pt idx="567">
                  <c:v>5.6600000000000034E-6</c:v>
                </c:pt>
                <c:pt idx="568">
                  <c:v>2.6400000000000095E-6</c:v>
                </c:pt>
                <c:pt idx="569">
                  <c:v>4.8400000000000121E-6</c:v>
                </c:pt>
                <c:pt idx="570">
                  <c:v>7.1800000000000185E-6</c:v>
                </c:pt>
                <c:pt idx="571">
                  <c:v>6.2600000000000155E-6</c:v>
                </c:pt>
                <c:pt idx="572" formatCode="General">
                  <c:v>1.0650000000000025E-5</c:v>
                </c:pt>
                <c:pt idx="573">
                  <c:v>2.3500000000000012E-6</c:v>
                </c:pt>
                <c:pt idx="574">
                  <c:v>8.4800000000000255E-6</c:v>
                </c:pt>
                <c:pt idx="575">
                  <c:v>1.2799999999999999E-5</c:v>
                </c:pt>
                <c:pt idx="576">
                  <c:v>1.1700000000000046E-5</c:v>
                </c:pt>
                <c:pt idx="577">
                  <c:v>5.7000000000000166E-6</c:v>
                </c:pt>
                <c:pt idx="578">
                  <c:v>4.7900000000000143E-6</c:v>
                </c:pt>
                <c:pt idx="579" formatCode="General">
                  <c:v>2.0620000000000002E-5</c:v>
                </c:pt>
                <c:pt idx="580">
                  <c:v>5.2600000000000123E-6</c:v>
                </c:pt>
                <c:pt idx="581">
                  <c:v>1.2099999999999999E-5</c:v>
                </c:pt>
                <c:pt idx="582">
                  <c:v>4.7700000000000187E-6</c:v>
                </c:pt>
                <c:pt idx="583">
                  <c:v>9.5200000000000257E-6</c:v>
                </c:pt>
                <c:pt idx="584">
                  <c:v>5.6600000000000034E-6</c:v>
                </c:pt>
                <c:pt idx="585">
                  <c:v>1.4200000000000028E-5</c:v>
                </c:pt>
                <c:pt idx="586">
                  <c:v>1.010000000000003E-6</c:v>
                </c:pt>
                <c:pt idx="587">
                  <c:v>2.6600000000000093E-6</c:v>
                </c:pt>
                <c:pt idx="588">
                  <c:v>8.250000000000021E-6</c:v>
                </c:pt>
                <c:pt idx="589">
                  <c:v>5.610000000000009E-6</c:v>
                </c:pt>
                <c:pt idx="590">
                  <c:v>6.4500000000000172E-5</c:v>
                </c:pt>
                <c:pt idx="591">
                  <c:v>8.4900000000000254E-6</c:v>
                </c:pt>
                <c:pt idx="592">
                  <c:v>1.4200000000000028E-5</c:v>
                </c:pt>
                <c:pt idx="593">
                  <c:v>8.6100000000000158E-6</c:v>
                </c:pt>
                <c:pt idx="594">
                  <c:v>1.230000000000003E-5</c:v>
                </c:pt>
                <c:pt idx="595">
                  <c:v>8.3300000000000287E-6</c:v>
                </c:pt>
                <c:pt idx="596">
                  <c:v>2.2700000000000075E-6</c:v>
                </c:pt>
                <c:pt idx="597">
                  <c:v>1.4300000000000041E-6</c:v>
                </c:pt>
                <c:pt idx="598">
                  <c:v>1.1100000000000039E-5</c:v>
                </c:pt>
                <c:pt idx="599">
                  <c:v>8.2000000000000231E-6</c:v>
                </c:pt>
                <c:pt idx="600">
                  <c:v>1.7900000000000059E-6</c:v>
                </c:pt>
                <c:pt idx="601">
                  <c:v>4.550000000000009E-6</c:v>
                </c:pt>
                <c:pt idx="602">
                  <c:v>1.9500000000000064E-5</c:v>
                </c:pt>
                <c:pt idx="603">
                  <c:v>8.250000000000021E-6</c:v>
                </c:pt>
                <c:pt idx="604">
                  <c:v>3.4000000000000098E-6</c:v>
                </c:pt>
                <c:pt idx="605">
                  <c:v>7.7600000000000155E-6</c:v>
                </c:pt>
                <c:pt idx="606">
                  <c:v>5.1200000000000077E-6</c:v>
                </c:pt>
                <c:pt idx="607">
                  <c:v>2.0600000000000065E-6</c:v>
                </c:pt>
                <c:pt idx="608">
                  <c:v>6.740000000000021E-6</c:v>
                </c:pt>
                <c:pt idx="609">
                  <c:v>4.8000000000000108E-6</c:v>
                </c:pt>
                <c:pt idx="610">
                  <c:v>8.6500000000000273E-6</c:v>
                </c:pt>
                <c:pt idx="611">
                  <c:v>6.8000000000000188E-6</c:v>
                </c:pt>
                <c:pt idx="612">
                  <c:v>2.380000000000006E-6</c:v>
                </c:pt>
                <c:pt idx="613">
                  <c:v>3.1000000000000101E-6</c:v>
                </c:pt>
                <c:pt idx="614">
                  <c:v>4.0200000000000089E-6</c:v>
                </c:pt>
                <c:pt idx="615">
                  <c:v>6.9500000000000215E-6</c:v>
                </c:pt>
                <c:pt idx="616">
                  <c:v>4.3700000000000124E-6</c:v>
                </c:pt>
                <c:pt idx="617">
                  <c:v>2.0700000000000039E-6</c:v>
                </c:pt>
                <c:pt idx="618">
                  <c:v>8.1900000000000232E-6</c:v>
                </c:pt>
                <c:pt idx="619">
                  <c:v>1.9600000000000071E-6</c:v>
                </c:pt>
                <c:pt idx="620">
                  <c:v>7.2800000000000235E-6</c:v>
                </c:pt>
                <c:pt idx="621">
                  <c:v>6.9600000000000189E-6</c:v>
                </c:pt>
                <c:pt idx="622">
                  <c:v>1.1300000000000043E-5</c:v>
                </c:pt>
                <c:pt idx="623">
                  <c:v>1.490000000000004E-5</c:v>
                </c:pt>
                <c:pt idx="624">
                  <c:v>2.4500000000000016E-5</c:v>
                </c:pt>
                <c:pt idx="625">
                  <c:v>9.9800000000000425E-7</c:v>
                </c:pt>
                <c:pt idx="626">
                  <c:v>4.3500000000000109E-6</c:v>
                </c:pt>
                <c:pt idx="627">
                  <c:v>1.2999999999999999E-5</c:v>
                </c:pt>
                <c:pt idx="628" formatCode="General">
                  <c:v>2.4640000000000055E-5</c:v>
                </c:pt>
                <c:pt idx="629">
                  <c:v>1.4700000000000037E-5</c:v>
                </c:pt>
                <c:pt idx="630">
                  <c:v>2.76000000000001E-6</c:v>
                </c:pt>
                <c:pt idx="631">
                  <c:v>7.9000000000000311E-6</c:v>
                </c:pt>
                <c:pt idx="632">
                  <c:v>5.1100000000000078E-6</c:v>
                </c:pt>
                <c:pt idx="633">
                  <c:v>8.5100000000000286E-6</c:v>
                </c:pt>
                <c:pt idx="634">
                  <c:v>9.5100000000000258E-6</c:v>
                </c:pt>
                <c:pt idx="635">
                  <c:v>1.920000000000007E-6</c:v>
                </c:pt>
                <c:pt idx="636" formatCode="General">
                  <c:v>1.1060000000000043E-5</c:v>
                </c:pt>
                <c:pt idx="637" formatCode="General">
                  <c:v>4.5190000000000115E-5</c:v>
                </c:pt>
                <c:pt idx="638">
                  <c:v>5.0300000000000171E-6</c:v>
                </c:pt>
                <c:pt idx="639">
                  <c:v>2.2900000000000069E-6</c:v>
                </c:pt>
                <c:pt idx="640">
                  <c:v>6.3800000000000177E-6</c:v>
                </c:pt>
                <c:pt idx="641">
                  <c:v>1.1100000000000039E-5</c:v>
                </c:pt>
                <c:pt idx="642">
                  <c:v>3.5900000000000097E-6</c:v>
                </c:pt>
                <c:pt idx="643">
                  <c:v>4.7100000000000125E-6</c:v>
                </c:pt>
                <c:pt idx="644">
                  <c:v>6.4200000000000173E-6</c:v>
                </c:pt>
                <c:pt idx="645">
                  <c:v>1.5700000000000053E-5</c:v>
                </c:pt>
                <c:pt idx="646">
                  <c:v>6.1100000000000118E-6</c:v>
                </c:pt>
                <c:pt idx="647">
                  <c:v>4.1100000000000013E-6</c:v>
                </c:pt>
                <c:pt idx="648">
                  <c:v>5.5900000000000142E-6</c:v>
                </c:pt>
                <c:pt idx="649">
                  <c:v>2.5400000000000074E-6</c:v>
                </c:pt>
                <c:pt idx="650">
                  <c:v>4.2800000000000132E-6</c:v>
                </c:pt>
                <c:pt idx="651" formatCode="General">
                  <c:v>1.0100000000000027E-5</c:v>
                </c:pt>
                <c:pt idx="652">
                  <c:v>6.6700000000000175E-6</c:v>
                </c:pt>
                <c:pt idx="653">
                  <c:v>1.7900000000000056E-5</c:v>
                </c:pt>
                <c:pt idx="654">
                  <c:v>5.2800000000000172E-6</c:v>
                </c:pt>
                <c:pt idx="655">
                  <c:v>2.9900000000000069E-6</c:v>
                </c:pt>
                <c:pt idx="656">
                  <c:v>5.9600000000000158E-6</c:v>
                </c:pt>
                <c:pt idx="657">
                  <c:v>1.1500000000000044E-5</c:v>
                </c:pt>
                <c:pt idx="658">
                  <c:v>1.8000000000000054E-6</c:v>
                </c:pt>
                <c:pt idx="659">
                  <c:v>1.7200000000000049E-6</c:v>
                </c:pt>
                <c:pt idx="660">
                  <c:v>9.0600000000000318E-6</c:v>
                </c:pt>
                <c:pt idx="661">
                  <c:v>2.7100000000000079E-6</c:v>
                </c:pt>
                <c:pt idx="662">
                  <c:v>4.8300000000000139E-6</c:v>
                </c:pt>
                <c:pt idx="663">
                  <c:v>2.0700000000000039E-6</c:v>
                </c:pt>
                <c:pt idx="664">
                  <c:v>1.2900000000000043E-5</c:v>
                </c:pt>
                <c:pt idx="665">
                  <c:v>5.9000000000000197E-6</c:v>
                </c:pt>
                <c:pt idx="666">
                  <c:v>2.8800000000000053E-5</c:v>
                </c:pt>
                <c:pt idx="667">
                  <c:v>1.6200000000000055E-6</c:v>
                </c:pt>
                <c:pt idx="668">
                  <c:v>5.1200000000000077E-6</c:v>
                </c:pt>
                <c:pt idx="669">
                  <c:v>2.0300000000000039E-6</c:v>
                </c:pt>
                <c:pt idx="670">
                  <c:v>9.2600000000000265E-6</c:v>
                </c:pt>
                <c:pt idx="671">
                  <c:v>2.8400000000000067E-6</c:v>
                </c:pt>
                <c:pt idx="672">
                  <c:v>6.4700000000000236E-6</c:v>
                </c:pt>
                <c:pt idx="673">
                  <c:v>3.5800000000000119E-6</c:v>
                </c:pt>
                <c:pt idx="674">
                  <c:v>2.3100000000000002E-5</c:v>
                </c:pt>
                <c:pt idx="675">
                  <c:v>6.2600000000000155E-6</c:v>
                </c:pt>
                <c:pt idx="676">
                  <c:v>1.5299999999999999E-5</c:v>
                </c:pt>
                <c:pt idx="677">
                  <c:v>2.5400000000000074E-6</c:v>
                </c:pt>
                <c:pt idx="678">
                  <c:v>1.0499999999999999E-6</c:v>
                </c:pt>
                <c:pt idx="679">
                  <c:v>1.6400000000000056E-5</c:v>
                </c:pt>
                <c:pt idx="680">
                  <c:v>2.7400000000000102E-6</c:v>
                </c:pt>
                <c:pt idx="681">
                  <c:v>5.7600000000000152E-6</c:v>
                </c:pt>
                <c:pt idx="682">
                  <c:v>4.5500000000000096E-5</c:v>
                </c:pt>
                <c:pt idx="683">
                  <c:v>6.3700000000000195E-6</c:v>
                </c:pt>
                <c:pt idx="684">
                  <c:v>5.0300000000000171E-6</c:v>
                </c:pt>
                <c:pt idx="685">
                  <c:v>2.8700000000000056E-6</c:v>
                </c:pt>
                <c:pt idx="686">
                  <c:v>3.6200000000000124E-6</c:v>
                </c:pt>
                <c:pt idx="687">
                  <c:v>5.000000000000014E-6</c:v>
                </c:pt>
                <c:pt idx="688">
                  <c:v>5.9700000000000225E-6</c:v>
                </c:pt>
                <c:pt idx="689">
                  <c:v>3.9700000000000086E-6</c:v>
                </c:pt>
                <c:pt idx="690">
                  <c:v>1.6000000000000052E-6</c:v>
                </c:pt>
                <c:pt idx="691">
                  <c:v>4.2400000000000128E-6</c:v>
                </c:pt>
                <c:pt idx="692">
                  <c:v>3.9500000000000096E-6</c:v>
                </c:pt>
                <c:pt idx="693">
                  <c:v>1.8700000000000058E-5</c:v>
                </c:pt>
                <c:pt idx="694">
                  <c:v>6.0600000000000131E-6</c:v>
                </c:pt>
                <c:pt idx="695">
                  <c:v>6.9900000000000229E-6</c:v>
                </c:pt>
                <c:pt idx="696">
                  <c:v>2.7400000000000102E-6</c:v>
                </c:pt>
                <c:pt idx="697">
                  <c:v>3.8700000000000087E-6</c:v>
                </c:pt>
                <c:pt idx="698">
                  <c:v>3.6500000000000104E-6</c:v>
                </c:pt>
                <c:pt idx="699">
                  <c:v>8.4100000000000245E-6</c:v>
                </c:pt>
                <c:pt idx="700">
                  <c:v>8.6900000000000269E-6</c:v>
                </c:pt>
                <c:pt idx="701">
                  <c:v>2.240000000000009E-6</c:v>
                </c:pt>
                <c:pt idx="702">
                  <c:v>3.5700000000000094E-6</c:v>
                </c:pt>
                <c:pt idx="703">
                  <c:v>2.7900000000000089E-6</c:v>
                </c:pt>
                <c:pt idx="704">
                  <c:v>1.4399999999999999E-5</c:v>
                </c:pt>
                <c:pt idx="705">
                  <c:v>6.8100000000000161E-6</c:v>
                </c:pt>
                <c:pt idx="706" formatCode="General">
                  <c:v>1.0149999999999999E-5</c:v>
                </c:pt>
                <c:pt idx="707">
                  <c:v>5.4900000000000177E-6</c:v>
                </c:pt>
                <c:pt idx="708">
                  <c:v>2.3000000000000059E-6</c:v>
                </c:pt>
                <c:pt idx="709">
                  <c:v>3.4600000000000101E-6</c:v>
                </c:pt>
                <c:pt idx="710" formatCode="General">
                  <c:v>1.2710000000000024E-5</c:v>
                </c:pt>
                <c:pt idx="711">
                  <c:v>1.0300000000000033E-6</c:v>
                </c:pt>
                <c:pt idx="712">
                  <c:v>2.5400000000000074E-6</c:v>
                </c:pt>
                <c:pt idx="713">
                  <c:v>2.4500000000000053E-6</c:v>
                </c:pt>
                <c:pt idx="714">
                  <c:v>1.8200000000000061E-6</c:v>
                </c:pt>
                <c:pt idx="715">
                  <c:v>3.0000000000000094E-6</c:v>
                </c:pt>
                <c:pt idx="716">
                  <c:v>1.5200000000000049E-6</c:v>
                </c:pt>
                <c:pt idx="717">
                  <c:v>1.2799999999999999E-5</c:v>
                </c:pt>
                <c:pt idx="718">
                  <c:v>1.180000000000005E-5</c:v>
                </c:pt>
                <c:pt idx="719">
                  <c:v>9.6500000000000279E-6</c:v>
                </c:pt>
                <c:pt idx="720">
                  <c:v>8.3500000000000439E-7</c:v>
                </c:pt>
                <c:pt idx="721">
                  <c:v>2.5600000000000085E-6</c:v>
                </c:pt>
                <c:pt idx="722">
                  <c:v>3.1500000000000092E-6</c:v>
                </c:pt>
                <c:pt idx="723">
                  <c:v>2.8900000000000058E-6</c:v>
                </c:pt>
                <c:pt idx="724">
                  <c:v>2.9700000000000059E-6</c:v>
                </c:pt>
                <c:pt idx="725">
                  <c:v>2.9400000000000083E-6</c:v>
                </c:pt>
                <c:pt idx="726">
                  <c:v>3.8700000000000087E-6</c:v>
                </c:pt>
                <c:pt idx="727">
                  <c:v>1.2999999999999999E-5</c:v>
                </c:pt>
                <c:pt idx="728">
                  <c:v>2.4600000000000074E-6</c:v>
                </c:pt>
                <c:pt idx="729">
                  <c:v>2.6200000000000088E-6</c:v>
                </c:pt>
                <c:pt idx="730">
                  <c:v>4.6300000000000143E-7</c:v>
                </c:pt>
                <c:pt idx="731">
                  <c:v>4.2900000000000123E-6</c:v>
                </c:pt>
                <c:pt idx="732">
                  <c:v>7.040000000000019E-6</c:v>
                </c:pt>
                <c:pt idx="733">
                  <c:v>3.8700000000000087E-6</c:v>
                </c:pt>
                <c:pt idx="734">
                  <c:v>1.240000000000003E-5</c:v>
                </c:pt>
                <c:pt idx="735">
                  <c:v>3.7900000000000147E-7</c:v>
                </c:pt>
                <c:pt idx="736">
                  <c:v>2.9700000000000059E-6</c:v>
                </c:pt>
                <c:pt idx="737">
                  <c:v>1.1700000000000046E-5</c:v>
                </c:pt>
                <c:pt idx="738">
                  <c:v>5.7300000000000188E-6</c:v>
                </c:pt>
                <c:pt idx="739">
                  <c:v>2.0300000000000039E-6</c:v>
                </c:pt>
                <c:pt idx="740">
                  <c:v>8.6200000000000191E-6</c:v>
                </c:pt>
                <c:pt idx="741">
                  <c:v>4.3500000000000109E-6</c:v>
                </c:pt>
                <c:pt idx="742">
                  <c:v>1.2200000000000031E-5</c:v>
                </c:pt>
                <c:pt idx="743">
                  <c:v>5.2600000000000113E-5</c:v>
                </c:pt>
                <c:pt idx="744">
                  <c:v>2.240000000000009E-6</c:v>
                </c:pt>
                <c:pt idx="745">
                  <c:v>5.0600000000000117E-6</c:v>
                </c:pt>
                <c:pt idx="746">
                  <c:v>2.76000000000001E-6</c:v>
                </c:pt>
                <c:pt idx="747">
                  <c:v>2.9400000000000083E-6</c:v>
                </c:pt>
                <c:pt idx="748">
                  <c:v>1.9100000000000071E-6</c:v>
                </c:pt>
                <c:pt idx="749">
                  <c:v>7.7600000000000155E-6</c:v>
                </c:pt>
                <c:pt idx="750">
                  <c:v>5.9500000000000193E-6</c:v>
                </c:pt>
                <c:pt idx="751">
                  <c:v>1.2999999999999999E-5</c:v>
                </c:pt>
                <c:pt idx="752">
                  <c:v>2.1200000000000072E-6</c:v>
                </c:pt>
                <c:pt idx="753">
                  <c:v>1.4200000000000028E-5</c:v>
                </c:pt>
                <c:pt idx="754">
                  <c:v>4.750000000000013E-6</c:v>
                </c:pt>
                <c:pt idx="755">
                  <c:v>3.6200000000000107E-5</c:v>
                </c:pt>
                <c:pt idx="756">
                  <c:v>1.700000000000006E-7</c:v>
                </c:pt>
                <c:pt idx="757">
                  <c:v>3.0200000000000092E-6</c:v>
                </c:pt>
                <c:pt idx="758">
                  <c:v>6.9000000000000237E-6</c:v>
                </c:pt>
                <c:pt idx="759">
                  <c:v>8.1600000000000269E-6</c:v>
                </c:pt>
                <c:pt idx="760">
                  <c:v>1.6500000000000055E-5</c:v>
                </c:pt>
                <c:pt idx="761">
                  <c:v>5.9800000000000207E-6</c:v>
                </c:pt>
                <c:pt idx="762">
                  <c:v>4.6700000000000129E-6</c:v>
                </c:pt>
                <c:pt idx="763">
                  <c:v>2.5600000000000085E-6</c:v>
                </c:pt>
                <c:pt idx="764">
                  <c:v>5.0300000000000171E-6</c:v>
                </c:pt>
                <c:pt idx="765">
                  <c:v>1.8800000000000072E-6</c:v>
                </c:pt>
                <c:pt idx="766">
                  <c:v>4.8900000000000108E-6</c:v>
                </c:pt>
                <c:pt idx="767">
                  <c:v>1.6400000000000056E-5</c:v>
                </c:pt>
                <c:pt idx="768">
                  <c:v>1.2000000000000029E-5</c:v>
                </c:pt>
                <c:pt idx="769">
                  <c:v>3.5700000000000094E-6</c:v>
                </c:pt>
                <c:pt idx="770">
                  <c:v>5.0700000000000141E-6</c:v>
                </c:pt>
                <c:pt idx="771">
                  <c:v>4.1900000000000014E-6</c:v>
                </c:pt>
                <c:pt idx="772">
                  <c:v>9.1900000000000255E-6</c:v>
                </c:pt>
                <c:pt idx="773">
                  <c:v>5.3600000000000088E-6</c:v>
                </c:pt>
                <c:pt idx="774">
                  <c:v>1.6800000000000056E-5</c:v>
                </c:pt>
                <c:pt idx="775" formatCode="General">
                  <c:v>1.2020000000000032E-5</c:v>
                </c:pt>
                <c:pt idx="776">
                  <c:v>1.9800000000000081E-6</c:v>
                </c:pt>
                <c:pt idx="777">
                  <c:v>3.2200000000000119E-6</c:v>
                </c:pt>
                <c:pt idx="778">
                  <c:v>1.2899999999999999E-6</c:v>
                </c:pt>
                <c:pt idx="779">
                  <c:v>8.6900000000000269E-6</c:v>
                </c:pt>
                <c:pt idx="780">
                  <c:v>1.1900000000000049E-5</c:v>
                </c:pt>
                <c:pt idx="781">
                  <c:v>1.3600000000000044E-5</c:v>
                </c:pt>
                <c:pt idx="782">
                  <c:v>2.7500000000000084E-6</c:v>
                </c:pt>
                <c:pt idx="783">
                  <c:v>2.7200000000000095E-6</c:v>
                </c:pt>
                <c:pt idx="784">
                  <c:v>2.9600000000000089E-6</c:v>
                </c:pt>
                <c:pt idx="785">
                  <c:v>4.4000000000000138E-6</c:v>
                </c:pt>
                <c:pt idx="786">
                  <c:v>4.5300000000000142E-6</c:v>
                </c:pt>
                <c:pt idx="787">
                  <c:v>4.1500000000000077E-6</c:v>
                </c:pt>
                <c:pt idx="788">
                  <c:v>1.0499999999999999E-5</c:v>
                </c:pt>
                <c:pt idx="789">
                  <c:v>6.890000000000017E-6</c:v>
                </c:pt>
                <c:pt idx="790">
                  <c:v>1.5200000000000044E-5</c:v>
                </c:pt>
                <c:pt idx="791">
                  <c:v>9.1700000000000257E-6</c:v>
                </c:pt>
                <c:pt idx="792">
                  <c:v>5.9700000000000225E-6</c:v>
                </c:pt>
                <c:pt idx="793" formatCode="General">
                  <c:v>1.4419999999999999E-5</c:v>
                </c:pt>
                <c:pt idx="794">
                  <c:v>3.5300000000000094E-6</c:v>
                </c:pt>
                <c:pt idx="795">
                  <c:v>3.1800000000000111E-6</c:v>
                </c:pt>
                <c:pt idx="796">
                  <c:v>4.3200000000000078E-6</c:v>
                </c:pt>
                <c:pt idx="797">
                  <c:v>9.0500000000000336E-6</c:v>
                </c:pt>
                <c:pt idx="798">
                  <c:v>9.7400000000000067E-6</c:v>
                </c:pt>
                <c:pt idx="799">
                  <c:v>9.6500000000000279E-6</c:v>
                </c:pt>
                <c:pt idx="800">
                  <c:v>7.2200000000000181E-6</c:v>
                </c:pt>
                <c:pt idx="801">
                  <c:v>9.8100000000000314E-6</c:v>
                </c:pt>
                <c:pt idx="802">
                  <c:v>8.8400000000000278E-7</c:v>
                </c:pt>
                <c:pt idx="803">
                  <c:v>2.9800000000000081E-5</c:v>
                </c:pt>
                <c:pt idx="804">
                  <c:v>3.6000000000000117E-6</c:v>
                </c:pt>
                <c:pt idx="805">
                  <c:v>3.1000000000000101E-6</c:v>
                </c:pt>
                <c:pt idx="806">
                  <c:v>1.3800000000000052E-6</c:v>
                </c:pt>
                <c:pt idx="807">
                  <c:v>5.0700000000000141E-6</c:v>
                </c:pt>
                <c:pt idx="808">
                  <c:v>2.9400000000000083E-6</c:v>
                </c:pt>
                <c:pt idx="809">
                  <c:v>2.8900000000000058E-6</c:v>
                </c:pt>
                <c:pt idx="810">
                  <c:v>9.2000000000000237E-6</c:v>
                </c:pt>
                <c:pt idx="811">
                  <c:v>3.2600000000000124E-6</c:v>
                </c:pt>
                <c:pt idx="812">
                  <c:v>4.7800000000000152E-6</c:v>
                </c:pt>
                <c:pt idx="813">
                  <c:v>8.0100000000000233E-6</c:v>
                </c:pt>
                <c:pt idx="814">
                  <c:v>8.8400000000000278E-7</c:v>
                </c:pt>
                <c:pt idx="815">
                  <c:v>1.6700000000000067E-6</c:v>
                </c:pt>
                <c:pt idx="816">
                  <c:v>4.230000000000014E-5</c:v>
                </c:pt>
                <c:pt idx="817">
                  <c:v>1.7500000000000053E-5</c:v>
                </c:pt>
                <c:pt idx="818">
                  <c:v>5.8400000000000152E-6</c:v>
                </c:pt>
                <c:pt idx="819">
                  <c:v>4.0700000000000127E-6</c:v>
                </c:pt>
                <c:pt idx="820">
                  <c:v>1.7100000000000046E-6</c:v>
                </c:pt>
                <c:pt idx="821">
                  <c:v>4.8500000000000112E-6</c:v>
                </c:pt>
                <c:pt idx="822">
                  <c:v>1.7300000000000041E-5</c:v>
                </c:pt>
                <c:pt idx="823">
                  <c:v>4.8100000000000099E-6</c:v>
                </c:pt>
                <c:pt idx="824">
                  <c:v>4.0700000000000127E-6</c:v>
                </c:pt>
                <c:pt idx="825">
                  <c:v>1.7100000000000046E-6</c:v>
                </c:pt>
                <c:pt idx="826">
                  <c:v>7.300000000000019E-6</c:v>
                </c:pt>
                <c:pt idx="827">
                  <c:v>4.6500000000000088E-6</c:v>
                </c:pt>
                <c:pt idx="828">
                  <c:v>7.6700000000000197E-6</c:v>
                </c:pt>
                <c:pt idx="829">
                  <c:v>6.3000000000000176E-6</c:v>
                </c:pt>
                <c:pt idx="830">
                  <c:v>1.0100000000000027E-5</c:v>
                </c:pt>
                <c:pt idx="831">
                  <c:v>8.4900000000000254E-6</c:v>
                </c:pt>
                <c:pt idx="832">
                  <c:v>1.1800000000000048E-6</c:v>
                </c:pt>
                <c:pt idx="833">
                  <c:v>5.000000000000014E-6</c:v>
                </c:pt>
                <c:pt idx="834">
                  <c:v>1.5500000000000045E-5</c:v>
                </c:pt>
                <c:pt idx="835">
                  <c:v>3.0900000000000077E-6</c:v>
                </c:pt>
                <c:pt idx="836">
                  <c:v>6.330000000000019E-6</c:v>
                </c:pt>
                <c:pt idx="837">
                  <c:v>3.9000000000000101E-6</c:v>
                </c:pt>
                <c:pt idx="838" formatCode="General">
                  <c:v>8.8400000000000255E-6</c:v>
                </c:pt>
                <c:pt idx="839">
                  <c:v>1.8700000000000058E-5</c:v>
                </c:pt>
                <c:pt idx="840">
                  <c:v>4.9500000000000153E-6</c:v>
                </c:pt>
                <c:pt idx="841">
                  <c:v>8.9500000000000363E-6</c:v>
                </c:pt>
                <c:pt idx="842" formatCode="General">
                  <c:v>2.9400000000000083E-6</c:v>
                </c:pt>
                <c:pt idx="843">
                  <c:v>6.0000000000000171E-6</c:v>
                </c:pt>
                <c:pt idx="844">
                  <c:v>8.6700000000000254E-6</c:v>
                </c:pt>
                <c:pt idx="845">
                  <c:v>2.1200000000000072E-6</c:v>
                </c:pt>
                <c:pt idx="846">
                  <c:v>6.4700000000000236E-6</c:v>
                </c:pt>
                <c:pt idx="847">
                  <c:v>1.6500000000000055E-5</c:v>
                </c:pt>
                <c:pt idx="848">
                  <c:v>3.8000000000000098E-6</c:v>
                </c:pt>
                <c:pt idx="849">
                  <c:v>2.7500000000000069E-5</c:v>
                </c:pt>
                <c:pt idx="850">
                  <c:v>1.9900000000000076E-6</c:v>
                </c:pt>
                <c:pt idx="851">
                  <c:v>6.40000000000002E-6</c:v>
                </c:pt>
                <c:pt idx="852">
                  <c:v>9.5500000000000339E-6</c:v>
                </c:pt>
                <c:pt idx="853">
                  <c:v>2.0600000000000065E-6</c:v>
                </c:pt>
                <c:pt idx="854">
                  <c:v>6.5400000000000187E-6</c:v>
                </c:pt>
                <c:pt idx="855">
                  <c:v>2.7400000000000102E-6</c:v>
                </c:pt>
                <c:pt idx="856">
                  <c:v>2.8400000000000067E-6</c:v>
                </c:pt>
                <c:pt idx="857">
                  <c:v>1.6700000000000077E-7</c:v>
                </c:pt>
                <c:pt idx="858">
                  <c:v>6.3200000000000123E-6</c:v>
                </c:pt>
                <c:pt idx="859">
                  <c:v>1.7500000000000053E-5</c:v>
                </c:pt>
                <c:pt idx="860">
                  <c:v>4.600000000000011E-6</c:v>
                </c:pt>
                <c:pt idx="861">
                  <c:v>5.0100000000000122E-6</c:v>
                </c:pt>
                <c:pt idx="862">
                  <c:v>9.4000000000000337E-6</c:v>
                </c:pt>
                <c:pt idx="863">
                  <c:v>1.1600000000000046E-6</c:v>
                </c:pt>
                <c:pt idx="864">
                  <c:v>5.0600000000000117E-6</c:v>
                </c:pt>
                <c:pt idx="865">
                  <c:v>4.8400000000000121E-6</c:v>
                </c:pt>
                <c:pt idx="866" formatCode="General">
                  <c:v>1.3990000000000039E-5</c:v>
                </c:pt>
                <c:pt idx="867">
                  <c:v>2.880000000000008E-6</c:v>
                </c:pt>
                <c:pt idx="868">
                  <c:v>7.7600000000000155E-6</c:v>
                </c:pt>
                <c:pt idx="869">
                  <c:v>9.6600000000000278E-6</c:v>
                </c:pt>
                <c:pt idx="870">
                  <c:v>2.7300000000000086E-6</c:v>
                </c:pt>
                <c:pt idx="871">
                  <c:v>8.7400000000000027E-6</c:v>
                </c:pt>
                <c:pt idx="872">
                  <c:v>1.2600000000000032E-5</c:v>
                </c:pt>
                <c:pt idx="873">
                  <c:v>6.7700000000000241E-6</c:v>
                </c:pt>
                <c:pt idx="874">
                  <c:v>3.1500000000000092E-6</c:v>
                </c:pt>
                <c:pt idx="875">
                  <c:v>1.1700000000000046E-5</c:v>
                </c:pt>
                <c:pt idx="876">
                  <c:v>8.300000000000029E-6</c:v>
                </c:pt>
                <c:pt idx="877">
                  <c:v>9.9400000000000251E-6</c:v>
                </c:pt>
                <c:pt idx="878">
                  <c:v>5.2000000000000171E-6</c:v>
                </c:pt>
                <c:pt idx="879">
                  <c:v>1.1199999999999999E-5</c:v>
                </c:pt>
                <c:pt idx="880">
                  <c:v>1.6300000000000062E-6</c:v>
                </c:pt>
                <c:pt idx="881">
                  <c:v>1.2100000000000037E-6</c:v>
                </c:pt>
                <c:pt idx="882">
                  <c:v>5.1600000000000099E-6</c:v>
                </c:pt>
                <c:pt idx="883">
                  <c:v>1.2099999999999999E-5</c:v>
                </c:pt>
                <c:pt idx="884">
                  <c:v>5.5900000000000142E-6</c:v>
                </c:pt>
                <c:pt idx="885">
                  <c:v>2.9600000000000089E-6</c:v>
                </c:pt>
                <c:pt idx="886">
                  <c:v>2.76000000000001E-6</c:v>
                </c:pt>
                <c:pt idx="887">
                  <c:v>4.1400000000000078E-6</c:v>
                </c:pt>
                <c:pt idx="888">
                  <c:v>1.7800000000000052E-6</c:v>
                </c:pt>
                <c:pt idx="889">
                  <c:v>8.7300000000000028E-6</c:v>
                </c:pt>
                <c:pt idx="890">
                  <c:v>2.880000000000008E-6</c:v>
                </c:pt>
                <c:pt idx="891">
                  <c:v>8.5800000000000358E-7</c:v>
                </c:pt>
                <c:pt idx="892">
                  <c:v>2.7900000000000089E-6</c:v>
                </c:pt>
                <c:pt idx="893">
                  <c:v>2.910000000000006E-6</c:v>
                </c:pt>
                <c:pt idx="894">
                  <c:v>4.2200000000000096E-6</c:v>
                </c:pt>
                <c:pt idx="895">
                  <c:v>5.0600000000000117E-6</c:v>
                </c:pt>
                <c:pt idx="896">
                  <c:v>1.1800000000000048E-6</c:v>
                </c:pt>
                <c:pt idx="897" formatCode="General">
                  <c:v>3.0500000000000076E-6</c:v>
                </c:pt>
                <c:pt idx="898">
                  <c:v>4.9300000000000189E-6</c:v>
                </c:pt>
                <c:pt idx="899">
                  <c:v>1.9600000000000071E-6</c:v>
                </c:pt>
                <c:pt idx="900">
                  <c:v>2.880000000000008E-6</c:v>
                </c:pt>
                <c:pt idx="901">
                  <c:v>8.0300000000000214E-6</c:v>
                </c:pt>
                <c:pt idx="902">
                  <c:v>2.7700000000000091E-6</c:v>
                </c:pt>
                <c:pt idx="903">
                  <c:v>6.8600000000000139E-6</c:v>
                </c:pt>
                <c:pt idx="904">
                  <c:v>4.4900000000000129E-6</c:v>
                </c:pt>
                <c:pt idx="905">
                  <c:v>6.9900000000000229E-6</c:v>
                </c:pt>
                <c:pt idx="906">
                  <c:v>1.9100000000000071E-6</c:v>
                </c:pt>
                <c:pt idx="907">
                  <c:v>4.5300000000000142E-6</c:v>
                </c:pt>
                <c:pt idx="908">
                  <c:v>1.7400000000000052E-6</c:v>
                </c:pt>
                <c:pt idx="909">
                  <c:v>2.4500000000000053E-6</c:v>
                </c:pt>
                <c:pt idx="910">
                  <c:v>8.4100000000000245E-6</c:v>
                </c:pt>
                <c:pt idx="911">
                  <c:v>1.1700000000000051E-6</c:v>
                </c:pt>
                <c:pt idx="912">
                  <c:v>4.2000000000000113E-5</c:v>
                </c:pt>
                <c:pt idx="913">
                  <c:v>7.1200000000000131E-6</c:v>
                </c:pt>
                <c:pt idx="914">
                  <c:v>1.6300000000000057E-5</c:v>
                </c:pt>
                <c:pt idx="915">
                  <c:v>4.2600000000000117E-6</c:v>
                </c:pt>
                <c:pt idx="916">
                  <c:v>3.1200000000000099E-6</c:v>
                </c:pt>
                <c:pt idx="917">
                  <c:v>4.4200000000000119E-6</c:v>
                </c:pt>
                <c:pt idx="918">
                  <c:v>3.540000000000011E-6</c:v>
                </c:pt>
                <c:pt idx="919">
                  <c:v>3.29000000000001E-6</c:v>
                </c:pt>
                <c:pt idx="920">
                  <c:v>7.6500000000000165E-6</c:v>
                </c:pt>
                <c:pt idx="921">
                  <c:v>4.1700000000000109E-6</c:v>
                </c:pt>
                <c:pt idx="922">
                  <c:v>4.8300000000000139E-6</c:v>
                </c:pt>
                <c:pt idx="923">
                  <c:v>2.8400000000000057E-5</c:v>
                </c:pt>
                <c:pt idx="924">
                  <c:v>5.7600000000000152E-6</c:v>
                </c:pt>
                <c:pt idx="925">
                  <c:v>9.2000000000000237E-6</c:v>
                </c:pt>
                <c:pt idx="926">
                  <c:v>9.8900000000000358E-6</c:v>
                </c:pt>
                <c:pt idx="927" formatCode="General">
                  <c:v>2.0670000000000075E-5</c:v>
                </c:pt>
                <c:pt idx="928">
                  <c:v>3.0200000000000092E-6</c:v>
                </c:pt>
                <c:pt idx="929">
                  <c:v>2.3100000000000012E-6</c:v>
                </c:pt>
                <c:pt idx="930">
                  <c:v>3.7600000000000148E-6</c:v>
                </c:pt>
                <c:pt idx="931">
                  <c:v>4.0400000000000113E-6</c:v>
                </c:pt>
                <c:pt idx="932">
                  <c:v>3.4400000000000098E-6</c:v>
                </c:pt>
                <c:pt idx="933">
                  <c:v>2.3900000000000042E-6</c:v>
                </c:pt>
                <c:pt idx="934">
                  <c:v>6.4100000000000191E-6</c:v>
                </c:pt>
                <c:pt idx="935">
                  <c:v>5.2700000000000182E-6</c:v>
                </c:pt>
                <c:pt idx="936">
                  <c:v>4.5100000000000119E-6</c:v>
                </c:pt>
                <c:pt idx="937">
                  <c:v>1.0000000000000028E-5</c:v>
                </c:pt>
                <c:pt idx="938">
                  <c:v>3.1000000000000101E-6</c:v>
                </c:pt>
                <c:pt idx="939">
                  <c:v>4.6100000000000024E-6</c:v>
                </c:pt>
                <c:pt idx="940">
                  <c:v>3.7900000000000124E-6</c:v>
                </c:pt>
                <c:pt idx="941">
                  <c:v>3.2700000000000102E-6</c:v>
                </c:pt>
                <c:pt idx="942" formatCode="General">
                  <c:v>1.3170000000000025E-5</c:v>
                </c:pt>
                <c:pt idx="943">
                  <c:v>9.8800000000000342E-6</c:v>
                </c:pt>
                <c:pt idx="944">
                  <c:v>6.6000000000000139E-6</c:v>
                </c:pt>
                <c:pt idx="945">
                  <c:v>4.9800000000000192E-6</c:v>
                </c:pt>
                <c:pt idx="946">
                  <c:v>1.1800000000000059E-7</c:v>
                </c:pt>
                <c:pt idx="947">
                  <c:v>4.1600000000000002E-5</c:v>
                </c:pt>
                <c:pt idx="948">
                  <c:v>1.2999999999999999E-5</c:v>
                </c:pt>
                <c:pt idx="949">
                  <c:v>4.6500000000000033E-5</c:v>
                </c:pt>
                <c:pt idx="950">
                  <c:v>9.5500000000000339E-6</c:v>
                </c:pt>
                <c:pt idx="951">
                  <c:v>6.4200000000000173E-6</c:v>
                </c:pt>
                <c:pt idx="952">
                  <c:v>1.0499999999999999E-5</c:v>
                </c:pt>
                <c:pt idx="953">
                  <c:v>1.3100000000000039E-5</c:v>
                </c:pt>
                <c:pt idx="954">
                  <c:v>1.8900000000000067E-6</c:v>
                </c:pt>
                <c:pt idx="955">
                  <c:v>4.0100000000000099E-6</c:v>
                </c:pt>
                <c:pt idx="956">
                  <c:v>4.2100000000000114E-6</c:v>
                </c:pt>
                <c:pt idx="957">
                  <c:v>6.4900000000000209E-6</c:v>
                </c:pt>
                <c:pt idx="958">
                  <c:v>5.7800000000000192E-6</c:v>
                </c:pt>
                <c:pt idx="959">
                  <c:v>1.9500000000000064E-5</c:v>
                </c:pt>
                <c:pt idx="960">
                  <c:v>4.8100000000000099E-6</c:v>
                </c:pt>
                <c:pt idx="961">
                  <c:v>4.0600000000000077E-6</c:v>
                </c:pt>
                <c:pt idx="962">
                  <c:v>5.5900000000000142E-6</c:v>
                </c:pt>
                <c:pt idx="963">
                  <c:v>1.240000000000003E-5</c:v>
                </c:pt>
                <c:pt idx="964">
                  <c:v>7.230000000000024E-6</c:v>
                </c:pt>
                <c:pt idx="965">
                  <c:v>6.5000000000000191E-6</c:v>
                </c:pt>
                <c:pt idx="966">
                  <c:v>3.4800000000000099E-6</c:v>
                </c:pt>
                <c:pt idx="967">
                  <c:v>3.1000000000000101E-6</c:v>
                </c:pt>
                <c:pt idx="968">
                  <c:v>7.4200000000000204E-6</c:v>
                </c:pt>
                <c:pt idx="969">
                  <c:v>3.6700000000000106E-6</c:v>
                </c:pt>
                <c:pt idx="970" formatCode="General">
                  <c:v>1.0220000000000029E-5</c:v>
                </c:pt>
                <c:pt idx="971">
                  <c:v>7.0500000000000214E-7</c:v>
                </c:pt>
                <c:pt idx="972">
                  <c:v>1.4800000000000045E-5</c:v>
                </c:pt>
                <c:pt idx="973">
                  <c:v>1.8700000000000067E-6</c:v>
                </c:pt>
                <c:pt idx="974">
                  <c:v>2.4300000000000047E-6</c:v>
                </c:pt>
                <c:pt idx="975">
                  <c:v>4.5000000000000128E-6</c:v>
                </c:pt>
                <c:pt idx="976">
                  <c:v>4.5400000000000124E-6</c:v>
                </c:pt>
                <c:pt idx="977">
                  <c:v>5.580000000000016E-6</c:v>
                </c:pt>
                <c:pt idx="978">
                  <c:v>8.470000000000029E-6</c:v>
                </c:pt>
                <c:pt idx="979">
                  <c:v>1.2000000000000031E-6</c:v>
                </c:pt>
                <c:pt idx="980">
                  <c:v>9.5300000000000273E-6</c:v>
                </c:pt>
                <c:pt idx="981">
                  <c:v>7.5600000000000216E-7</c:v>
                </c:pt>
                <c:pt idx="982">
                  <c:v>1.7800000000000053E-5</c:v>
                </c:pt>
                <c:pt idx="983">
                  <c:v>4.0500000000000095E-6</c:v>
                </c:pt>
                <c:pt idx="984">
                  <c:v>4.2400000000000128E-6</c:v>
                </c:pt>
                <c:pt idx="985">
                  <c:v>5.3100000000000118E-6</c:v>
                </c:pt>
                <c:pt idx="986">
                  <c:v>1.1100000000000039E-5</c:v>
                </c:pt>
                <c:pt idx="987">
                  <c:v>4.3500000000000109E-6</c:v>
                </c:pt>
                <c:pt idx="988">
                  <c:v>1.2799999999999999E-5</c:v>
                </c:pt>
                <c:pt idx="989">
                  <c:v>4.9700000000000202E-6</c:v>
                </c:pt>
                <c:pt idx="990">
                  <c:v>1.7800000000000053E-5</c:v>
                </c:pt>
                <c:pt idx="991">
                  <c:v>1.1300000000000043E-5</c:v>
                </c:pt>
                <c:pt idx="992">
                  <c:v>9.100000000000023E-6</c:v>
                </c:pt>
                <c:pt idx="993" formatCode="General">
                  <c:v>1.2119999999999999E-5</c:v>
                </c:pt>
                <c:pt idx="994">
                  <c:v>1.7099999999999999E-5</c:v>
                </c:pt>
                <c:pt idx="995">
                  <c:v>3.5200000000000099E-6</c:v>
                </c:pt>
                <c:pt idx="996">
                  <c:v>1.0300000000000027E-5</c:v>
                </c:pt>
                <c:pt idx="997">
                  <c:v>3.0000000000000094E-6</c:v>
                </c:pt>
                <c:pt idx="998">
                  <c:v>1.8700000000000058E-5</c:v>
                </c:pt>
                <c:pt idx="999">
                  <c:v>7.1800000000000185E-6</c:v>
                </c:pt>
              </c:numCache>
            </c:numRef>
          </c:xVal>
          <c:yVal>
            <c:numRef>
              <c:f>'Five day dietary records -Three'!$AS$4:$AS$1003</c:f>
              <c:numCache>
                <c:formatCode>0.00000%</c:formatCode>
                <c:ptCount val="1000"/>
                <c:pt idx="0">
                  <c:v>3.0882021360412226E-6</c:v>
                </c:pt>
                <c:pt idx="1">
                  <c:v>1.142379722978153E-6</c:v>
                </c:pt>
                <c:pt idx="2">
                  <c:v>3.3261818670382672E-6</c:v>
                </c:pt>
                <c:pt idx="3">
                  <c:v>1.1547352660556987E-6</c:v>
                </c:pt>
                <c:pt idx="4">
                  <c:v>3.0267747220591559E-6</c:v>
                </c:pt>
                <c:pt idx="5">
                  <c:v>3.6697360930304654E-6</c:v>
                </c:pt>
                <c:pt idx="6">
                  <c:v>1.6560983939939486E-6</c:v>
                </c:pt>
                <c:pt idx="7">
                  <c:v>3.0216725809850767E-6</c:v>
                </c:pt>
                <c:pt idx="8">
                  <c:v>3.2429878820039582E-6</c:v>
                </c:pt>
                <c:pt idx="9">
                  <c:v>3.1268243610327442E-6</c:v>
                </c:pt>
                <c:pt idx="10">
                  <c:v>1.8810591470241925E-6</c:v>
                </c:pt>
                <c:pt idx="11">
                  <c:v>3.1853300640705278E-6</c:v>
                </c:pt>
                <c:pt idx="12">
                  <c:v>1.5831524409293311E-6</c:v>
                </c:pt>
                <c:pt idx="13">
                  <c:v>2.113528630047771E-6</c:v>
                </c:pt>
                <c:pt idx="14">
                  <c:v>3.6900549089580281E-6</c:v>
                </c:pt>
                <c:pt idx="15">
                  <c:v>7.2697223103546479E-7</c:v>
                </c:pt>
                <c:pt idx="16">
                  <c:v>8.5836482300294811E-6</c:v>
                </c:pt>
                <c:pt idx="17">
                  <c:v>2.3225420790140591E-6</c:v>
                </c:pt>
                <c:pt idx="18">
                  <c:v>8.9371252897763255E-7</c:v>
                </c:pt>
                <c:pt idx="19">
                  <c:v>3.6686625179527388E-6</c:v>
                </c:pt>
                <c:pt idx="20">
                  <c:v>8.5806499598107131E-7</c:v>
                </c:pt>
                <c:pt idx="21">
                  <c:v>1.0479967629351001E-6</c:v>
                </c:pt>
                <c:pt idx="22">
                  <c:v>1.3873920730134202E-6</c:v>
                </c:pt>
                <c:pt idx="23">
                  <c:v>9.7251044294921686E-7</c:v>
                </c:pt>
                <c:pt idx="24">
                  <c:v>5.4243856540381435E-6</c:v>
                </c:pt>
                <c:pt idx="25">
                  <c:v>1.670203105987873E-6</c:v>
                </c:pt>
                <c:pt idx="26">
                  <c:v>2.2217292999471395E-6</c:v>
                </c:pt>
                <c:pt idx="27">
                  <c:v>1.585375387946901E-6</c:v>
                </c:pt>
                <c:pt idx="28">
                  <c:v>1.9852152510679897E-6</c:v>
                </c:pt>
                <c:pt idx="29">
                  <c:v>1.9316683619763431E-6</c:v>
                </c:pt>
                <c:pt idx="30">
                  <c:v>9.6763613001371605E-7</c:v>
                </c:pt>
                <c:pt idx="31">
                  <c:v>2.1989267429489844E-6</c:v>
                </c:pt>
                <c:pt idx="32">
                  <c:v>3.2527630570200596E-6</c:v>
                </c:pt>
                <c:pt idx="33">
                  <c:v>1.863177603951279E-6</c:v>
                </c:pt>
                <c:pt idx="34">
                  <c:v>3.1592831589932843E-6</c:v>
                </c:pt>
                <c:pt idx="35">
                  <c:v>1.235073554965996E-6</c:v>
                </c:pt>
                <c:pt idx="36">
                  <c:v>1.6096588919367679E-6</c:v>
                </c:pt>
                <c:pt idx="37">
                  <c:v>1.5328365060440805E-6</c:v>
                </c:pt>
                <c:pt idx="38">
                  <c:v>2.2231966450192541E-6</c:v>
                </c:pt>
                <c:pt idx="39">
                  <c:v>5.9105426799988169E-7</c:v>
                </c:pt>
                <c:pt idx="40">
                  <c:v>1.7190775560038729E-6</c:v>
                </c:pt>
                <c:pt idx="41">
                  <c:v>2.0024720539879636E-6</c:v>
                </c:pt>
                <c:pt idx="42">
                  <c:v>2.540109286002246E-6</c:v>
                </c:pt>
                <c:pt idx="43">
                  <c:v>3.2358669740517644E-6</c:v>
                </c:pt>
                <c:pt idx="44">
                  <c:v>1.7093995980133085E-6</c:v>
                </c:pt>
                <c:pt idx="45">
                  <c:v>2.4581046599792047E-6</c:v>
                </c:pt>
                <c:pt idx="46">
                  <c:v>5.069254941929571E-6</c:v>
                </c:pt>
                <c:pt idx="47">
                  <c:v>1.1754153719323365E-6</c:v>
                </c:pt>
                <c:pt idx="48">
                  <c:v>3.1472106449825936E-6</c:v>
                </c:pt>
                <c:pt idx="49">
                  <c:v>1.9947478010351546E-6</c:v>
                </c:pt>
                <c:pt idx="50">
                  <c:v>4.0404517440606636E-6</c:v>
                </c:pt>
                <c:pt idx="51">
                  <c:v>2.1486006400550731E-6</c:v>
                </c:pt>
                <c:pt idx="52">
                  <c:v>8.2420149198015084E-7</c:v>
                </c:pt>
                <c:pt idx="53">
                  <c:v>2.2113108849453154E-6</c:v>
                </c:pt>
                <c:pt idx="54">
                  <c:v>2.1248152999930882E-6</c:v>
                </c:pt>
                <c:pt idx="55">
                  <c:v>1.9301262240389929E-6</c:v>
                </c:pt>
                <c:pt idx="56">
                  <c:v>1.4186347129907539E-6</c:v>
                </c:pt>
                <c:pt idx="57">
                  <c:v>1.6089106119920922E-6</c:v>
                </c:pt>
                <c:pt idx="58">
                  <c:v>1.9656829739744882E-6</c:v>
                </c:pt>
                <c:pt idx="59">
                  <c:v>1.501131152963356E-6</c:v>
                </c:pt>
                <c:pt idx="60">
                  <c:v>3.7296743529680199E-6</c:v>
                </c:pt>
                <c:pt idx="61">
                  <c:v>2.0711455829314291E-6</c:v>
                </c:pt>
                <c:pt idx="62">
                  <c:v>2.2375203759850257E-6</c:v>
                </c:pt>
                <c:pt idx="63">
                  <c:v>2.8600181410354346E-6</c:v>
                </c:pt>
                <c:pt idx="64">
                  <c:v>3.367425889990735E-6</c:v>
                </c:pt>
                <c:pt idx="65">
                  <c:v>3.1213073910407845E-6</c:v>
                </c:pt>
                <c:pt idx="66">
                  <c:v>4.483428273971427E-6</c:v>
                </c:pt>
                <c:pt idx="67">
                  <c:v>8.5950081000874282E-7</c:v>
                </c:pt>
                <c:pt idx="68">
                  <c:v>2.3187522309342514E-6</c:v>
                </c:pt>
                <c:pt idx="69">
                  <c:v>1.982962533020335E-6</c:v>
                </c:pt>
                <c:pt idx="70">
                  <c:v>1.1805453610236393E-6</c:v>
                </c:pt>
                <c:pt idx="71">
                  <c:v>5.0285990569420933E-6</c:v>
                </c:pt>
                <c:pt idx="72">
                  <c:v>2.3309712550201406E-6</c:v>
                </c:pt>
                <c:pt idx="73">
                  <c:v>1.9071886110566604E-6</c:v>
                </c:pt>
                <c:pt idx="74">
                  <c:v>7.0184229699066465E-7</c:v>
                </c:pt>
                <c:pt idx="75">
                  <c:v>2.2797702780508281E-6</c:v>
                </c:pt>
                <c:pt idx="76">
                  <c:v>1.8772332710170805E-6</c:v>
                </c:pt>
                <c:pt idx="77">
                  <c:v>2.1862672909378568E-6</c:v>
                </c:pt>
                <c:pt idx="78">
                  <c:v>4.4764540270137021E-6</c:v>
                </c:pt>
                <c:pt idx="79">
                  <c:v>2.6973412509789921E-6</c:v>
                </c:pt>
                <c:pt idx="80">
                  <c:v>1.1724504770427356E-6</c:v>
                </c:pt>
                <c:pt idx="81">
                  <c:v>2.7846152609356646E-6</c:v>
                </c:pt>
                <c:pt idx="82">
                  <c:v>5.1186214270160347E-6</c:v>
                </c:pt>
                <c:pt idx="83">
                  <c:v>3.7283536309473842E-6</c:v>
                </c:pt>
                <c:pt idx="84">
                  <c:v>3.1355021590684426E-6</c:v>
                </c:pt>
                <c:pt idx="85">
                  <c:v>1.6939087180389867E-6</c:v>
                </c:pt>
                <c:pt idx="86">
                  <c:v>3.4225551679867385E-6</c:v>
                </c:pt>
                <c:pt idx="87">
                  <c:v>5.3369253829771623E-6</c:v>
                </c:pt>
                <c:pt idx="88">
                  <c:v>2.7042277450562024E-6</c:v>
                </c:pt>
                <c:pt idx="89">
                  <c:v>1.5685054380298926E-6</c:v>
                </c:pt>
                <c:pt idx="90">
                  <c:v>1.6548976610408834E-6</c:v>
                </c:pt>
                <c:pt idx="91">
                  <c:v>3.4450684439946202E-6</c:v>
                </c:pt>
                <c:pt idx="92">
                  <c:v>2.0301254099308608E-6</c:v>
                </c:pt>
                <c:pt idx="93">
                  <c:v>8.9467878197524863E-7</c:v>
                </c:pt>
                <c:pt idx="94">
                  <c:v>2.2886639089847526E-6</c:v>
                </c:pt>
                <c:pt idx="95">
                  <c:v>2.0292552029843655E-6</c:v>
                </c:pt>
                <c:pt idx="96">
                  <c:v>9.7973206706569723E-7</c:v>
                </c:pt>
                <c:pt idx="97">
                  <c:v>2.4988808779369373E-6</c:v>
                </c:pt>
                <c:pt idx="98">
                  <c:v>3.2298171819889007E-6</c:v>
                </c:pt>
                <c:pt idx="99">
                  <c:v>4.1747875160069705E-6</c:v>
                </c:pt>
                <c:pt idx="100">
                  <c:v>1.84313753194943E-6</c:v>
                </c:pt>
                <c:pt idx="101">
                  <c:v>8.5520236595471496E-7</c:v>
                </c:pt>
                <c:pt idx="102">
                  <c:v>2.1429200430134266E-6</c:v>
                </c:pt>
                <c:pt idx="103">
                  <c:v>2.6507578709811339E-6</c:v>
                </c:pt>
                <c:pt idx="104">
                  <c:v>1.1737408119927349E-6</c:v>
                </c:pt>
                <c:pt idx="105">
                  <c:v>1.2399944890262326E-6</c:v>
                </c:pt>
                <c:pt idx="106">
                  <c:v>9.3325722900772747E-7</c:v>
                </c:pt>
                <c:pt idx="107">
                  <c:v>1.3153307619973066E-6</c:v>
                </c:pt>
                <c:pt idx="108">
                  <c:v>6.8700692793300021E-7</c:v>
                </c:pt>
                <c:pt idx="109">
                  <c:v>1.6658846270445368E-6</c:v>
                </c:pt>
                <c:pt idx="110">
                  <c:v>7.8630599304574563E-7</c:v>
                </c:pt>
                <c:pt idx="111">
                  <c:v>3.3064726279974452E-6</c:v>
                </c:pt>
                <c:pt idx="112">
                  <c:v>1.6524209969759395E-6</c:v>
                </c:pt>
                <c:pt idx="113">
                  <c:v>2.8366182789341165E-6</c:v>
                </c:pt>
                <c:pt idx="114">
                  <c:v>1.0257712919781169E-6</c:v>
                </c:pt>
                <c:pt idx="115">
                  <c:v>2.0591746830689378E-6</c:v>
                </c:pt>
                <c:pt idx="116">
                  <c:v>3.563969186046746E-6</c:v>
                </c:pt>
                <c:pt idx="117">
                  <c:v>8.9351720760078295E-6</c:v>
                </c:pt>
                <c:pt idx="118">
                  <c:v>1.5899734110291795E-6</c:v>
                </c:pt>
                <c:pt idx="119">
                  <c:v>2.0806529690276012E-6</c:v>
                </c:pt>
                <c:pt idx="120">
                  <c:v>1.4197182649411427E-6</c:v>
                </c:pt>
                <c:pt idx="121">
                  <c:v>1.2220899129999933E-6</c:v>
                </c:pt>
                <c:pt idx="122">
                  <c:v>6.8717025200726642E-7</c:v>
                </c:pt>
                <c:pt idx="123">
                  <c:v>4.1532193719717835E-6</c:v>
                </c:pt>
                <c:pt idx="124">
                  <c:v>1.3464243639305141E-6</c:v>
                </c:pt>
                <c:pt idx="125">
                  <c:v>1.6819203879947543E-6</c:v>
                </c:pt>
                <c:pt idx="126">
                  <c:v>1.978228478947138E-6</c:v>
                </c:pt>
                <c:pt idx="127">
                  <c:v>1.7142239720158204E-6</c:v>
                </c:pt>
                <c:pt idx="128">
                  <c:v>2.9852261239682351E-6</c:v>
                </c:pt>
                <c:pt idx="129">
                  <c:v>7.8933755503385514E-7</c:v>
                </c:pt>
                <c:pt idx="130">
                  <c:v>8.5465270402096746E-7</c:v>
                </c:pt>
                <c:pt idx="131">
                  <c:v>1.2841691599874168E-6</c:v>
                </c:pt>
                <c:pt idx="132">
                  <c:v>7.1405040998229402E-7</c:v>
                </c:pt>
                <c:pt idx="133">
                  <c:v>4.6055725070459625E-6</c:v>
                </c:pt>
                <c:pt idx="134">
                  <c:v>2.2889891009470052E-6</c:v>
                </c:pt>
                <c:pt idx="135">
                  <c:v>1.4347866529362849E-6</c:v>
                </c:pt>
                <c:pt idx="136">
                  <c:v>1.3470974970175597E-6</c:v>
                </c:pt>
                <c:pt idx="137">
                  <c:v>3.9578488980396367E-6</c:v>
                </c:pt>
                <c:pt idx="138">
                  <c:v>4.3252981140540454E-6</c:v>
                </c:pt>
                <c:pt idx="139">
                  <c:v>2.0241311810309651E-6</c:v>
                </c:pt>
                <c:pt idx="140">
                  <c:v>3.4660050940260645E-6</c:v>
                </c:pt>
                <c:pt idx="141">
                  <c:v>1.0910967000654641E-6</c:v>
                </c:pt>
                <c:pt idx="142">
                  <c:v>2.4437271039801181E-6</c:v>
                </c:pt>
                <c:pt idx="143">
                  <c:v>1.538370317035746E-6</c:v>
                </c:pt>
                <c:pt idx="144">
                  <c:v>2.3413575250685929E-6</c:v>
                </c:pt>
                <c:pt idx="145">
                  <c:v>1.3310137339317475E-6</c:v>
                </c:pt>
                <c:pt idx="146">
                  <c:v>3.6676975780381037E-6</c:v>
                </c:pt>
                <c:pt idx="147">
                  <c:v>5.898407415969605E-6</c:v>
                </c:pt>
                <c:pt idx="148">
                  <c:v>1.9273707640366035E-6</c:v>
                </c:pt>
                <c:pt idx="149">
                  <c:v>2.4292992910091071E-6</c:v>
                </c:pt>
                <c:pt idx="150">
                  <c:v>1.1101607290697808E-6</c:v>
                </c:pt>
                <c:pt idx="151">
                  <c:v>9.9612875601451772E-7</c:v>
                </c:pt>
                <c:pt idx="152">
                  <c:v>2.2799125970607363E-6</c:v>
                </c:pt>
                <c:pt idx="153">
                  <c:v>1.0645032820377781E-6</c:v>
                </c:pt>
                <c:pt idx="154">
                  <c:v>2.5636005679530281E-6</c:v>
                </c:pt>
                <c:pt idx="155">
                  <c:v>1.1341641339868206E-6</c:v>
                </c:pt>
                <c:pt idx="156">
                  <c:v>8.8202625406097804E-7</c:v>
                </c:pt>
                <c:pt idx="157">
                  <c:v>1.6831472379408361E-6</c:v>
                </c:pt>
                <c:pt idx="158">
                  <c:v>3.1690615510626841E-6</c:v>
                </c:pt>
                <c:pt idx="159">
                  <c:v>2.1760031430062592E-6</c:v>
                </c:pt>
                <c:pt idx="160">
                  <c:v>3.5455068629630797E-6</c:v>
                </c:pt>
                <c:pt idx="161">
                  <c:v>1.2740920300302654E-6</c:v>
                </c:pt>
                <c:pt idx="162">
                  <c:v>2.7489849699691267E-6</c:v>
                </c:pt>
                <c:pt idx="163">
                  <c:v>1.3480667409737691E-6</c:v>
                </c:pt>
                <c:pt idx="164">
                  <c:v>9.4735188497452874E-7</c:v>
                </c:pt>
                <c:pt idx="165">
                  <c:v>4.3009428280527114E-6</c:v>
                </c:pt>
                <c:pt idx="166">
                  <c:v>7.4101015600547473E-6</c:v>
                </c:pt>
                <c:pt idx="167">
                  <c:v>1.9525721289426289E-6</c:v>
                </c:pt>
                <c:pt idx="168">
                  <c:v>3.3241837380160322E-6</c:v>
                </c:pt>
                <c:pt idx="169">
                  <c:v>8.1723344706574869E-7</c:v>
                </c:pt>
                <c:pt idx="170">
                  <c:v>1.3601950909958349E-6</c:v>
                </c:pt>
                <c:pt idx="171">
                  <c:v>2.8235678989574511E-6</c:v>
                </c:pt>
                <c:pt idx="172">
                  <c:v>2.8058867829372604E-6</c:v>
                </c:pt>
                <c:pt idx="173">
                  <c:v>1.7679557539906952E-6</c:v>
                </c:pt>
                <c:pt idx="174">
                  <c:v>2.7946425089453543E-6</c:v>
                </c:pt>
                <c:pt idx="175">
                  <c:v>1.1607962780146863E-6</c:v>
                </c:pt>
                <c:pt idx="176">
                  <c:v>2.4935769569367591E-6</c:v>
                </c:pt>
                <c:pt idx="177">
                  <c:v>6.7027826290200408E-6</c:v>
                </c:pt>
                <c:pt idx="178">
                  <c:v>2.3556656809375911E-6</c:v>
                </c:pt>
                <c:pt idx="179">
                  <c:v>1.9078229679792067E-6</c:v>
                </c:pt>
                <c:pt idx="180">
                  <c:v>1.6095335570298641E-6</c:v>
                </c:pt>
                <c:pt idx="181">
                  <c:v>1.2045081280120972E-6</c:v>
                </c:pt>
                <c:pt idx="182">
                  <c:v>1.3913787610420112E-6</c:v>
                </c:pt>
                <c:pt idx="183">
                  <c:v>4.4248493330201396E-6</c:v>
                </c:pt>
                <c:pt idx="184">
                  <c:v>1.3915209599701969E-6</c:v>
                </c:pt>
                <c:pt idx="185">
                  <c:v>1.7022696559365645E-6</c:v>
                </c:pt>
                <c:pt idx="186">
                  <c:v>1.7307015899348291E-6</c:v>
                </c:pt>
                <c:pt idx="187">
                  <c:v>1.2730713720543463E-6</c:v>
                </c:pt>
                <c:pt idx="188">
                  <c:v>1.4071779550306501E-6</c:v>
                </c:pt>
                <c:pt idx="189">
                  <c:v>1.7463343010604188E-6</c:v>
                </c:pt>
                <c:pt idx="190">
                  <c:v>3.2407960060254649E-6</c:v>
                </c:pt>
                <c:pt idx="191">
                  <c:v>1.264750656986285E-6</c:v>
                </c:pt>
                <c:pt idx="192">
                  <c:v>1.3633375310462345E-6</c:v>
                </c:pt>
                <c:pt idx="193">
                  <c:v>2.6009406390414886E-6</c:v>
                </c:pt>
                <c:pt idx="194">
                  <c:v>1.7198855090327987E-6</c:v>
                </c:pt>
                <c:pt idx="195">
                  <c:v>9.8178380795844117E-7</c:v>
                </c:pt>
                <c:pt idx="196">
                  <c:v>2.1362595670382242E-6</c:v>
                </c:pt>
                <c:pt idx="197">
                  <c:v>6.4322154500473745E-6</c:v>
                </c:pt>
                <c:pt idx="198">
                  <c:v>3.2697837170303675E-6</c:v>
                </c:pt>
                <c:pt idx="199">
                  <c:v>2.6981770200507164E-6</c:v>
                </c:pt>
                <c:pt idx="200">
                  <c:v>3.8177349260593149E-6</c:v>
                </c:pt>
                <c:pt idx="201">
                  <c:v>2.0293786890590582E-6</c:v>
                </c:pt>
                <c:pt idx="202">
                  <c:v>7.2175577500388682E-7</c:v>
                </c:pt>
                <c:pt idx="203">
                  <c:v>1.1671443010641281E-6</c:v>
                </c:pt>
                <c:pt idx="204">
                  <c:v>1.092018108010966E-6</c:v>
                </c:pt>
                <c:pt idx="205">
                  <c:v>1.3578037750505727E-6</c:v>
                </c:pt>
                <c:pt idx="206">
                  <c:v>1.8898131109779167E-6</c:v>
                </c:pt>
                <c:pt idx="207">
                  <c:v>1.0242468809451588E-6</c:v>
                </c:pt>
                <c:pt idx="208">
                  <c:v>2.1142113020289433E-6</c:v>
                </c:pt>
                <c:pt idx="209">
                  <c:v>3.0327977449928889E-6</c:v>
                </c:pt>
                <c:pt idx="210">
                  <c:v>1.6169071389526899E-6</c:v>
                </c:pt>
                <c:pt idx="211">
                  <c:v>3.1351371829657754E-6</c:v>
                </c:pt>
                <c:pt idx="212">
                  <c:v>1.4103247420393928E-6</c:v>
                </c:pt>
                <c:pt idx="213">
                  <c:v>2.9458627280121256E-6</c:v>
                </c:pt>
                <c:pt idx="214">
                  <c:v>2.7907239490332437E-6</c:v>
                </c:pt>
                <c:pt idx="215">
                  <c:v>3.5587146329874198E-6</c:v>
                </c:pt>
                <c:pt idx="216">
                  <c:v>4.6083667530183592E-6</c:v>
                </c:pt>
                <c:pt idx="217">
                  <c:v>1.4399263389464081E-6</c:v>
                </c:pt>
                <c:pt idx="218">
                  <c:v>1.7681744120068334E-6</c:v>
                </c:pt>
                <c:pt idx="219">
                  <c:v>2.2310468560249405E-6</c:v>
                </c:pt>
                <c:pt idx="220">
                  <c:v>1.6530815659621172E-6</c:v>
                </c:pt>
                <c:pt idx="221">
                  <c:v>5.8512908620400777E-6</c:v>
                </c:pt>
                <c:pt idx="222">
                  <c:v>2.5343354839435563E-6</c:v>
                </c:pt>
                <c:pt idx="223">
                  <c:v>3.7534845749576278E-6</c:v>
                </c:pt>
                <c:pt idx="224">
                  <c:v>1.616182601935641E-6</c:v>
                </c:pt>
                <c:pt idx="225">
                  <c:v>3.088182198069956E-6</c:v>
                </c:pt>
                <c:pt idx="226">
                  <c:v>4.3887534299358475E-6</c:v>
                </c:pt>
                <c:pt idx="227">
                  <c:v>1.5492942540618089E-6</c:v>
                </c:pt>
                <c:pt idx="228">
                  <c:v>2.0446605060442411E-6</c:v>
                </c:pt>
                <c:pt idx="229">
                  <c:v>9.6882488904271028E-7</c:v>
                </c:pt>
                <c:pt idx="230">
                  <c:v>4.1653423629384184E-6</c:v>
                </c:pt>
                <c:pt idx="231">
                  <c:v>1.7479797479325061E-6</c:v>
                </c:pt>
                <c:pt idx="232">
                  <c:v>2.5720821020058792E-6</c:v>
                </c:pt>
                <c:pt idx="233">
                  <c:v>3.66975485306399E-6</c:v>
                </c:pt>
                <c:pt idx="234">
                  <c:v>2.712484788958146E-6</c:v>
                </c:pt>
                <c:pt idx="235">
                  <c:v>3.2382158049415575E-6</c:v>
                </c:pt>
                <c:pt idx="236">
                  <c:v>3.1994629395626425E-7</c:v>
                </c:pt>
                <c:pt idx="237">
                  <c:v>2.1641400290661812E-6</c:v>
                </c:pt>
                <c:pt idx="238">
                  <c:v>1.6935116209992939E-6</c:v>
                </c:pt>
                <c:pt idx="239">
                  <c:v>1.6856338200454999E-6</c:v>
                </c:pt>
                <c:pt idx="240">
                  <c:v>1.7470259020058207E-6</c:v>
                </c:pt>
                <c:pt idx="241">
                  <c:v>1.0910806220465517E-6</c:v>
                </c:pt>
                <c:pt idx="242">
                  <c:v>4.2744906319569523E-6</c:v>
                </c:pt>
                <c:pt idx="243">
                  <c:v>1.2193050240227923E-6</c:v>
                </c:pt>
                <c:pt idx="244">
                  <c:v>1.1399896220609681E-6</c:v>
                </c:pt>
                <c:pt idx="245">
                  <c:v>2.7244966319983724E-6</c:v>
                </c:pt>
                <c:pt idx="246">
                  <c:v>1.5873700270674391E-6</c:v>
                </c:pt>
                <c:pt idx="247">
                  <c:v>1.6854737920368779E-6</c:v>
                </c:pt>
                <c:pt idx="248">
                  <c:v>3.7255867198382617E-7</c:v>
                </c:pt>
                <c:pt idx="249">
                  <c:v>1.9939481879305348E-6</c:v>
                </c:pt>
                <c:pt idx="250">
                  <c:v>1.6446657259905423E-6</c:v>
                </c:pt>
                <c:pt idx="251">
                  <c:v>1.4915787210156892E-6</c:v>
                </c:pt>
                <c:pt idx="252">
                  <c:v>7.214865540561292E-7</c:v>
                </c:pt>
                <c:pt idx="253">
                  <c:v>9.9716997198129802E-7</c:v>
                </c:pt>
                <c:pt idx="254">
                  <c:v>2.1335590629689809E-6</c:v>
                </c:pt>
                <c:pt idx="255">
                  <c:v>1.2455479800621584E-6</c:v>
                </c:pt>
                <c:pt idx="256">
                  <c:v>2.7549045840658066E-6</c:v>
                </c:pt>
                <c:pt idx="257">
                  <c:v>1.3920208969864285E-6</c:v>
                </c:pt>
                <c:pt idx="258">
                  <c:v>1.9572150119984219E-6</c:v>
                </c:pt>
                <c:pt idx="259">
                  <c:v>1.8264442459781139E-6</c:v>
                </c:pt>
                <c:pt idx="260">
                  <c:v>1.454427996065991E-6</c:v>
                </c:pt>
                <c:pt idx="261">
                  <c:v>5.1849199593334567E-7</c:v>
                </c:pt>
                <c:pt idx="262">
                  <c:v>7.4618766990397715E-6</c:v>
                </c:pt>
                <c:pt idx="263">
                  <c:v>1.967579797934608E-6</c:v>
                </c:pt>
                <c:pt idx="264">
                  <c:v>4.4181137910470805E-6</c:v>
                </c:pt>
                <c:pt idx="265">
                  <c:v>1.8718845470289168E-6</c:v>
                </c:pt>
                <c:pt idx="266">
                  <c:v>1.5435266209351565E-6</c:v>
                </c:pt>
                <c:pt idx="267">
                  <c:v>1.6715562620106584E-6</c:v>
                </c:pt>
                <c:pt idx="268">
                  <c:v>7.9592123896077628E-7</c:v>
                </c:pt>
                <c:pt idx="269">
                  <c:v>4.8893399099370198E-6</c:v>
                </c:pt>
                <c:pt idx="270">
                  <c:v>1.4424877430485647E-6</c:v>
                </c:pt>
                <c:pt idx="271">
                  <c:v>1.2411033890202843E-6</c:v>
                </c:pt>
                <c:pt idx="272">
                  <c:v>1.2159286090707177E-6</c:v>
                </c:pt>
                <c:pt idx="273">
                  <c:v>4.4788898509296007E-6</c:v>
                </c:pt>
                <c:pt idx="274">
                  <c:v>3.0514852420537921E-6</c:v>
                </c:pt>
                <c:pt idx="275">
                  <c:v>2.8768311699423161E-6</c:v>
                </c:pt>
                <c:pt idx="276">
                  <c:v>2.4816188459908576E-6</c:v>
                </c:pt>
                <c:pt idx="277">
                  <c:v>2.429919306052861E-6</c:v>
                </c:pt>
                <c:pt idx="278">
                  <c:v>3.0205147649553688E-6</c:v>
                </c:pt>
                <c:pt idx="279">
                  <c:v>3.1685813789295209E-6</c:v>
                </c:pt>
                <c:pt idx="280">
                  <c:v>3.7923839029474662E-6</c:v>
                </c:pt>
                <c:pt idx="281">
                  <c:v>4.4940730199982812E-6</c:v>
                </c:pt>
                <c:pt idx="282">
                  <c:v>5.0775984350082287E-6</c:v>
                </c:pt>
                <c:pt idx="283">
                  <c:v>4.9739599630527421E-6</c:v>
                </c:pt>
                <c:pt idx="284">
                  <c:v>2.1607690820246808E-6</c:v>
                </c:pt>
                <c:pt idx="285">
                  <c:v>8.9760329800015288E-7</c:v>
                </c:pt>
                <c:pt idx="286">
                  <c:v>2.0192413740005582E-6</c:v>
                </c:pt>
                <c:pt idx="287">
                  <c:v>3.4378221499764656E-6</c:v>
                </c:pt>
                <c:pt idx="288">
                  <c:v>1.967146719010778E-6</c:v>
                </c:pt>
                <c:pt idx="289">
                  <c:v>2.4085502509763188E-6</c:v>
                </c:pt>
                <c:pt idx="290">
                  <c:v>1.0402756829819309E-6</c:v>
                </c:pt>
                <c:pt idx="291">
                  <c:v>1.508823144007468E-6</c:v>
                </c:pt>
                <c:pt idx="292">
                  <c:v>2.7085649109892627E-6</c:v>
                </c:pt>
                <c:pt idx="293">
                  <c:v>8.870092119650547E-7</c:v>
                </c:pt>
                <c:pt idx="294">
                  <c:v>8.0955448595433022E-7</c:v>
                </c:pt>
                <c:pt idx="295">
                  <c:v>1.6508240949519902E-6</c:v>
                </c:pt>
                <c:pt idx="296">
                  <c:v>2.3402970749941749E-6</c:v>
                </c:pt>
                <c:pt idx="297">
                  <c:v>6.3062403340552662E-6</c:v>
                </c:pt>
                <c:pt idx="298">
                  <c:v>1.9729177539318329E-6</c:v>
                </c:pt>
                <c:pt idx="299">
                  <c:v>2.8610571870046954E-6</c:v>
                </c:pt>
                <c:pt idx="300">
                  <c:v>1.7144356139908765E-6</c:v>
                </c:pt>
                <c:pt idx="301">
                  <c:v>2.122350722970632E-6</c:v>
                </c:pt>
                <c:pt idx="302">
                  <c:v>1.3010099199561905E-6</c:v>
                </c:pt>
                <c:pt idx="303">
                  <c:v>2.3270318649792996E-6</c:v>
                </c:pt>
                <c:pt idx="304">
                  <c:v>1.5003225919940674E-6</c:v>
                </c:pt>
                <c:pt idx="305">
                  <c:v>6.6453051479698068E-6</c:v>
                </c:pt>
                <c:pt idx="306">
                  <c:v>4.8901672120393992E-6</c:v>
                </c:pt>
                <c:pt idx="307">
                  <c:v>2.8878071860560873E-6</c:v>
                </c:pt>
                <c:pt idx="308">
                  <c:v>6.4407749206907521E-7</c:v>
                </c:pt>
                <c:pt idx="309">
                  <c:v>1.3654292250464561E-6</c:v>
                </c:pt>
                <c:pt idx="310">
                  <c:v>2.6221579059893037E-6</c:v>
                </c:pt>
                <c:pt idx="311">
                  <c:v>7.9855397203232635E-7</c:v>
                </c:pt>
                <c:pt idx="312">
                  <c:v>6.8602271596774022E-7</c:v>
                </c:pt>
                <c:pt idx="313">
                  <c:v>1.4414156559894308E-6</c:v>
                </c:pt>
                <c:pt idx="314">
                  <c:v>2.2679363260636018E-6</c:v>
                </c:pt>
                <c:pt idx="315">
                  <c:v>2.7334451880278796E-6</c:v>
                </c:pt>
                <c:pt idx="316">
                  <c:v>1.8595449820679761E-6</c:v>
                </c:pt>
                <c:pt idx="317">
                  <c:v>2.1901612980457341E-6</c:v>
                </c:pt>
                <c:pt idx="318">
                  <c:v>7.8482904896759783E-7</c:v>
                </c:pt>
                <c:pt idx="319">
                  <c:v>2.8154910549460608E-6</c:v>
                </c:pt>
                <c:pt idx="320">
                  <c:v>1.6361459549330078E-6</c:v>
                </c:pt>
                <c:pt idx="321">
                  <c:v>1.5364547060414723E-6</c:v>
                </c:pt>
                <c:pt idx="322">
                  <c:v>1.2864419389302442E-6</c:v>
                </c:pt>
                <c:pt idx="323">
                  <c:v>1.7272261290202148E-6</c:v>
                </c:pt>
                <c:pt idx="324">
                  <c:v>3.0043933439572041E-6</c:v>
                </c:pt>
                <c:pt idx="325">
                  <c:v>2.7912710689293022E-6</c:v>
                </c:pt>
                <c:pt idx="326">
                  <c:v>2.0959452520230621E-6</c:v>
                </c:pt>
                <c:pt idx="327">
                  <c:v>2.5294356839822332E-6</c:v>
                </c:pt>
                <c:pt idx="328">
                  <c:v>1.060592094006556E-6</c:v>
                </c:pt>
                <c:pt idx="329">
                  <c:v>3.1064484339537988E-6</c:v>
                </c:pt>
                <c:pt idx="330">
                  <c:v>1.2271020560206146E-6</c:v>
                </c:pt>
                <c:pt idx="331">
                  <c:v>8.8590020396851066E-7</c:v>
                </c:pt>
                <c:pt idx="332">
                  <c:v>1.8004010790662125E-6</c:v>
                </c:pt>
                <c:pt idx="333">
                  <c:v>8.0390887504222814E-7</c:v>
                </c:pt>
                <c:pt idx="334">
                  <c:v>3.3184890459381276E-6</c:v>
                </c:pt>
                <c:pt idx="335">
                  <c:v>1.2028236280059461E-6</c:v>
                </c:pt>
                <c:pt idx="336">
                  <c:v>1.0209184749498983E-6</c:v>
                </c:pt>
                <c:pt idx="337">
                  <c:v>7.6425574505378957E-7</c:v>
                </c:pt>
                <c:pt idx="338">
                  <c:v>2.1774454590683983E-6</c:v>
                </c:pt>
                <c:pt idx="339">
                  <c:v>1.704003611990861E-6</c:v>
                </c:pt>
                <c:pt idx="340">
                  <c:v>8.8897419502132328E-7</c:v>
                </c:pt>
                <c:pt idx="341">
                  <c:v>2.0534675320504987E-6</c:v>
                </c:pt>
                <c:pt idx="342">
                  <c:v>3.0997579770542032E-6</c:v>
                </c:pt>
                <c:pt idx="343">
                  <c:v>1.9345545939586448E-6</c:v>
                </c:pt>
                <c:pt idx="344">
                  <c:v>9.8073672702980997E-7</c:v>
                </c:pt>
                <c:pt idx="345">
                  <c:v>2.7939066160343009E-6</c:v>
                </c:pt>
                <c:pt idx="346">
                  <c:v>1.9602757490133705E-6</c:v>
                </c:pt>
                <c:pt idx="347">
                  <c:v>1.5179245579588501E-6</c:v>
                </c:pt>
                <c:pt idx="348">
                  <c:v>1.987365594970932E-6</c:v>
                </c:pt>
                <c:pt idx="349">
                  <c:v>1.202128818960093E-6</c:v>
                </c:pt>
                <c:pt idx="350">
                  <c:v>1.0638036150112401E-6</c:v>
                </c:pt>
                <c:pt idx="351">
                  <c:v>2.5503066029841714E-6</c:v>
                </c:pt>
                <c:pt idx="352">
                  <c:v>1.7869912629464609E-6</c:v>
                </c:pt>
                <c:pt idx="353">
                  <c:v>2.1547757080497899E-6</c:v>
                </c:pt>
                <c:pt idx="354">
                  <c:v>6.770515669529702E-7</c:v>
                </c:pt>
                <c:pt idx="355">
                  <c:v>2.2806577300116359E-6</c:v>
                </c:pt>
                <c:pt idx="356">
                  <c:v>1.0556847010434481E-6</c:v>
                </c:pt>
                <c:pt idx="357">
                  <c:v>2.1778454490117836E-6</c:v>
                </c:pt>
                <c:pt idx="358">
                  <c:v>4.3221367950252503E-6</c:v>
                </c:pt>
                <c:pt idx="359">
                  <c:v>2.1844034840512452E-6</c:v>
                </c:pt>
                <c:pt idx="360">
                  <c:v>1.1361319370450958E-6</c:v>
                </c:pt>
                <c:pt idx="361">
                  <c:v>3.6184656410398533E-6</c:v>
                </c:pt>
                <c:pt idx="362">
                  <c:v>2.1481618969687667E-6</c:v>
                </c:pt>
                <c:pt idx="363">
                  <c:v>1.0915818150181181E-6</c:v>
                </c:pt>
                <c:pt idx="364">
                  <c:v>2.5657934280332083E-6</c:v>
                </c:pt>
                <c:pt idx="365">
                  <c:v>3.1656602469354459E-6</c:v>
                </c:pt>
                <c:pt idx="366">
                  <c:v>3.2927981220609675E-6</c:v>
                </c:pt>
                <c:pt idx="367">
                  <c:v>9.4772856698455522E-7</c:v>
                </c:pt>
                <c:pt idx="368">
                  <c:v>2.7451424649882482E-6</c:v>
                </c:pt>
                <c:pt idx="369">
                  <c:v>9.5311911394447012E-7</c:v>
                </c:pt>
                <c:pt idx="370">
                  <c:v>2.8826527899639194E-6</c:v>
                </c:pt>
                <c:pt idx="371">
                  <c:v>1.5886538190557147E-6</c:v>
                </c:pt>
                <c:pt idx="372">
                  <c:v>1.3706200179797212E-6</c:v>
                </c:pt>
                <c:pt idx="373">
                  <c:v>2.8295082370277737E-6</c:v>
                </c:pt>
                <c:pt idx="374">
                  <c:v>3.1374909019632551E-6</c:v>
                </c:pt>
                <c:pt idx="375">
                  <c:v>3.1253184729962506E-6</c:v>
                </c:pt>
                <c:pt idx="376">
                  <c:v>1.4126536480318949E-6</c:v>
                </c:pt>
                <c:pt idx="377">
                  <c:v>7.945341946964421E-6</c:v>
                </c:pt>
                <c:pt idx="378">
                  <c:v>2.3033077297896044E-7</c:v>
                </c:pt>
                <c:pt idx="379">
                  <c:v>4.1769258089630123E-6</c:v>
                </c:pt>
                <c:pt idx="380">
                  <c:v>8.9564021806154789E-7</c:v>
                </c:pt>
                <c:pt idx="381">
                  <c:v>9.1001183704975167E-7</c:v>
                </c:pt>
                <c:pt idx="382">
                  <c:v>6.1611679996076615E-7</c:v>
                </c:pt>
                <c:pt idx="383">
                  <c:v>1.1843522079857458E-6</c:v>
                </c:pt>
                <c:pt idx="384">
                  <c:v>1.0461221759783301E-6</c:v>
                </c:pt>
                <c:pt idx="385">
                  <c:v>4.0565976370032823E-6</c:v>
                </c:pt>
                <c:pt idx="386">
                  <c:v>3.3019148159496672E-6</c:v>
                </c:pt>
                <c:pt idx="387">
                  <c:v>2.4010489400438941E-6</c:v>
                </c:pt>
                <c:pt idx="388">
                  <c:v>1.0737820770145868E-6</c:v>
                </c:pt>
                <c:pt idx="389">
                  <c:v>3.3982450210601212E-6</c:v>
                </c:pt>
                <c:pt idx="390">
                  <c:v>3.7830628579627229E-6</c:v>
                </c:pt>
                <c:pt idx="391">
                  <c:v>5.5516787497822674E-7</c:v>
                </c:pt>
                <c:pt idx="392">
                  <c:v>1.8679161310331049E-6</c:v>
                </c:pt>
                <c:pt idx="393">
                  <c:v>9.2121790402188723E-7</c:v>
                </c:pt>
                <c:pt idx="394">
                  <c:v>1.4106019669668572E-6</c:v>
                </c:pt>
                <c:pt idx="395">
                  <c:v>3.2604685920034719E-6</c:v>
                </c:pt>
                <c:pt idx="396">
                  <c:v>1.8211542050039529E-6</c:v>
                </c:pt>
                <c:pt idx="397">
                  <c:v>1.0924591430239205E-6</c:v>
                </c:pt>
                <c:pt idx="398">
                  <c:v>4.2147486780663797E-6</c:v>
                </c:pt>
                <c:pt idx="399">
                  <c:v>8.3017104003602356E-7</c:v>
                </c:pt>
                <c:pt idx="400">
                  <c:v>5.9119014792941282E-7</c:v>
                </c:pt>
                <c:pt idx="401">
                  <c:v>1.2910243169983479E-6</c:v>
                </c:pt>
                <c:pt idx="402">
                  <c:v>3.1283289349914973E-6</c:v>
                </c:pt>
                <c:pt idx="403">
                  <c:v>4.7461961639783308E-6</c:v>
                </c:pt>
                <c:pt idx="404">
                  <c:v>1.0407140399593148E-6</c:v>
                </c:pt>
                <c:pt idx="405">
                  <c:v>2.3559277869367265E-6</c:v>
                </c:pt>
                <c:pt idx="406">
                  <c:v>1.5704415810091674E-6</c:v>
                </c:pt>
                <c:pt idx="407">
                  <c:v>6.7137450997734326E-7</c:v>
                </c:pt>
                <c:pt idx="408">
                  <c:v>1.8786556310601622E-6</c:v>
                </c:pt>
                <c:pt idx="409">
                  <c:v>1.2300538709553223E-6</c:v>
                </c:pt>
                <c:pt idx="410">
                  <c:v>1.3508854300425862E-6</c:v>
                </c:pt>
                <c:pt idx="411">
                  <c:v>2.1133574240650442E-6</c:v>
                </c:pt>
                <c:pt idx="412">
                  <c:v>2.3200938569800758E-6</c:v>
                </c:pt>
                <c:pt idx="413">
                  <c:v>3.7653086340583398E-6</c:v>
                </c:pt>
                <c:pt idx="414">
                  <c:v>1.9756932729819752E-6</c:v>
                </c:pt>
                <c:pt idx="415">
                  <c:v>6.3369033510696475E-6</c:v>
                </c:pt>
                <c:pt idx="416">
                  <c:v>1.7461495660597913E-6</c:v>
                </c:pt>
                <c:pt idx="417">
                  <c:v>2.4606044929953531E-6</c:v>
                </c:pt>
                <c:pt idx="418">
                  <c:v>2.0508940140473519E-6</c:v>
                </c:pt>
                <c:pt idx="419">
                  <c:v>2.1038641770587742E-6</c:v>
                </c:pt>
                <c:pt idx="420">
                  <c:v>5.499371226989087E-6</c:v>
                </c:pt>
                <c:pt idx="421">
                  <c:v>1.9917674609359967E-6</c:v>
                </c:pt>
                <c:pt idx="422">
                  <c:v>6.7512781001255777E-7</c:v>
                </c:pt>
                <c:pt idx="423">
                  <c:v>1.4037734709404521E-6</c:v>
                </c:pt>
                <c:pt idx="424">
                  <c:v>1.9446636329689735E-6</c:v>
                </c:pt>
                <c:pt idx="425">
                  <c:v>1.3000094280357699E-6</c:v>
                </c:pt>
                <c:pt idx="426">
                  <c:v>1.5288471139740576E-6</c:v>
                </c:pt>
                <c:pt idx="427">
                  <c:v>2.4347766989763007E-6</c:v>
                </c:pt>
                <c:pt idx="428">
                  <c:v>4.0593747550588108E-6</c:v>
                </c:pt>
                <c:pt idx="429">
                  <c:v>2.3659899780170793E-6</c:v>
                </c:pt>
                <c:pt idx="430">
                  <c:v>1.0498727729668672E-6</c:v>
                </c:pt>
                <c:pt idx="431">
                  <c:v>1.5091215580298481E-6</c:v>
                </c:pt>
                <c:pt idx="432">
                  <c:v>1.0457696639321057E-6</c:v>
                </c:pt>
                <c:pt idx="433">
                  <c:v>9.3977491999908484E-7</c:v>
                </c:pt>
                <c:pt idx="434">
                  <c:v>1.5439172040032703E-6</c:v>
                </c:pt>
                <c:pt idx="435">
                  <c:v>1.6255447320645568E-6</c:v>
                </c:pt>
                <c:pt idx="436">
                  <c:v>1.2729421020196725E-6</c:v>
                </c:pt>
                <c:pt idx="437">
                  <c:v>1.977639479946454E-6</c:v>
                </c:pt>
                <c:pt idx="438">
                  <c:v>1.0323835739711793E-6</c:v>
                </c:pt>
                <c:pt idx="439">
                  <c:v>1.349330170938861E-6</c:v>
                </c:pt>
                <c:pt idx="440">
                  <c:v>4.5444158469365365E-6</c:v>
                </c:pt>
                <c:pt idx="441">
                  <c:v>2.252284028301695E-5</c:v>
                </c:pt>
                <c:pt idx="442">
                  <c:v>1.9748263810015564E-6</c:v>
                </c:pt>
                <c:pt idx="443">
                  <c:v>2.3176904220179101E-6</c:v>
                </c:pt>
                <c:pt idx="444">
                  <c:v>2.0760944380526832E-6</c:v>
                </c:pt>
                <c:pt idx="445">
                  <c:v>1.7697872370092711E-6</c:v>
                </c:pt>
                <c:pt idx="446">
                  <c:v>1.985207379959783E-6</c:v>
                </c:pt>
                <c:pt idx="447">
                  <c:v>3.1490060949579499E-6</c:v>
                </c:pt>
                <c:pt idx="448">
                  <c:v>1.1695272249312503E-6</c:v>
                </c:pt>
                <c:pt idx="449">
                  <c:v>2.4113259090086105E-6</c:v>
                </c:pt>
                <c:pt idx="450">
                  <c:v>1.0440598299510452E-6</c:v>
                </c:pt>
                <c:pt idx="451">
                  <c:v>1.7591325570265378E-6</c:v>
                </c:pt>
                <c:pt idx="452">
                  <c:v>6.8595475994470916E-7</c:v>
                </c:pt>
                <c:pt idx="453">
                  <c:v>4.3240268689714867E-6</c:v>
                </c:pt>
                <c:pt idx="454">
                  <c:v>1.1716271079365066E-6</c:v>
                </c:pt>
                <c:pt idx="455">
                  <c:v>1.7067996040509594E-6</c:v>
                </c:pt>
                <c:pt idx="456">
                  <c:v>1.9389489850141271E-6</c:v>
                </c:pt>
                <c:pt idx="457">
                  <c:v>2.9281329659625191E-6</c:v>
                </c:pt>
                <c:pt idx="458">
                  <c:v>1.0193630440369382E-6</c:v>
                </c:pt>
                <c:pt idx="459">
                  <c:v>1.8458428630197036E-6</c:v>
                </c:pt>
                <c:pt idx="460">
                  <c:v>1.6394212269688118E-6</c:v>
                </c:pt>
                <c:pt idx="461">
                  <c:v>1.3981328899603861E-6</c:v>
                </c:pt>
                <c:pt idx="462">
                  <c:v>2.7359709800123365E-6</c:v>
                </c:pt>
                <c:pt idx="463">
                  <c:v>2.8561467260601643E-6</c:v>
                </c:pt>
                <c:pt idx="464">
                  <c:v>2.5369282199960779E-6</c:v>
                </c:pt>
                <c:pt idx="465">
                  <c:v>3.1816132249673644E-6</c:v>
                </c:pt>
                <c:pt idx="466">
                  <c:v>2.3218275370595669E-6</c:v>
                </c:pt>
                <c:pt idx="467">
                  <c:v>2.0615698809933819E-6</c:v>
                </c:pt>
                <c:pt idx="468">
                  <c:v>1.8326792709899598E-6</c:v>
                </c:pt>
                <c:pt idx="469">
                  <c:v>1.2213960590656824E-6</c:v>
                </c:pt>
                <c:pt idx="470">
                  <c:v>1.3839120009606685E-6</c:v>
                </c:pt>
                <c:pt idx="471">
                  <c:v>1.0738046630365279E-6</c:v>
                </c:pt>
                <c:pt idx="472">
                  <c:v>1.1044091010603592E-6</c:v>
                </c:pt>
                <c:pt idx="473">
                  <c:v>7.3039913502270966E-7</c:v>
                </c:pt>
                <c:pt idx="474">
                  <c:v>2.6713877701922813E-7</c:v>
                </c:pt>
                <c:pt idx="475">
                  <c:v>2.0230970659440673E-6</c:v>
                </c:pt>
                <c:pt idx="476">
                  <c:v>6.202467379523593E-7</c:v>
                </c:pt>
                <c:pt idx="477">
                  <c:v>2.4269588250547258E-6</c:v>
                </c:pt>
                <c:pt idx="478">
                  <c:v>1.5491540030154764E-6</c:v>
                </c:pt>
                <c:pt idx="479">
                  <c:v>1.1070742149854614E-6</c:v>
                </c:pt>
                <c:pt idx="480">
                  <c:v>2.9913903499334641E-6</c:v>
                </c:pt>
                <c:pt idx="481">
                  <c:v>1.360682374951247E-6</c:v>
                </c:pt>
                <c:pt idx="482">
                  <c:v>2.3616093109524242E-6</c:v>
                </c:pt>
                <c:pt idx="483">
                  <c:v>1.126523564067843E-6</c:v>
                </c:pt>
                <c:pt idx="484">
                  <c:v>1.1324904400567044E-6</c:v>
                </c:pt>
                <c:pt idx="485">
                  <c:v>1.5581171339818052E-6</c:v>
                </c:pt>
                <c:pt idx="486">
                  <c:v>2.5234695910114726E-6</c:v>
                </c:pt>
                <c:pt idx="487">
                  <c:v>8.4119554898620728E-7</c:v>
                </c:pt>
                <c:pt idx="488">
                  <c:v>1.5179894880645883E-6</c:v>
                </c:pt>
                <c:pt idx="489">
                  <c:v>2.5615629949982152E-6</c:v>
                </c:pt>
                <c:pt idx="490">
                  <c:v>8.6172834897979728E-7</c:v>
                </c:pt>
                <c:pt idx="491">
                  <c:v>1.183987583033292E-6</c:v>
                </c:pt>
                <c:pt idx="492">
                  <c:v>6.786991711038604E-6</c:v>
                </c:pt>
                <c:pt idx="493">
                  <c:v>1.2523349739979073E-6</c:v>
                </c:pt>
                <c:pt idx="494">
                  <c:v>2.3927472709317554E-6</c:v>
                </c:pt>
                <c:pt idx="495">
                  <c:v>1.9627429360014143E-6</c:v>
                </c:pt>
                <c:pt idx="496">
                  <c:v>2.4984386949711318E-6</c:v>
                </c:pt>
                <c:pt idx="497">
                  <c:v>2.3115185290123506E-6</c:v>
                </c:pt>
                <c:pt idx="498">
                  <c:v>2.2975033979833006E-6</c:v>
                </c:pt>
                <c:pt idx="499">
                  <c:v>1.6769645920078381E-6</c:v>
                </c:pt>
                <c:pt idx="500">
                  <c:v>6.4751021170650538E-6</c:v>
                </c:pt>
                <c:pt idx="501">
                  <c:v>1.6416097990656933E-6</c:v>
                </c:pt>
                <c:pt idx="502">
                  <c:v>2.2795835700151289E-6</c:v>
                </c:pt>
                <c:pt idx="503">
                  <c:v>1.906842215930744E-6</c:v>
                </c:pt>
                <c:pt idx="504">
                  <c:v>1.1056741439574581E-6</c:v>
                </c:pt>
                <c:pt idx="505">
                  <c:v>1.4280566149693668E-6</c:v>
                </c:pt>
                <c:pt idx="506">
                  <c:v>3.1857015700609438E-6</c:v>
                </c:pt>
                <c:pt idx="507">
                  <c:v>1.6613570410584163E-6</c:v>
                </c:pt>
                <c:pt idx="508">
                  <c:v>1.9522709220609691E-6</c:v>
                </c:pt>
                <c:pt idx="509">
                  <c:v>1.9251811069409618E-6</c:v>
                </c:pt>
                <c:pt idx="510">
                  <c:v>1.3598989400520646E-6</c:v>
                </c:pt>
                <c:pt idx="511">
                  <c:v>1.8000343569042381E-5</c:v>
                </c:pt>
                <c:pt idx="512">
                  <c:v>1.0435892182982801E-5</c:v>
                </c:pt>
                <c:pt idx="513">
                  <c:v>8.1005694579517055E-6</c:v>
                </c:pt>
                <c:pt idx="514">
                  <c:v>7.1387327180616719E-6</c:v>
                </c:pt>
                <c:pt idx="515">
                  <c:v>1.8748755930175835E-6</c:v>
                </c:pt>
                <c:pt idx="516">
                  <c:v>3.1074613220028054E-6</c:v>
                </c:pt>
                <c:pt idx="517">
                  <c:v>1.3721605270689055E-6</c:v>
                </c:pt>
                <c:pt idx="518">
                  <c:v>1.9249226809847691E-6</c:v>
                </c:pt>
                <c:pt idx="519">
                  <c:v>1.9713897169992904E-6</c:v>
                </c:pt>
                <c:pt idx="520">
                  <c:v>7.4532831050078498E-6</c:v>
                </c:pt>
                <c:pt idx="521">
                  <c:v>2.5426918080029428E-6</c:v>
                </c:pt>
                <c:pt idx="522">
                  <c:v>2.0537157709554868E-6</c:v>
                </c:pt>
                <c:pt idx="523">
                  <c:v>1.8666725910065984E-6</c:v>
                </c:pt>
                <c:pt idx="524">
                  <c:v>2.659890975991182E-6</c:v>
                </c:pt>
                <c:pt idx="525">
                  <c:v>1.1614724449771122E-6</c:v>
                </c:pt>
                <c:pt idx="526">
                  <c:v>1.5737067440113648E-6</c:v>
                </c:pt>
                <c:pt idx="527">
                  <c:v>2.2512974210542366E-6</c:v>
                </c:pt>
                <c:pt idx="528">
                  <c:v>9.3836982898665586E-7</c:v>
                </c:pt>
                <c:pt idx="529">
                  <c:v>4.9947119900650812E-6</c:v>
                </c:pt>
                <c:pt idx="530">
                  <c:v>1.1244715589953145E-6</c:v>
                </c:pt>
                <c:pt idx="531">
                  <c:v>2.4101637589524363E-6</c:v>
                </c:pt>
                <c:pt idx="532">
                  <c:v>2.1263252129699695E-6</c:v>
                </c:pt>
                <c:pt idx="533">
                  <c:v>5.2167967098171422E-7</c:v>
                </c:pt>
                <c:pt idx="534">
                  <c:v>1.6163191679652373E-6</c:v>
                </c:pt>
                <c:pt idx="535">
                  <c:v>4.0060945019604404E-6</c:v>
                </c:pt>
                <c:pt idx="536">
                  <c:v>5.8343600201738137E-7</c:v>
                </c:pt>
                <c:pt idx="537">
                  <c:v>1.6964296580113155E-6</c:v>
                </c:pt>
                <c:pt idx="538">
                  <c:v>3.9615804709569753E-6</c:v>
                </c:pt>
                <c:pt idx="539">
                  <c:v>1.3647442200692722E-6</c:v>
                </c:pt>
                <c:pt idx="540">
                  <c:v>9.2628072394518743E-7</c:v>
                </c:pt>
                <c:pt idx="541">
                  <c:v>3.3349747320699044E-6</c:v>
                </c:pt>
                <c:pt idx="542">
                  <c:v>1.0249729299971529E-6</c:v>
                </c:pt>
                <c:pt idx="543">
                  <c:v>9.719040150457686E-7</c:v>
                </c:pt>
                <c:pt idx="544">
                  <c:v>4.3521539210189528E-6</c:v>
                </c:pt>
                <c:pt idx="545">
                  <c:v>2.0262823530004022E-6</c:v>
                </c:pt>
                <c:pt idx="546">
                  <c:v>1.5562124299606322E-6</c:v>
                </c:pt>
                <c:pt idx="547">
                  <c:v>1.1332914709782964E-6</c:v>
                </c:pt>
                <c:pt idx="548">
                  <c:v>8.6346068798093783E-7</c:v>
                </c:pt>
                <c:pt idx="549">
                  <c:v>2.4204898839741461E-6</c:v>
                </c:pt>
                <c:pt idx="550">
                  <c:v>8.2991685502520498E-7</c:v>
                </c:pt>
                <c:pt idx="551">
                  <c:v>1.0295047140118659E-6</c:v>
                </c:pt>
                <c:pt idx="552">
                  <c:v>1.9013116329347271E-6</c:v>
                </c:pt>
                <c:pt idx="553">
                  <c:v>2.3226399960663047E-6</c:v>
                </c:pt>
                <c:pt idx="554">
                  <c:v>1.4166523800440719E-6</c:v>
                </c:pt>
                <c:pt idx="555">
                  <c:v>7.5652408895621518E-7</c:v>
                </c:pt>
                <c:pt idx="556">
                  <c:v>7.187445389433859E-7</c:v>
                </c:pt>
                <c:pt idx="557">
                  <c:v>2.3073257459316338E-6</c:v>
                </c:pt>
                <c:pt idx="558">
                  <c:v>2.0296486580662114E-6</c:v>
                </c:pt>
                <c:pt idx="559">
                  <c:v>7.179393651028956E-6</c:v>
                </c:pt>
                <c:pt idx="560">
                  <c:v>2.9589093419701933E-6</c:v>
                </c:pt>
                <c:pt idx="561">
                  <c:v>1.3875099149629518E-6</c:v>
                </c:pt>
                <c:pt idx="562">
                  <c:v>2.8366913710442575E-6</c:v>
                </c:pt>
                <c:pt idx="563">
                  <c:v>1.5253188659869524E-6</c:v>
                </c:pt>
                <c:pt idx="564">
                  <c:v>2.8740435030272252E-6</c:v>
                </c:pt>
                <c:pt idx="565">
                  <c:v>4.7715001549875264E-6</c:v>
                </c:pt>
                <c:pt idx="566">
                  <c:v>1.0014887149623093E-6</c:v>
                </c:pt>
                <c:pt idx="567">
                  <c:v>1.7714833110460454E-6</c:v>
                </c:pt>
                <c:pt idx="568">
                  <c:v>5.6050853103783993E-7</c:v>
                </c:pt>
                <c:pt idx="569">
                  <c:v>9.3174046696731634E-7</c:v>
                </c:pt>
                <c:pt idx="570">
                  <c:v>4.3663857695719413E-7</c:v>
                </c:pt>
                <c:pt idx="571">
                  <c:v>1.5595631309395272E-6</c:v>
                </c:pt>
                <c:pt idx="572">
                  <c:v>2.2122510489453001E-6</c:v>
                </c:pt>
                <c:pt idx="573">
                  <c:v>1.1222065189997515E-6</c:v>
                </c:pt>
                <c:pt idx="574">
                  <c:v>1.6473681920103926E-6</c:v>
                </c:pt>
                <c:pt idx="575">
                  <c:v>2.8921373619539396E-6</c:v>
                </c:pt>
                <c:pt idx="576">
                  <c:v>1.3901945729344362E-6</c:v>
                </c:pt>
                <c:pt idx="577">
                  <c:v>1.7810958169661769E-6</c:v>
                </c:pt>
                <c:pt idx="578">
                  <c:v>1.3172732370492237E-6</c:v>
                </c:pt>
                <c:pt idx="579">
                  <c:v>3.2018320470683792E-6</c:v>
                </c:pt>
                <c:pt idx="580">
                  <c:v>1.4841411180555086E-6</c:v>
                </c:pt>
                <c:pt idx="581">
                  <c:v>3.3456443399870812E-6</c:v>
                </c:pt>
                <c:pt idx="582">
                  <c:v>1.0652919310416599E-6</c:v>
                </c:pt>
                <c:pt idx="583">
                  <c:v>4.6607079760008295E-6</c:v>
                </c:pt>
                <c:pt idx="584">
                  <c:v>2.5369639149630542E-6</c:v>
                </c:pt>
                <c:pt idx="585">
                  <c:v>3.9353020089549898E-6</c:v>
                </c:pt>
                <c:pt idx="586">
                  <c:v>1.6529761130357267E-6</c:v>
                </c:pt>
                <c:pt idx="587">
                  <c:v>1.3762897719971138E-6</c:v>
                </c:pt>
                <c:pt idx="588">
                  <c:v>1.7316764539998562E-6</c:v>
                </c:pt>
                <c:pt idx="589">
                  <c:v>1.1690494929439442E-6</c:v>
                </c:pt>
                <c:pt idx="590">
                  <c:v>9.4922158929478332E-6</c:v>
                </c:pt>
                <c:pt idx="591">
                  <c:v>8.7965091793762869E-7</c:v>
                </c:pt>
                <c:pt idx="592">
                  <c:v>3.191778316988807E-6</c:v>
                </c:pt>
                <c:pt idx="593">
                  <c:v>1.3409054889734801E-6</c:v>
                </c:pt>
                <c:pt idx="594">
                  <c:v>2.0546941929922086E-6</c:v>
                </c:pt>
                <c:pt idx="595">
                  <c:v>3.0684660950441934E-6</c:v>
                </c:pt>
                <c:pt idx="596">
                  <c:v>6.0955088599712442E-7</c:v>
                </c:pt>
                <c:pt idx="597">
                  <c:v>9.3976045505428857E-7</c:v>
                </c:pt>
                <c:pt idx="598">
                  <c:v>2.091476650036843E-6</c:v>
                </c:pt>
                <c:pt idx="599">
                  <c:v>1.1262419650393027E-6</c:v>
                </c:pt>
                <c:pt idx="600">
                  <c:v>1.3691228529921797E-6</c:v>
                </c:pt>
                <c:pt idx="601">
                  <c:v>1.5993519690482648E-6</c:v>
                </c:pt>
                <c:pt idx="602">
                  <c:v>2.6445208709447009E-6</c:v>
                </c:pt>
                <c:pt idx="603">
                  <c:v>3.2039355019719731E-6</c:v>
                </c:pt>
                <c:pt idx="604">
                  <c:v>1.7210053370320144E-6</c:v>
                </c:pt>
                <c:pt idx="605">
                  <c:v>1.7494103259707637E-6</c:v>
                </c:pt>
                <c:pt idx="606">
                  <c:v>1.1385152730270005E-6</c:v>
                </c:pt>
                <c:pt idx="607">
                  <c:v>1.263673236024944E-6</c:v>
                </c:pt>
                <c:pt idx="608">
                  <c:v>9.6909754205398707E-7</c:v>
                </c:pt>
                <c:pt idx="609">
                  <c:v>1.0057310089450781E-6</c:v>
                </c:pt>
                <c:pt idx="610">
                  <c:v>2.5383340819473841E-6</c:v>
                </c:pt>
                <c:pt idx="611">
                  <c:v>9.3559839299928583E-7</c:v>
                </c:pt>
                <c:pt idx="612">
                  <c:v>1.3304626159538241E-6</c:v>
                </c:pt>
                <c:pt idx="613">
                  <c:v>1.0733377320093517E-6</c:v>
                </c:pt>
                <c:pt idx="614">
                  <c:v>1.5984263859536476E-6</c:v>
                </c:pt>
                <c:pt idx="615">
                  <c:v>1.1446327040687328E-6</c:v>
                </c:pt>
                <c:pt idx="616">
                  <c:v>4.4101161789456034E-6</c:v>
                </c:pt>
                <c:pt idx="617">
                  <c:v>1.2177481680453214E-6</c:v>
                </c:pt>
                <c:pt idx="618">
                  <c:v>1.613678423950665E-6</c:v>
                </c:pt>
                <c:pt idx="619">
                  <c:v>1.181833216037376E-6</c:v>
                </c:pt>
                <c:pt idx="620">
                  <c:v>1.0216853380029541E-6</c:v>
                </c:pt>
                <c:pt idx="621">
                  <c:v>2.7908639219731457E-6</c:v>
                </c:pt>
                <c:pt idx="622">
                  <c:v>4.6704114059537184E-6</c:v>
                </c:pt>
                <c:pt idx="623">
                  <c:v>3.3742229889810562E-6</c:v>
                </c:pt>
                <c:pt idx="624">
                  <c:v>2.7666551810057192E-6</c:v>
                </c:pt>
                <c:pt idx="625">
                  <c:v>1.3586781990682145E-6</c:v>
                </c:pt>
                <c:pt idx="626">
                  <c:v>1.2711379009999781E-6</c:v>
                </c:pt>
                <c:pt idx="627">
                  <c:v>1.4753243810616823E-6</c:v>
                </c:pt>
                <c:pt idx="628">
                  <c:v>3.0754668479460292E-6</c:v>
                </c:pt>
                <c:pt idx="629">
                  <c:v>1.5923109690163618E-6</c:v>
                </c:pt>
                <c:pt idx="630">
                  <c:v>6.9138400505153439E-7</c:v>
                </c:pt>
                <c:pt idx="631">
                  <c:v>8.9523733095120722E-7</c:v>
                </c:pt>
                <c:pt idx="632">
                  <c:v>1.4535742360521909E-6</c:v>
                </c:pt>
                <c:pt idx="633">
                  <c:v>1.1044306410212853E-6</c:v>
                </c:pt>
                <c:pt idx="634">
                  <c:v>3.3371013890359896E-6</c:v>
                </c:pt>
                <c:pt idx="635">
                  <c:v>1.8782291370200757E-6</c:v>
                </c:pt>
                <c:pt idx="636">
                  <c:v>2.1976073270480009E-6</c:v>
                </c:pt>
                <c:pt idx="637">
                  <c:v>4.4114004410289592E-6</c:v>
                </c:pt>
                <c:pt idx="638">
                  <c:v>1.1840097779725099E-6</c:v>
                </c:pt>
                <c:pt idx="639">
                  <c:v>8.5032021502229697E-7</c:v>
                </c:pt>
                <c:pt idx="640">
                  <c:v>1.8465753740315531E-6</c:v>
                </c:pt>
                <c:pt idx="641">
                  <c:v>2.6131985900690416E-6</c:v>
                </c:pt>
                <c:pt idx="642">
                  <c:v>9.0831687401760067E-7</c:v>
                </c:pt>
                <c:pt idx="643">
                  <c:v>1.8021372240184588E-6</c:v>
                </c:pt>
                <c:pt idx="644">
                  <c:v>1.3380360360315592E-6</c:v>
                </c:pt>
                <c:pt idx="645">
                  <c:v>1.2439380030571101E-6</c:v>
                </c:pt>
                <c:pt idx="646">
                  <c:v>2.7655679059535136E-6</c:v>
                </c:pt>
                <c:pt idx="647">
                  <c:v>2.0832115879443477E-6</c:v>
                </c:pt>
                <c:pt idx="648">
                  <c:v>2.0380323529423219E-6</c:v>
                </c:pt>
                <c:pt idx="649">
                  <c:v>1.0446369600458676E-6</c:v>
                </c:pt>
                <c:pt idx="650">
                  <c:v>9.5027459394714683E-7</c:v>
                </c:pt>
                <c:pt idx="651">
                  <c:v>1.7636402550635946E-6</c:v>
                </c:pt>
                <c:pt idx="652">
                  <c:v>2.0947882160271634E-6</c:v>
                </c:pt>
                <c:pt idx="653">
                  <c:v>1.4705870660236608E-6</c:v>
                </c:pt>
                <c:pt idx="654">
                  <c:v>5.1928252109689763E-6</c:v>
                </c:pt>
                <c:pt idx="655">
                  <c:v>2.1198597309535216E-6</c:v>
                </c:pt>
                <c:pt idx="656">
                  <c:v>2.3873322609802121E-6</c:v>
                </c:pt>
                <c:pt idx="657">
                  <c:v>7.5559840510663913E-6</c:v>
                </c:pt>
                <c:pt idx="658">
                  <c:v>5.8525038460288703E-6</c:v>
                </c:pt>
                <c:pt idx="659">
                  <c:v>8.1694137193722206E-7</c:v>
                </c:pt>
                <c:pt idx="660">
                  <c:v>1.763402208041502E-6</c:v>
                </c:pt>
                <c:pt idx="661">
                  <c:v>1.0861408560458629E-6</c:v>
                </c:pt>
                <c:pt idx="662">
                  <c:v>1.4754653990678457E-6</c:v>
                </c:pt>
                <c:pt idx="663">
                  <c:v>8.9487273697841548E-7</c:v>
                </c:pt>
                <c:pt idx="664">
                  <c:v>2.7299715239337351E-6</c:v>
                </c:pt>
                <c:pt idx="665">
                  <c:v>1.6290507329586105E-6</c:v>
                </c:pt>
                <c:pt idx="666">
                  <c:v>3.3825703350487439E-6</c:v>
                </c:pt>
                <c:pt idx="667">
                  <c:v>1.0657317990592221E-6</c:v>
                </c:pt>
                <c:pt idx="668">
                  <c:v>4.879045630445956E-7</c:v>
                </c:pt>
                <c:pt idx="669">
                  <c:v>1.2586629850375212E-6</c:v>
                </c:pt>
                <c:pt idx="670">
                  <c:v>3.7664962604822169E-7</c:v>
                </c:pt>
                <c:pt idx="671">
                  <c:v>8.4549015497259887E-7</c:v>
                </c:pt>
                <c:pt idx="672">
                  <c:v>2.2565361840065695E-6</c:v>
                </c:pt>
                <c:pt idx="673">
                  <c:v>1.5657481830544408E-6</c:v>
                </c:pt>
                <c:pt idx="674">
                  <c:v>2.7898925489466976E-6</c:v>
                </c:pt>
                <c:pt idx="675">
                  <c:v>2.3160587579695858E-6</c:v>
                </c:pt>
                <c:pt idx="676">
                  <c:v>3.326935039069671E-6</c:v>
                </c:pt>
                <c:pt idx="677">
                  <c:v>7.5091804802696415E-7</c:v>
                </c:pt>
                <c:pt idx="678">
                  <c:v>1.272522282960154E-6</c:v>
                </c:pt>
                <c:pt idx="679">
                  <c:v>5.0013794539438869E-6</c:v>
                </c:pt>
                <c:pt idx="680">
                  <c:v>3.2327739829440894E-6</c:v>
                </c:pt>
                <c:pt idx="681">
                  <c:v>1.0859536979523908E-6</c:v>
                </c:pt>
                <c:pt idx="682">
                  <c:v>5.987890566956377E-6</c:v>
                </c:pt>
                <c:pt idx="683">
                  <c:v>9.2186704193864252E-7</c:v>
                </c:pt>
                <c:pt idx="684">
                  <c:v>5.5363436302968979E-7</c:v>
                </c:pt>
                <c:pt idx="685">
                  <c:v>2.5299175939608249E-6</c:v>
                </c:pt>
                <c:pt idx="686">
                  <c:v>3.0579807500430584E-7</c:v>
                </c:pt>
                <c:pt idx="687">
                  <c:v>4.8327295303352104E-7</c:v>
                </c:pt>
                <c:pt idx="688">
                  <c:v>1.7222234809821682E-6</c:v>
                </c:pt>
                <c:pt idx="689">
                  <c:v>1.6543529990542618E-6</c:v>
                </c:pt>
                <c:pt idx="690">
                  <c:v>1.7920226299850205E-6</c:v>
                </c:pt>
                <c:pt idx="691">
                  <c:v>9.153957660146299E-7</c:v>
                </c:pt>
                <c:pt idx="692">
                  <c:v>9.5224072396150096E-7</c:v>
                </c:pt>
                <c:pt idx="693">
                  <c:v>3.5442784789552297E-6</c:v>
                </c:pt>
                <c:pt idx="694">
                  <c:v>5.0820547102148531E-7</c:v>
                </c:pt>
                <c:pt idx="695">
                  <c:v>1.8541253240300719E-6</c:v>
                </c:pt>
                <c:pt idx="696">
                  <c:v>1.2795277980615111E-6</c:v>
                </c:pt>
                <c:pt idx="697">
                  <c:v>4.2968932299913981E-6</c:v>
                </c:pt>
                <c:pt idx="698">
                  <c:v>7.0531114104710701E-7</c:v>
                </c:pt>
                <c:pt idx="699">
                  <c:v>9.6260129694769894E-7</c:v>
                </c:pt>
                <c:pt idx="700">
                  <c:v>1.2468995609538114E-6</c:v>
                </c:pt>
                <c:pt idx="701">
                  <c:v>5.9260689994289589E-7</c:v>
                </c:pt>
                <c:pt idx="702">
                  <c:v>2.6220834099888192E-6</c:v>
                </c:pt>
                <c:pt idx="703">
                  <c:v>4.496653130559052E-7</c:v>
                </c:pt>
                <c:pt idx="704">
                  <c:v>5.5204069839476437E-6</c:v>
                </c:pt>
                <c:pt idx="705">
                  <c:v>1.454828602049929E-6</c:v>
                </c:pt>
                <c:pt idx="706">
                  <c:v>1.7848775139839362E-6</c:v>
                </c:pt>
                <c:pt idx="707">
                  <c:v>1.1700003349801653E-6</c:v>
                </c:pt>
                <c:pt idx="708">
                  <c:v>1.0124236429476241E-6</c:v>
                </c:pt>
                <c:pt idx="709">
                  <c:v>1.2188435950122334E-6</c:v>
                </c:pt>
                <c:pt idx="710">
                  <c:v>3.0854208610264917E-6</c:v>
                </c:pt>
                <c:pt idx="711">
                  <c:v>6.0390513397124126E-7</c:v>
                </c:pt>
                <c:pt idx="712">
                  <c:v>1.2811974130499961E-6</c:v>
                </c:pt>
                <c:pt idx="713">
                  <c:v>3.8907340695004846E-7</c:v>
                </c:pt>
                <c:pt idx="714">
                  <c:v>5.9390071569964855E-6</c:v>
                </c:pt>
                <c:pt idx="715">
                  <c:v>1.2166234509436441E-6</c:v>
                </c:pt>
                <c:pt idx="716">
                  <c:v>6.8577376694634161E-7</c:v>
                </c:pt>
                <c:pt idx="717">
                  <c:v>3.1497260040680519E-6</c:v>
                </c:pt>
                <c:pt idx="718">
                  <c:v>2.9797401739983812E-6</c:v>
                </c:pt>
                <c:pt idx="719">
                  <c:v>8.1339052002249745E-7</c:v>
                </c:pt>
                <c:pt idx="720">
                  <c:v>8.0376525403380794E-7</c:v>
                </c:pt>
                <c:pt idx="721">
                  <c:v>2.4724390239327942E-6</c:v>
                </c:pt>
                <c:pt idx="722">
                  <c:v>1.6290172109734212E-6</c:v>
                </c:pt>
                <c:pt idx="723">
                  <c:v>7.81449828934913E-7</c:v>
                </c:pt>
                <c:pt idx="724">
                  <c:v>9.5160043201758737E-7</c:v>
                </c:pt>
                <c:pt idx="725">
                  <c:v>7.2079196698382593E-7</c:v>
                </c:pt>
                <c:pt idx="726">
                  <c:v>2.4060542889969941E-6</c:v>
                </c:pt>
                <c:pt idx="727">
                  <c:v>2.2473337790529687E-6</c:v>
                </c:pt>
                <c:pt idx="728">
                  <c:v>1.7034441130192618E-6</c:v>
                </c:pt>
                <c:pt idx="729">
                  <c:v>6.4302096006941068E-7</c:v>
                </c:pt>
                <c:pt idx="730">
                  <c:v>1.82178100303077E-6</c:v>
                </c:pt>
                <c:pt idx="731">
                  <c:v>1.050517455070124E-6</c:v>
                </c:pt>
                <c:pt idx="732">
                  <c:v>1.1801767759323004E-6</c:v>
                </c:pt>
                <c:pt idx="733">
                  <c:v>2.2189889999424456E-6</c:v>
                </c:pt>
                <c:pt idx="734">
                  <c:v>3.785750222959922E-6</c:v>
                </c:pt>
                <c:pt idx="735">
                  <c:v>9.1822335505753828E-7</c:v>
                </c:pt>
                <c:pt idx="736">
                  <c:v>8.8790655297544118E-7</c:v>
                </c:pt>
                <c:pt idx="737">
                  <c:v>1.8126846690336213E-6</c:v>
                </c:pt>
                <c:pt idx="738">
                  <c:v>1.856458464999386E-6</c:v>
                </c:pt>
                <c:pt idx="739">
                  <c:v>1.3360117370098155E-6</c:v>
                </c:pt>
                <c:pt idx="740">
                  <c:v>1.6429986999355651E-6</c:v>
                </c:pt>
                <c:pt idx="741">
                  <c:v>1.3532638949698173E-6</c:v>
                </c:pt>
                <c:pt idx="742">
                  <c:v>2.3254875380018858E-6</c:v>
                </c:pt>
                <c:pt idx="743">
                  <c:v>8.991867957064449E-6</c:v>
                </c:pt>
                <c:pt idx="744">
                  <c:v>5.44788604059933E-7</c:v>
                </c:pt>
                <c:pt idx="745">
                  <c:v>1.9514054599767489E-6</c:v>
                </c:pt>
                <c:pt idx="746">
                  <c:v>8.4248995293024076E-7</c:v>
                </c:pt>
                <c:pt idx="747">
                  <c:v>1.7279950850479521E-6</c:v>
                </c:pt>
                <c:pt idx="748">
                  <c:v>1.1334279639640996E-6</c:v>
                </c:pt>
                <c:pt idx="749">
                  <c:v>4.0988110549733519E-6</c:v>
                </c:pt>
                <c:pt idx="750">
                  <c:v>1.6896068349581193E-6</c:v>
                </c:pt>
                <c:pt idx="751">
                  <c:v>1.8153780459329072E-6</c:v>
                </c:pt>
                <c:pt idx="752">
                  <c:v>1.10421988793519E-6</c:v>
                </c:pt>
                <c:pt idx="753">
                  <c:v>8.391549632023083E-6</c:v>
                </c:pt>
                <c:pt idx="754">
                  <c:v>1.3679398540489299E-6</c:v>
                </c:pt>
                <c:pt idx="755">
                  <c:v>3.1762973800653192E-6</c:v>
                </c:pt>
                <c:pt idx="756">
                  <c:v>1.019459031965656E-6</c:v>
                </c:pt>
                <c:pt idx="757">
                  <c:v>8.9619416598907561E-7</c:v>
                </c:pt>
                <c:pt idx="758">
                  <c:v>2.0402234119387686E-6</c:v>
                </c:pt>
                <c:pt idx="759">
                  <c:v>1.7430261320328134E-6</c:v>
                </c:pt>
                <c:pt idx="760">
                  <c:v>4.0321235499618606E-6</c:v>
                </c:pt>
                <c:pt idx="761">
                  <c:v>1.4460370900337745E-6</c:v>
                </c:pt>
                <c:pt idx="762">
                  <c:v>1.6035324910035395E-6</c:v>
                </c:pt>
                <c:pt idx="763">
                  <c:v>1.4086720639738871E-6</c:v>
                </c:pt>
                <c:pt idx="764">
                  <c:v>1.7203101940310783E-6</c:v>
                </c:pt>
                <c:pt idx="765">
                  <c:v>1.0555468880113523E-6</c:v>
                </c:pt>
                <c:pt idx="766">
                  <c:v>2.5537231590533432E-6</c:v>
                </c:pt>
                <c:pt idx="767">
                  <c:v>1.625460591014875E-6</c:v>
                </c:pt>
                <c:pt idx="768">
                  <c:v>2.9606787259695089E-6</c:v>
                </c:pt>
                <c:pt idx="769">
                  <c:v>7.8701591604613288E-7</c:v>
                </c:pt>
                <c:pt idx="770">
                  <c:v>1.4928960240467919E-6</c:v>
                </c:pt>
                <c:pt idx="771">
                  <c:v>1.117544196063138E-6</c:v>
                </c:pt>
                <c:pt idx="772">
                  <c:v>1.4434099489335537E-6</c:v>
                </c:pt>
                <c:pt idx="773">
                  <c:v>7.6664469503384831E-7</c:v>
                </c:pt>
                <c:pt idx="774">
                  <c:v>2.833163793951606E-6</c:v>
                </c:pt>
                <c:pt idx="775">
                  <c:v>1.1504501340198271E-6</c:v>
                </c:pt>
                <c:pt idx="776">
                  <c:v>1.2557712609861956E-6</c:v>
                </c:pt>
                <c:pt idx="777">
                  <c:v>3.0819864379338984E-6</c:v>
                </c:pt>
                <c:pt idx="778">
                  <c:v>1.1904671980289593E-6</c:v>
                </c:pt>
                <c:pt idx="779">
                  <c:v>8.0904602896226034E-7</c:v>
                </c:pt>
                <c:pt idx="780">
                  <c:v>2.2362706279466274E-6</c:v>
                </c:pt>
                <c:pt idx="781">
                  <c:v>2.0144361690199789E-6</c:v>
                </c:pt>
                <c:pt idx="782">
                  <c:v>1.4401625999482859E-6</c:v>
                </c:pt>
                <c:pt idx="783">
                  <c:v>8.3982268293425744E-7</c:v>
                </c:pt>
                <c:pt idx="784">
                  <c:v>2.1882436479359182E-6</c:v>
                </c:pt>
                <c:pt idx="785">
                  <c:v>9.2070989197168519E-7</c:v>
                </c:pt>
                <c:pt idx="786">
                  <c:v>1.2887466350264305E-6</c:v>
                </c:pt>
                <c:pt idx="787">
                  <c:v>9.8266965693483783E-7</c:v>
                </c:pt>
                <c:pt idx="788">
                  <c:v>1.7501545480058726E-6</c:v>
                </c:pt>
                <c:pt idx="789">
                  <c:v>1.413112210002512E-6</c:v>
                </c:pt>
                <c:pt idx="790">
                  <c:v>2.5901655220650439E-6</c:v>
                </c:pt>
                <c:pt idx="791">
                  <c:v>1.4045618939917441E-6</c:v>
                </c:pt>
                <c:pt idx="792">
                  <c:v>1.7533337309316765E-6</c:v>
                </c:pt>
                <c:pt idx="793">
                  <c:v>2.2692235459942464E-6</c:v>
                </c:pt>
                <c:pt idx="794">
                  <c:v>2.5567772870260883E-6</c:v>
                </c:pt>
                <c:pt idx="795">
                  <c:v>1.6233496809547923E-6</c:v>
                </c:pt>
                <c:pt idx="796">
                  <c:v>8.9234643397163001E-7</c:v>
                </c:pt>
                <c:pt idx="797">
                  <c:v>2.4397041700297002E-6</c:v>
                </c:pt>
                <c:pt idx="798">
                  <c:v>1.4937602230702426E-6</c:v>
                </c:pt>
                <c:pt idx="799">
                  <c:v>1.5008613779343721E-6</c:v>
                </c:pt>
                <c:pt idx="800">
                  <c:v>1.2705922090106038E-6</c:v>
                </c:pt>
                <c:pt idx="801">
                  <c:v>2.3932481630595237E-6</c:v>
                </c:pt>
                <c:pt idx="802">
                  <c:v>1.8890823879758116E-6</c:v>
                </c:pt>
                <c:pt idx="803">
                  <c:v>4.0551429719926181E-6</c:v>
                </c:pt>
                <c:pt idx="804">
                  <c:v>8.4162226798412566E-7</c:v>
                </c:pt>
                <c:pt idx="805">
                  <c:v>6.5710541605313002E-7</c:v>
                </c:pt>
                <c:pt idx="806">
                  <c:v>5.9781902194800032E-7</c:v>
                </c:pt>
                <c:pt idx="807">
                  <c:v>1.5465834330541429E-6</c:v>
                </c:pt>
                <c:pt idx="808">
                  <c:v>1.2518743309897244E-6</c:v>
                </c:pt>
                <c:pt idx="809">
                  <c:v>9.7829820106199366E-7</c:v>
                </c:pt>
                <c:pt idx="810">
                  <c:v>2.2448062199487204E-6</c:v>
                </c:pt>
                <c:pt idx="811">
                  <c:v>1.2054570019870472E-6</c:v>
                </c:pt>
                <c:pt idx="812">
                  <c:v>4.1146740500153099E-7</c:v>
                </c:pt>
                <c:pt idx="813">
                  <c:v>2.4269854969816203E-6</c:v>
                </c:pt>
                <c:pt idx="814">
                  <c:v>9.8567160804919215E-7</c:v>
                </c:pt>
                <c:pt idx="815">
                  <c:v>6.6894399196826547E-7</c:v>
                </c:pt>
                <c:pt idx="816">
                  <c:v>6.7223114319858901E-6</c:v>
                </c:pt>
                <c:pt idx="817">
                  <c:v>2.2007104630006415E-6</c:v>
                </c:pt>
                <c:pt idx="818">
                  <c:v>1.4164907929625769E-6</c:v>
                </c:pt>
                <c:pt idx="819">
                  <c:v>1.6929879720351056E-6</c:v>
                </c:pt>
                <c:pt idx="820">
                  <c:v>9.974614090424487E-7</c:v>
                </c:pt>
                <c:pt idx="821">
                  <c:v>1.1813948100325441E-6</c:v>
                </c:pt>
                <c:pt idx="822">
                  <c:v>2.702757802950386E-6</c:v>
                </c:pt>
                <c:pt idx="823">
                  <c:v>1.5638913839666229E-6</c:v>
                </c:pt>
                <c:pt idx="824">
                  <c:v>1.7492846809830138E-6</c:v>
                </c:pt>
                <c:pt idx="825">
                  <c:v>1.2001587049326238E-6</c:v>
                </c:pt>
                <c:pt idx="826">
                  <c:v>2.4852638949823895E-6</c:v>
                </c:pt>
                <c:pt idx="827">
                  <c:v>4.6196334395176788E-7</c:v>
                </c:pt>
                <c:pt idx="828">
                  <c:v>1.5610520659947793E-6</c:v>
                </c:pt>
                <c:pt idx="829">
                  <c:v>1.2596457580116301E-6</c:v>
                </c:pt>
                <c:pt idx="830">
                  <c:v>1.0181802720410392E-6</c:v>
                </c:pt>
                <c:pt idx="831">
                  <c:v>2.0207713899367342E-6</c:v>
                </c:pt>
                <c:pt idx="832">
                  <c:v>6.0055362894218116E-7</c:v>
                </c:pt>
                <c:pt idx="833">
                  <c:v>1.1338242450165125E-6</c:v>
                </c:pt>
                <c:pt idx="834">
                  <c:v>1.6433240389801568E-6</c:v>
                </c:pt>
                <c:pt idx="835">
                  <c:v>9.2537152596606035E-7</c:v>
                </c:pt>
                <c:pt idx="836">
                  <c:v>1.4248747619660707E-6</c:v>
                </c:pt>
                <c:pt idx="837">
                  <c:v>2.1905752019790815E-6</c:v>
                </c:pt>
                <c:pt idx="838">
                  <c:v>4.834366228010381E-6</c:v>
                </c:pt>
                <c:pt idx="839">
                  <c:v>1.7015276820586699E-6</c:v>
                </c:pt>
                <c:pt idx="840">
                  <c:v>1.600921596036645E-6</c:v>
                </c:pt>
                <c:pt idx="841">
                  <c:v>1.8694279610542778E-6</c:v>
                </c:pt>
                <c:pt idx="842">
                  <c:v>8.0344549104438872E-7</c:v>
                </c:pt>
                <c:pt idx="843">
                  <c:v>1.9178622339666234E-6</c:v>
                </c:pt>
                <c:pt idx="844">
                  <c:v>8.7303889500845043E-7</c:v>
                </c:pt>
                <c:pt idx="845">
                  <c:v>1.7858108890322956E-6</c:v>
                </c:pt>
                <c:pt idx="846">
                  <c:v>1.9222796039741798E-6</c:v>
                </c:pt>
                <c:pt idx="847">
                  <c:v>2.2413506600571616E-6</c:v>
                </c:pt>
                <c:pt idx="848">
                  <c:v>1.1528292149876075E-6</c:v>
                </c:pt>
                <c:pt idx="849">
                  <c:v>5.5202751180161301E-6</c:v>
                </c:pt>
                <c:pt idx="850">
                  <c:v>1.0709456880420045E-6</c:v>
                </c:pt>
                <c:pt idx="851">
                  <c:v>1.1941773209400781E-6</c:v>
                </c:pt>
                <c:pt idx="852">
                  <c:v>8.1313565701180145E-7</c:v>
                </c:pt>
                <c:pt idx="853">
                  <c:v>1.4495876550313397E-6</c:v>
                </c:pt>
                <c:pt idx="854">
                  <c:v>1.7233536189564831E-6</c:v>
                </c:pt>
                <c:pt idx="855">
                  <c:v>1.5541218999715112E-6</c:v>
                </c:pt>
                <c:pt idx="856">
                  <c:v>5.9453802805364966E-7</c:v>
                </c:pt>
                <c:pt idx="857">
                  <c:v>1.4093541540205513E-6</c:v>
                </c:pt>
                <c:pt idx="858">
                  <c:v>5.6216894606109405E-7</c:v>
                </c:pt>
                <c:pt idx="859">
                  <c:v>2.2555956340397641E-6</c:v>
                </c:pt>
                <c:pt idx="860">
                  <c:v>6.8605646106334601E-7</c:v>
                </c:pt>
                <c:pt idx="861">
                  <c:v>7.7451654505012174E-7</c:v>
                </c:pt>
                <c:pt idx="862">
                  <c:v>1.8246008100675278E-6</c:v>
                </c:pt>
                <c:pt idx="863">
                  <c:v>1.0157789020581753E-6</c:v>
                </c:pt>
                <c:pt idx="864">
                  <c:v>9.0927350996139929E-7</c:v>
                </c:pt>
                <c:pt idx="865">
                  <c:v>1.3411311769573369E-6</c:v>
                </c:pt>
                <c:pt idx="866">
                  <c:v>1.4833290930482701E-6</c:v>
                </c:pt>
                <c:pt idx="867">
                  <c:v>2.4399725400314849E-6</c:v>
                </c:pt>
                <c:pt idx="868">
                  <c:v>1.2062723619976667E-6</c:v>
                </c:pt>
                <c:pt idx="869">
                  <c:v>8.8013446899993038E-6</c:v>
                </c:pt>
                <c:pt idx="870">
                  <c:v>2.0988879460048802E-6</c:v>
                </c:pt>
                <c:pt idx="871">
                  <c:v>1.7312922240364559E-6</c:v>
                </c:pt>
                <c:pt idx="872">
                  <c:v>1.2004064269888258E-6</c:v>
                </c:pt>
                <c:pt idx="873">
                  <c:v>1.1068873610042885E-6</c:v>
                </c:pt>
                <c:pt idx="874">
                  <c:v>7.9315357197629326E-7</c:v>
                </c:pt>
                <c:pt idx="875">
                  <c:v>1.847868789042198E-6</c:v>
                </c:pt>
                <c:pt idx="876">
                  <c:v>1.768725766027051E-6</c:v>
                </c:pt>
                <c:pt idx="877">
                  <c:v>3.3276395797088391E-7</c:v>
                </c:pt>
                <c:pt idx="878">
                  <c:v>1.1199846416047881E-5</c:v>
                </c:pt>
                <c:pt idx="879">
                  <c:v>7.757322779866654E-7</c:v>
                </c:pt>
                <c:pt idx="880">
                  <c:v>9.3745051103155946E-7</c:v>
                </c:pt>
                <c:pt idx="881">
                  <c:v>6.1275671299654324E-7</c:v>
                </c:pt>
                <c:pt idx="882">
                  <c:v>9.1366411098192906E-7</c:v>
                </c:pt>
                <c:pt idx="883">
                  <c:v>2.2969593250366002E-6</c:v>
                </c:pt>
                <c:pt idx="884">
                  <c:v>1.5419517400516752E-6</c:v>
                </c:pt>
                <c:pt idx="885">
                  <c:v>1.0075757160166197E-6</c:v>
                </c:pt>
                <c:pt idx="886">
                  <c:v>2.4192138450018819E-6</c:v>
                </c:pt>
                <c:pt idx="887">
                  <c:v>8.7186571803954396E-7</c:v>
                </c:pt>
                <c:pt idx="888">
                  <c:v>7.6328876303932897E-7</c:v>
                </c:pt>
                <c:pt idx="889">
                  <c:v>4.9679809805525231E-7</c:v>
                </c:pt>
                <c:pt idx="890">
                  <c:v>4.3122013440211214E-6</c:v>
                </c:pt>
                <c:pt idx="891">
                  <c:v>2.7911676899350457E-6</c:v>
                </c:pt>
                <c:pt idx="892">
                  <c:v>2.0473980430324565E-6</c:v>
                </c:pt>
                <c:pt idx="893">
                  <c:v>1.9609061290282268E-6</c:v>
                </c:pt>
                <c:pt idx="894">
                  <c:v>1.4981422509663439E-6</c:v>
                </c:pt>
                <c:pt idx="895">
                  <c:v>5.5434511295971045E-7</c:v>
                </c:pt>
                <c:pt idx="896">
                  <c:v>1.3371958540631144E-6</c:v>
                </c:pt>
                <c:pt idx="897">
                  <c:v>7.1683036594549978E-7</c:v>
                </c:pt>
                <c:pt idx="898">
                  <c:v>2.762772257938206E-6</c:v>
                </c:pt>
                <c:pt idx="899">
                  <c:v>5.0770132503430554E-7</c:v>
                </c:pt>
                <c:pt idx="900">
                  <c:v>1.7687289940226984E-6</c:v>
                </c:pt>
                <c:pt idx="901">
                  <c:v>2.3392012680290078E-6</c:v>
                </c:pt>
                <c:pt idx="902">
                  <c:v>9.0258777106555659E-7</c:v>
                </c:pt>
                <c:pt idx="903">
                  <c:v>1.4502640749469765E-6</c:v>
                </c:pt>
                <c:pt idx="904">
                  <c:v>6.4984281195279674E-7</c:v>
                </c:pt>
                <c:pt idx="905">
                  <c:v>1.2244161449359627E-6</c:v>
                </c:pt>
                <c:pt idx="906">
                  <c:v>3.3729320293218797E-7</c:v>
                </c:pt>
                <c:pt idx="907">
                  <c:v>1.2657095730617177E-6</c:v>
                </c:pt>
                <c:pt idx="908">
                  <c:v>1.4065484199932196E-6</c:v>
                </c:pt>
                <c:pt idx="909">
                  <c:v>4.6864435404359119E-7</c:v>
                </c:pt>
                <c:pt idx="910">
                  <c:v>1.4904328179454775E-6</c:v>
                </c:pt>
                <c:pt idx="911">
                  <c:v>4.9557884594264707E-7</c:v>
                </c:pt>
                <c:pt idx="912">
                  <c:v>7.0472652950570861E-6</c:v>
                </c:pt>
                <c:pt idx="913">
                  <c:v>1.2480235540124362E-6</c:v>
                </c:pt>
                <c:pt idx="914">
                  <c:v>2.5249094019841408E-6</c:v>
                </c:pt>
                <c:pt idx="915">
                  <c:v>1.5517922480512461E-6</c:v>
                </c:pt>
                <c:pt idx="916">
                  <c:v>1.4888059830298103E-6</c:v>
                </c:pt>
                <c:pt idx="917">
                  <c:v>1.0616935699658865E-6</c:v>
                </c:pt>
                <c:pt idx="918">
                  <c:v>1.1877214220135138E-6</c:v>
                </c:pt>
                <c:pt idx="919">
                  <c:v>8.0051844406625872E-7</c:v>
                </c:pt>
                <c:pt idx="920">
                  <c:v>2.9525801670615781E-6</c:v>
                </c:pt>
                <c:pt idx="921">
                  <c:v>1.699265758929873E-6</c:v>
                </c:pt>
                <c:pt idx="922">
                  <c:v>7.4962121104249867E-7</c:v>
                </c:pt>
                <c:pt idx="923">
                  <c:v>3.1844340119846641E-6</c:v>
                </c:pt>
                <c:pt idx="924">
                  <c:v>1.7136565580244699E-6</c:v>
                </c:pt>
                <c:pt idx="925">
                  <c:v>5.2900954500501246E-7</c:v>
                </c:pt>
                <c:pt idx="926">
                  <c:v>1.5524206230566105E-6</c:v>
                </c:pt>
                <c:pt idx="927">
                  <c:v>2.0517646250084452E-6</c:v>
                </c:pt>
                <c:pt idx="928">
                  <c:v>8.3418126905599154E-7</c:v>
                </c:pt>
                <c:pt idx="929">
                  <c:v>1.098906778054245E-6</c:v>
                </c:pt>
                <c:pt idx="930">
                  <c:v>2.2379948049433675E-6</c:v>
                </c:pt>
                <c:pt idx="931">
                  <c:v>2.1406463790185632E-6</c:v>
                </c:pt>
                <c:pt idx="932">
                  <c:v>1.7928211360640524E-6</c:v>
                </c:pt>
                <c:pt idx="933">
                  <c:v>8.2826896701249623E-7</c:v>
                </c:pt>
                <c:pt idx="934">
                  <c:v>2.8856035859803434E-6</c:v>
                </c:pt>
                <c:pt idx="935">
                  <c:v>1.767084790031962E-6</c:v>
                </c:pt>
                <c:pt idx="936">
                  <c:v>1.7251664519335508E-6</c:v>
                </c:pt>
                <c:pt idx="937">
                  <c:v>5.1147112699823084E-7</c:v>
                </c:pt>
                <c:pt idx="938">
                  <c:v>7.2413211000821769E-7</c:v>
                </c:pt>
                <c:pt idx="939">
                  <c:v>1.202291465034478E-6</c:v>
                </c:pt>
                <c:pt idx="940">
                  <c:v>7.6748183403197065E-7</c:v>
                </c:pt>
                <c:pt idx="941">
                  <c:v>7.6135840103575094E-7</c:v>
                </c:pt>
                <c:pt idx="942">
                  <c:v>2.8309873289345067E-6</c:v>
                </c:pt>
                <c:pt idx="943">
                  <c:v>2.2241409530465811E-6</c:v>
                </c:pt>
                <c:pt idx="944">
                  <c:v>1.337957344986769E-6</c:v>
                </c:pt>
                <c:pt idx="945">
                  <c:v>3.5388287659543621E-6</c:v>
                </c:pt>
                <c:pt idx="946">
                  <c:v>5.431512130371659E-7</c:v>
                </c:pt>
                <c:pt idx="947">
                  <c:v>8.3140382220392781E-6</c:v>
                </c:pt>
                <c:pt idx="948">
                  <c:v>1.1882963640630405E-6</c:v>
                </c:pt>
                <c:pt idx="949">
                  <c:v>6.0014075749848177E-6</c:v>
                </c:pt>
                <c:pt idx="950">
                  <c:v>1.7794229600554039E-6</c:v>
                </c:pt>
                <c:pt idx="951">
                  <c:v>2.9510190789494657E-6</c:v>
                </c:pt>
                <c:pt idx="952">
                  <c:v>2.1453890539646708E-6</c:v>
                </c:pt>
                <c:pt idx="953">
                  <c:v>2.2215357509480896E-6</c:v>
                </c:pt>
                <c:pt idx="954">
                  <c:v>1.2525608319435885E-6</c:v>
                </c:pt>
                <c:pt idx="955">
                  <c:v>1.1691027160054571E-6</c:v>
                </c:pt>
                <c:pt idx="956">
                  <c:v>1.4892842989411301E-6</c:v>
                </c:pt>
                <c:pt idx="957">
                  <c:v>1.5266395989499421E-6</c:v>
                </c:pt>
                <c:pt idx="958">
                  <c:v>1.4865834279476124E-6</c:v>
                </c:pt>
                <c:pt idx="959">
                  <c:v>2.2160475630528255E-6</c:v>
                </c:pt>
                <c:pt idx="960">
                  <c:v>9.9973719997592794E-7</c:v>
                </c:pt>
                <c:pt idx="961">
                  <c:v>1.4904646579338987E-6</c:v>
                </c:pt>
                <c:pt idx="962">
                  <c:v>1.0670462920359113E-6</c:v>
                </c:pt>
                <c:pt idx="963">
                  <c:v>2.2660799659490808E-6</c:v>
                </c:pt>
                <c:pt idx="964">
                  <c:v>8.8936945104479168E-7</c:v>
                </c:pt>
                <c:pt idx="965">
                  <c:v>1.131227347030972E-6</c:v>
                </c:pt>
                <c:pt idx="966">
                  <c:v>2.7264416270611564E-6</c:v>
                </c:pt>
                <c:pt idx="967">
                  <c:v>1.4452517700647183E-6</c:v>
                </c:pt>
                <c:pt idx="968">
                  <c:v>1.1127787810494309E-6</c:v>
                </c:pt>
                <c:pt idx="969">
                  <c:v>2.3233799279864891E-6</c:v>
                </c:pt>
                <c:pt idx="970">
                  <c:v>1.6519535100201254E-6</c:v>
                </c:pt>
                <c:pt idx="971">
                  <c:v>1.2786459589619927E-6</c:v>
                </c:pt>
                <c:pt idx="972">
                  <c:v>3.7713488450208474E-6</c:v>
                </c:pt>
                <c:pt idx="973">
                  <c:v>1.4469943670292195E-6</c:v>
                </c:pt>
                <c:pt idx="974">
                  <c:v>2.023241001012378E-6</c:v>
                </c:pt>
                <c:pt idx="975">
                  <c:v>8.9053939106520708E-7</c:v>
                </c:pt>
                <c:pt idx="976">
                  <c:v>1.5606997770589737E-6</c:v>
                </c:pt>
                <c:pt idx="977">
                  <c:v>1.8609230789934423E-6</c:v>
                </c:pt>
                <c:pt idx="978">
                  <c:v>1.1152115760637625E-6</c:v>
                </c:pt>
                <c:pt idx="979">
                  <c:v>7.6338966195521901E-7</c:v>
                </c:pt>
                <c:pt idx="980">
                  <c:v>1.7050733049472957E-6</c:v>
                </c:pt>
                <c:pt idx="981">
                  <c:v>7.9277629197349912E-7</c:v>
                </c:pt>
                <c:pt idx="982">
                  <c:v>2.4858071880373815E-6</c:v>
                </c:pt>
                <c:pt idx="983">
                  <c:v>5.1534796199348609E-7</c:v>
                </c:pt>
                <c:pt idx="984">
                  <c:v>1.3857720360022143E-6</c:v>
                </c:pt>
                <c:pt idx="985">
                  <c:v>2.1287422480043122E-6</c:v>
                </c:pt>
                <c:pt idx="986">
                  <c:v>1.6440327169675646E-6</c:v>
                </c:pt>
                <c:pt idx="987">
                  <c:v>4.2777347005085333E-7</c:v>
                </c:pt>
                <c:pt idx="988">
                  <c:v>1.7348161600239173E-6</c:v>
                </c:pt>
                <c:pt idx="989">
                  <c:v>1.1153911580663613E-6</c:v>
                </c:pt>
                <c:pt idx="990">
                  <c:v>2.6896115819852289E-6</c:v>
                </c:pt>
                <c:pt idx="991">
                  <c:v>1.4509855469668829E-6</c:v>
                </c:pt>
                <c:pt idx="992">
                  <c:v>1.0391415480626187E-6</c:v>
                </c:pt>
                <c:pt idx="993">
                  <c:v>2.3841106329314353E-6</c:v>
                </c:pt>
                <c:pt idx="994">
                  <c:v>3.7052943049786902E-6</c:v>
                </c:pt>
                <c:pt idx="995">
                  <c:v>7.5307458700990771E-7</c:v>
                </c:pt>
                <c:pt idx="996">
                  <c:v>1.6878050429625147E-6</c:v>
                </c:pt>
                <c:pt idx="997">
                  <c:v>1.9960740830526956E-6</c:v>
                </c:pt>
                <c:pt idx="998">
                  <c:v>2.337197166042427E-6</c:v>
                </c:pt>
                <c:pt idx="999">
                  <c:v>2.2275427349427532E-6</c:v>
                </c:pt>
              </c:numCache>
            </c:numRef>
          </c:yVal>
        </c:ser>
        <c:ser>
          <c:idx val="0"/>
          <c:order val="1"/>
          <c:tx>
            <c:strRef>
              <c:f>'Five day dietary records -Three'!$AO$3</c:f>
              <c:strCache>
                <c:ptCount val="1"/>
                <c:pt idx="0">
                  <c:v>Six months</c:v>
                </c:pt>
              </c:strCache>
            </c:strRef>
          </c:tx>
          <c:spPr>
            <a:ln w="28575">
              <a:noFill/>
            </a:ln>
          </c:spPr>
          <c:marker>
            <c:symbol val="diamond"/>
            <c:size val="7"/>
            <c:spPr>
              <a:solidFill>
                <a:srgbClr val="3333CC">
                  <a:alpha val="30000"/>
                </a:srgbClr>
              </a:solidFill>
              <a:ln>
                <a:solidFill>
                  <a:schemeClr val="accent6"/>
                </a:solidFill>
              </a:ln>
            </c:spPr>
          </c:marker>
          <c:xVal>
            <c:numRef>
              <c:f>'Five day dietary records -Three'!$AN$4:$AN$1003</c:f>
              <c:numCache>
                <c:formatCode>0.00E+00</c:formatCode>
                <c:ptCount val="1000"/>
                <c:pt idx="0">
                  <c:v>1.6500000000000066E-6</c:v>
                </c:pt>
                <c:pt idx="1">
                  <c:v>1.6500000000000066E-6</c:v>
                </c:pt>
                <c:pt idx="2" formatCode="General">
                  <c:v>1.2650000000000025E-5</c:v>
                </c:pt>
                <c:pt idx="3">
                  <c:v>8.3300000000000287E-6</c:v>
                </c:pt>
                <c:pt idx="4">
                  <c:v>3.1700000000000095E-6</c:v>
                </c:pt>
                <c:pt idx="5">
                  <c:v>1.4300000000000041E-6</c:v>
                </c:pt>
                <c:pt idx="6">
                  <c:v>1.6500000000000066E-6</c:v>
                </c:pt>
                <c:pt idx="7" formatCode="General">
                  <c:v>1.1170000000000027E-5</c:v>
                </c:pt>
                <c:pt idx="8">
                  <c:v>3.1000000000000083E-5</c:v>
                </c:pt>
                <c:pt idx="9">
                  <c:v>7.080000000000022E-6</c:v>
                </c:pt>
                <c:pt idx="10">
                  <c:v>3.9200000000000099E-6</c:v>
                </c:pt>
                <c:pt idx="11">
                  <c:v>3.0900000000000077E-6</c:v>
                </c:pt>
                <c:pt idx="12">
                  <c:v>4.1000000000000099E-6</c:v>
                </c:pt>
                <c:pt idx="13">
                  <c:v>2.2100000000000064E-6</c:v>
                </c:pt>
                <c:pt idx="14">
                  <c:v>3.1700000000000095E-6</c:v>
                </c:pt>
                <c:pt idx="15">
                  <c:v>1.990000000000006E-5</c:v>
                </c:pt>
                <c:pt idx="16">
                  <c:v>1.9800000000000068E-5</c:v>
                </c:pt>
                <c:pt idx="17" formatCode="General">
                  <c:v>0</c:v>
                </c:pt>
                <c:pt idx="18">
                  <c:v>3.1200000000000099E-6</c:v>
                </c:pt>
                <c:pt idx="19">
                  <c:v>9.8200000000000313E-6</c:v>
                </c:pt>
                <c:pt idx="20">
                  <c:v>4.3900000000000122E-7</c:v>
                </c:pt>
                <c:pt idx="21" formatCode="General">
                  <c:v>0</c:v>
                </c:pt>
                <c:pt idx="22">
                  <c:v>9.5900000000000285E-6</c:v>
                </c:pt>
                <c:pt idx="23">
                  <c:v>1.4300000000000041E-6</c:v>
                </c:pt>
                <c:pt idx="24">
                  <c:v>2.870000000000005E-5</c:v>
                </c:pt>
                <c:pt idx="25">
                  <c:v>3.9200000000000099E-6</c:v>
                </c:pt>
                <c:pt idx="26">
                  <c:v>5.1400000000000091E-5</c:v>
                </c:pt>
                <c:pt idx="27">
                  <c:v>1.0600000000000034E-5</c:v>
                </c:pt>
                <c:pt idx="28">
                  <c:v>8.3300000000000287E-6</c:v>
                </c:pt>
                <c:pt idx="29">
                  <c:v>1.7400000000000066E-7</c:v>
                </c:pt>
                <c:pt idx="30">
                  <c:v>2.220000000000008E-6</c:v>
                </c:pt>
                <c:pt idx="31">
                  <c:v>4.8200000000000013E-5</c:v>
                </c:pt>
                <c:pt idx="32">
                  <c:v>1.7400000000000066E-7</c:v>
                </c:pt>
                <c:pt idx="33" formatCode="General">
                  <c:v>0</c:v>
                </c:pt>
                <c:pt idx="34" formatCode="General">
                  <c:v>0</c:v>
                </c:pt>
                <c:pt idx="35">
                  <c:v>1.8500000000000057E-5</c:v>
                </c:pt>
                <c:pt idx="36">
                  <c:v>3.1800000000000116E-5</c:v>
                </c:pt>
                <c:pt idx="37">
                  <c:v>4.1400000000000024E-5</c:v>
                </c:pt>
                <c:pt idx="38" formatCode="General">
                  <c:v>1.3456000000000001E-4</c:v>
                </c:pt>
                <c:pt idx="39">
                  <c:v>2.1500000000000045E-5</c:v>
                </c:pt>
                <c:pt idx="40" formatCode="General">
                  <c:v>1.3530000000000028E-4</c:v>
                </c:pt>
                <c:pt idx="41" formatCode="General">
                  <c:v>0</c:v>
                </c:pt>
                <c:pt idx="42" formatCode="General">
                  <c:v>0</c:v>
                </c:pt>
                <c:pt idx="43">
                  <c:v>2.8200000000000055E-5</c:v>
                </c:pt>
                <c:pt idx="44" formatCode="General">
                  <c:v>0</c:v>
                </c:pt>
                <c:pt idx="45">
                  <c:v>1.0600000000000036E-6</c:v>
                </c:pt>
                <c:pt idx="46">
                  <c:v>3.0900000000000077E-6</c:v>
                </c:pt>
                <c:pt idx="47" formatCode="General">
                  <c:v>0</c:v>
                </c:pt>
                <c:pt idx="48">
                  <c:v>9.5900000000000285E-6</c:v>
                </c:pt>
                <c:pt idx="49">
                  <c:v>3.9200000000000099E-6</c:v>
                </c:pt>
                <c:pt idx="50">
                  <c:v>8.7000000000000303E-8</c:v>
                </c:pt>
                <c:pt idx="51">
                  <c:v>3.9200000000000099E-6</c:v>
                </c:pt>
                <c:pt idx="52" formatCode="General">
                  <c:v>1.2650000000000025E-5</c:v>
                </c:pt>
                <c:pt idx="53">
                  <c:v>2.8300000000000044E-5</c:v>
                </c:pt>
                <c:pt idx="54">
                  <c:v>9.4400000000000231E-6</c:v>
                </c:pt>
                <c:pt idx="55">
                  <c:v>1.4700000000000037E-5</c:v>
                </c:pt>
                <c:pt idx="56" formatCode="General">
                  <c:v>1.240000000000003E-5</c:v>
                </c:pt>
                <c:pt idx="57">
                  <c:v>4.6800000000000133E-7</c:v>
                </c:pt>
                <c:pt idx="58">
                  <c:v>3.9200000000000099E-6</c:v>
                </c:pt>
                <c:pt idx="59">
                  <c:v>1.010000000000003E-6</c:v>
                </c:pt>
                <c:pt idx="60">
                  <c:v>9.1500000000000293E-6</c:v>
                </c:pt>
                <c:pt idx="61">
                  <c:v>3.3600000000000093E-6</c:v>
                </c:pt>
                <c:pt idx="62">
                  <c:v>3.3400000000000073E-5</c:v>
                </c:pt>
                <c:pt idx="63" formatCode="General">
                  <c:v>0</c:v>
                </c:pt>
                <c:pt idx="64">
                  <c:v>2.0000000000000046E-5</c:v>
                </c:pt>
                <c:pt idx="65">
                  <c:v>6.9200000000000151E-5</c:v>
                </c:pt>
                <c:pt idx="66">
                  <c:v>1.010000000000003E-6</c:v>
                </c:pt>
                <c:pt idx="67">
                  <c:v>2.1500000000000045E-5</c:v>
                </c:pt>
                <c:pt idx="68">
                  <c:v>1.6500000000000066E-6</c:v>
                </c:pt>
                <c:pt idx="69">
                  <c:v>2.1500000000000045E-5</c:v>
                </c:pt>
                <c:pt idx="70">
                  <c:v>8.630000000000019E-6</c:v>
                </c:pt>
                <c:pt idx="71">
                  <c:v>7.6200000000000143E-6</c:v>
                </c:pt>
                <c:pt idx="72">
                  <c:v>3.1700000000000095E-6</c:v>
                </c:pt>
                <c:pt idx="73">
                  <c:v>3.1700000000000095E-6</c:v>
                </c:pt>
                <c:pt idx="74">
                  <c:v>4.1300000000000096E-5</c:v>
                </c:pt>
                <c:pt idx="75" formatCode="General">
                  <c:v>0</c:v>
                </c:pt>
                <c:pt idx="76">
                  <c:v>1.0600000000000036E-6</c:v>
                </c:pt>
                <c:pt idx="77">
                  <c:v>3.9200000000000099E-6</c:v>
                </c:pt>
                <c:pt idx="78">
                  <c:v>3.3600000000000093E-6</c:v>
                </c:pt>
                <c:pt idx="79">
                  <c:v>2.8300000000000044E-5</c:v>
                </c:pt>
                <c:pt idx="80">
                  <c:v>9.6500000000000279E-6</c:v>
                </c:pt>
                <c:pt idx="81" formatCode="General">
                  <c:v>1.1170000000000027E-5</c:v>
                </c:pt>
                <c:pt idx="82">
                  <c:v>3.3600000000000093E-6</c:v>
                </c:pt>
                <c:pt idx="83" formatCode="General">
                  <c:v>1.3641000000000036E-4</c:v>
                </c:pt>
                <c:pt idx="84">
                  <c:v>3.1700000000000095E-6</c:v>
                </c:pt>
                <c:pt idx="85">
                  <c:v>4.8700000000000152E-6</c:v>
                </c:pt>
                <c:pt idx="86">
                  <c:v>3.9200000000000099E-6</c:v>
                </c:pt>
                <c:pt idx="87">
                  <c:v>4.8200000000000013E-5</c:v>
                </c:pt>
                <c:pt idx="88" formatCode="General">
                  <c:v>1.3393000000000001E-4</c:v>
                </c:pt>
                <c:pt idx="89">
                  <c:v>1.0699999999999999E-5</c:v>
                </c:pt>
                <c:pt idx="90" formatCode="General">
                  <c:v>0</c:v>
                </c:pt>
                <c:pt idx="91" formatCode="General">
                  <c:v>0</c:v>
                </c:pt>
                <c:pt idx="92">
                  <c:v>3.9700000000000086E-6</c:v>
                </c:pt>
                <c:pt idx="93">
                  <c:v>2.1500000000000045E-5</c:v>
                </c:pt>
                <c:pt idx="94" formatCode="General">
                  <c:v>0</c:v>
                </c:pt>
                <c:pt idx="95">
                  <c:v>3.1700000000000095E-6</c:v>
                </c:pt>
                <c:pt idx="96">
                  <c:v>1.6500000000000066E-6</c:v>
                </c:pt>
                <c:pt idx="97">
                  <c:v>9.5900000000000285E-6</c:v>
                </c:pt>
                <c:pt idx="98">
                  <c:v>3.2100000000000069E-5</c:v>
                </c:pt>
                <c:pt idx="99">
                  <c:v>4.4900000000000129E-6</c:v>
                </c:pt>
                <c:pt idx="100">
                  <c:v>3.1700000000000095E-6</c:v>
                </c:pt>
                <c:pt idx="101">
                  <c:v>8.7000000000000303E-8</c:v>
                </c:pt>
                <c:pt idx="102">
                  <c:v>3.370000000000006E-5</c:v>
                </c:pt>
                <c:pt idx="103">
                  <c:v>3.9200000000000099E-6</c:v>
                </c:pt>
                <c:pt idx="104">
                  <c:v>1.7400000000000066E-7</c:v>
                </c:pt>
                <c:pt idx="105">
                  <c:v>4.4400000000000137E-5</c:v>
                </c:pt>
                <c:pt idx="106" formatCode="General">
                  <c:v>0</c:v>
                </c:pt>
                <c:pt idx="107">
                  <c:v>3.1700000000000095E-6</c:v>
                </c:pt>
                <c:pt idx="108">
                  <c:v>3.1700000000000095E-6</c:v>
                </c:pt>
                <c:pt idx="109">
                  <c:v>2.1500000000000045E-5</c:v>
                </c:pt>
                <c:pt idx="110">
                  <c:v>3.0700000000000062E-5</c:v>
                </c:pt>
                <c:pt idx="111" formatCode="General">
                  <c:v>0</c:v>
                </c:pt>
                <c:pt idx="112">
                  <c:v>1.6500000000000066E-6</c:v>
                </c:pt>
                <c:pt idx="113" formatCode="General">
                  <c:v>1.9633000000000047E-4</c:v>
                </c:pt>
                <c:pt idx="114">
                  <c:v>7.4000000000000227E-5</c:v>
                </c:pt>
                <c:pt idx="115">
                  <c:v>3.3600000000000093E-6</c:v>
                </c:pt>
                <c:pt idx="116">
                  <c:v>4.1000000000000099E-6</c:v>
                </c:pt>
                <c:pt idx="117">
                  <c:v>8.7000000000000303E-8</c:v>
                </c:pt>
                <c:pt idx="118">
                  <c:v>8.7000000000000303E-8</c:v>
                </c:pt>
                <c:pt idx="119">
                  <c:v>3.3600000000000093E-6</c:v>
                </c:pt>
                <c:pt idx="120">
                  <c:v>7.4700000000000276E-6</c:v>
                </c:pt>
                <c:pt idx="121">
                  <c:v>1.1700000000000051E-6</c:v>
                </c:pt>
                <c:pt idx="122">
                  <c:v>9.3600000000000391E-6</c:v>
                </c:pt>
                <c:pt idx="123">
                  <c:v>1.6500000000000066E-6</c:v>
                </c:pt>
                <c:pt idx="124" formatCode="General">
                  <c:v>1.5065000000000027E-4</c:v>
                </c:pt>
                <c:pt idx="125">
                  <c:v>1.010000000000003E-6</c:v>
                </c:pt>
                <c:pt idx="126" formatCode="General">
                  <c:v>1.3093999999999999E-4</c:v>
                </c:pt>
                <c:pt idx="127">
                  <c:v>5.18000000000001E-5</c:v>
                </c:pt>
                <c:pt idx="128">
                  <c:v>8.3300000000000287E-6</c:v>
                </c:pt>
                <c:pt idx="129">
                  <c:v>3.0900000000000077E-6</c:v>
                </c:pt>
                <c:pt idx="130">
                  <c:v>4.8200000000000013E-5</c:v>
                </c:pt>
                <c:pt idx="131" formatCode="General">
                  <c:v>0</c:v>
                </c:pt>
                <c:pt idx="132">
                  <c:v>8.7000000000000303E-8</c:v>
                </c:pt>
                <c:pt idx="133" formatCode="General">
                  <c:v>0</c:v>
                </c:pt>
                <c:pt idx="134">
                  <c:v>3.3400000000000073E-5</c:v>
                </c:pt>
                <c:pt idx="135">
                  <c:v>3.1700000000000095E-6</c:v>
                </c:pt>
                <c:pt idx="136">
                  <c:v>3.0700000000000062E-5</c:v>
                </c:pt>
                <c:pt idx="137" formatCode="General">
                  <c:v>0</c:v>
                </c:pt>
                <c:pt idx="138">
                  <c:v>2.2800000000000076E-5</c:v>
                </c:pt>
                <c:pt idx="139" formatCode="General">
                  <c:v>0</c:v>
                </c:pt>
                <c:pt idx="140" formatCode="General">
                  <c:v>1.1500000000000044E-5</c:v>
                </c:pt>
                <c:pt idx="141" formatCode="General">
                  <c:v>0</c:v>
                </c:pt>
                <c:pt idx="142">
                  <c:v>9.3600000000000391E-6</c:v>
                </c:pt>
                <c:pt idx="143">
                  <c:v>1.010000000000003E-6</c:v>
                </c:pt>
                <c:pt idx="144">
                  <c:v>3.0900000000000077E-6</c:v>
                </c:pt>
                <c:pt idx="145" formatCode="General">
                  <c:v>5.4000000000000161E-5</c:v>
                </c:pt>
                <c:pt idx="146">
                  <c:v>3.0900000000000077E-6</c:v>
                </c:pt>
                <c:pt idx="147">
                  <c:v>4.8700000000000152E-6</c:v>
                </c:pt>
                <c:pt idx="148">
                  <c:v>1.8500000000000057E-5</c:v>
                </c:pt>
                <c:pt idx="149">
                  <c:v>1.0300000000000027E-5</c:v>
                </c:pt>
                <c:pt idx="150">
                  <c:v>3.1400000000000079E-5</c:v>
                </c:pt>
                <c:pt idx="151">
                  <c:v>4.0200000000000089E-6</c:v>
                </c:pt>
                <c:pt idx="152" formatCode="General">
                  <c:v>0</c:v>
                </c:pt>
                <c:pt idx="153">
                  <c:v>1.1700000000000051E-6</c:v>
                </c:pt>
                <c:pt idx="154">
                  <c:v>1.010000000000003E-6</c:v>
                </c:pt>
                <c:pt idx="155">
                  <c:v>3.1200000000000099E-6</c:v>
                </c:pt>
                <c:pt idx="156" formatCode="General">
                  <c:v>2.9830000000000089E-5</c:v>
                </c:pt>
                <c:pt idx="157">
                  <c:v>8.3300000000000287E-6</c:v>
                </c:pt>
                <c:pt idx="158">
                  <c:v>1.9500000000000076E-6</c:v>
                </c:pt>
                <c:pt idx="159">
                  <c:v>1.4100000000000029E-5</c:v>
                </c:pt>
                <c:pt idx="160">
                  <c:v>1.4300000000000041E-6</c:v>
                </c:pt>
                <c:pt idx="161">
                  <c:v>1.7400000000000066E-7</c:v>
                </c:pt>
                <c:pt idx="162" formatCode="General">
                  <c:v>1.3393000000000001E-4</c:v>
                </c:pt>
                <c:pt idx="163">
                  <c:v>1.6500000000000066E-6</c:v>
                </c:pt>
                <c:pt idx="164">
                  <c:v>1.5299999999999999E-5</c:v>
                </c:pt>
                <c:pt idx="165" formatCode="General">
                  <c:v>0</c:v>
                </c:pt>
                <c:pt idx="166">
                  <c:v>1.010000000000003E-6</c:v>
                </c:pt>
                <c:pt idx="167">
                  <c:v>1.010000000000003E-6</c:v>
                </c:pt>
                <c:pt idx="168">
                  <c:v>1.010000000000003E-6</c:v>
                </c:pt>
                <c:pt idx="169" formatCode="General">
                  <c:v>5.4430000000000162E-5</c:v>
                </c:pt>
                <c:pt idx="170">
                  <c:v>7.4000000000000227E-5</c:v>
                </c:pt>
                <c:pt idx="171">
                  <c:v>1.6500000000000066E-6</c:v>
                </c:pt>
                <c:pt idx="172">
                  <c:v>1.7400000000000052E-6</c:v>
                </c:pt>
                <c:pt idx="173" formatCode="General">
                  <c:v>0</c:v>
                </c:pt>
                <c:pt idx="174" formatCode="General">
                  <c:v>1.3637999999999999E-4</c:v>
                </c:pt>
                <c:pt idx="175">
                  <c:v>3.1200000000000099E-6</c:v>
                </c:pt>
                <c:pt idx="176">
                  <c:v>4.910000000000013E-5</c:v>
                </c:pt>
                <c:pt idx="177">
                  <c:v>1.8500000000000057E-5</c:v>
                </c:pt>
                <c:pt idx="178">
                  <c:v>2.1500000000000045E-5</c:v>
                </c:pt>
                <c:pt idx="179" formatCode="General">
                  <c:v>0</c:v>
                </c:pt>
                <c:pt idx="180">
                  <c:v>3.9200000000000099E-6</c:v>
                </c:pt>
                <c:pt idx="181">
                  <c:v>1.4300000000000041E-6</c:v>
                </c:pt>
                <c:pt idx="182">
                  <c:v>1.960000000000006E-5</c:v>
                </c:pt>
                <c:pt idx="183" formatCode="General">
                  <c:v>0</c:v>
                </c:pt>
                <c:pt idx="184">
                  <c:v>3.1700000000000095E-6</c:v>
                </c:pt>
                <c:pt idx="185">
                  <c:v>6.1000000000000127E-6</c:v>
                </c:pt>
                <c:pt idx="186">
                  <c:v>7.4700000000000276E-6</c:v>
                </c:pt>
                <c:pt idx="187" formatCode="General">
                  <c:v>0</c:v>
                </c:pt>
                <c:pt idx="188">
                  <c:v>3.0900000000000077E-6</c:v>
                </c:pt>
                <c:pt idx="189" formatCode="General">
                  <c:v>1.2650000000000025E-5</c:v>
                </c:pt>
                <c:pt idx="190">
                  <c:v>3.1200000000000099E-6</c:v>
                </c:pt>
                <c:pt idx="191" formatCode="General">
                  <c:v>0</c:v>
                </c:pt>
                <c:pt idx="192">
                  <c:v>3.1700000000000095E-6</c:v>
                </c:pt>
                <c:pt idx="193">
                  <c:v>4.8200000000000013E-5</c:v>
                </c:pt>
                <c:pt idx="194" formatCode="General">
                  <c:v>0</c:v>
                </c:pt>
                <c:pt idx="195">
                  <c:v>4.1000000000000099E-6</c:v>
                </c:pt>
                <c:pt idx="196" formatCode="General">
                  <c:v>0</c:v>
                </c:pt>
                <c:pt idx="197" formatCode="General">
                  <c:v>0</c:v>
                </c:pt>
                <c:pt idx="198" formatCode="General">
                  <c:v>0</c:v>
                </c:pt>
                <c:pt idx="199">
                  <c:v>3.9200000000000099E-6</c:v>
                </c:pt>
                <c:pt idx="200" formatCode="General">
                  <c:v>7.9580000000000197E-5</c:v>
                </c:pt>
                <c:pt idx="201">
                  <c:v>3.1700000000000095E-6</c:v>
                </c:pt>
                <c:pt idx="202">
                  <c:v>9.5900000000000285E-6</c:v>
                </c:pt>
                <c:pt idx="203" formatCode="General">
                  <c:v>1.2650000000000025E-5</c:v>
                </c:pt>
                <c:pt idx="204">
                  <c:v>5.1400000000000091E-5</c:v>
                </c:pt>
                <c:pt idx="205" formatCode="General">
                  <c:v>3.6350000000000091E-5</c:v>
                </c:pt>
                <c:pt idx="206">
                  <c:v>8.3300000000000287E-6</c:v>
                </c:pt>
                <c:pt idx="207">
                  <c:v>2.170000000000005E-5</c:v>
                </c:pt>
                <c:pt idx="208">
                  <c:v>5.9900000000000162E-5</c:v>
                </c:pt>
                <c:pt idx="209" formatCode="General">
                  <c:v>0</c:v>
                </c:pt>
                <c:pt idx="210">
                  <c:v>7.4700000000000276E-6</c:v>
                </c:pt>
                <c:pt idx="211">
                  <c:v>4.910000000000013E-5</c:v>
                </c:pt>
                <c:pt idx="212">
                  <c:v>4.2000000000000113E-5</c:v>
                </c:pt>
                <c:pt idx="213">
                  <c:v>2.1500000000000045E-5</c:v>
                </c:pt>
                <c:pt idx="214">
                  <c:v>1.7700000000000058E-5</c:v>
                </c:pt>
                <c:pt idx="215">
                  <c:v>4.8200000000000013E-5</c:v>
                </c:pt>
                <c:pt idx="216">
                  <c:v>1.7400000000000066E-7</c:v>
                </c:pt>
                <c:pt idx="217" formatCode="General">
                  <c:v>0</c:v>
                </c:pt>
                <c:pt idx="218">
                  <c:v>1.4300000000000041E-6</c:v>
                </c:pt>
                <c:pt idx="219">
                  <c:v>8.3300000000000287E-6</c:v>
                </c:pt>
                <c:pt idx="220">
                  <c:v>3.0900000000000077E-6</c:v>
                </c:pt>
                <c:pt idx="221" formatCode="General">
                  <c:v>0</c:v>
                </c:pt>
                <c:pt idx="222" formatCode="General">
                  <c:v>0</c:v>
                </c:pt>
                <c:pt idx="223">
                  <c:v>3.9700000000000086E-6</c:v>
                </c:pt>
                <c:pt idx="224">
                  <c:v>1.9500000000000076E-6</c:v>
                </c:pt>
                <c:pt idx="225" formatCode="General">
                  <c:v>0</c:v>
                </c:pt>
                <c:pt idx="226">
                  <c:v>9.5900000000000285E-6</c:v>
                </c:pt>
                <c:pt idx="227">
                  <c:v>3.3500000000000062E-5</c:v>
                </c:pt>
                <c:pt idx="228">
                  <c:v>8.2700000000000208E-6</c:v>
                </c:pt>
                <c:pt idx="229">
                  <c:v>1.0600000000000036E-6</c:v>
                </c:pt>
                <c:pt idx="230">
                  <c:v>2.1500000000000045E-5</c:v>
                </c:pt>
                <c:pt idx="231">
                  <c:v>1.6500000000000066E-6</c:v>
                </c:pt>
                <c:pt idx="232" formatCode="General">
                  <c:v>0</c:v>
                </c:pt>
                <c:pt idx="233">
                  <c:v>1.6500000000000066E-6</c:v>
                </c:pt>
                <c:pt idx="234">
                  <c:v>3.3600000000000093E-6</c:v>
                </c:pt>
                <c:pt idx="235">
                  <c:v>1.6500000000000066E-6</c:v>
                </c:pt>
                <c:pt idx="236">
                  <c:v>2.9500000000000046E-5</c:v>
                </c:pt>
                <c:pt idx="237">
                  <c:v>4.6100000000000023E-5</c:v>
                </c:pt>
                <c:pt idx="238">
                  <c:v>4.1000000000000099E-6</c:v>
                </c:pt>
                <c:pt idx="239">
                  <c:v>2.4200000000000043E-5</c:v>
                </c:pt>
                <c:pt idx="240">
                  <c:v>3.3600000000000093E-6</c:v>
                </c:pt>
                <c:pt idx="241">
                  <c:v>1.9500000000000076E-6</c:v>
                </c:pt>
                <c:pt idx="242">
                  <c:v>4.6500000000000033E-5</c:v>
                </c:pt>
                <c:pt idx="243">
                  <c:v>3.9200000000000099E-6</c:v>
                </c:pt>
                <c:pt idx="244">
                  <c:v>1.7400000000000066E-7</c:v>
                </c:pt>
                <c:pt idx="245">
                  <c:v>3.9200000000000099E-6</c:v>
                </c:pt>
                <c:pt idx="246" formatCode="General">
                  <c:v>0</c:v>
                </c:pt>
                <c:pt idx="247">
                  <c:v>1.0600000000000036E-6</c:v>
                </c:pt>
                <c:pt idx="248">
                  <c:v>6.2700000000000223E-5</c:v>
                </c:pt>
                <c:pt idx="249" formatCode="General">
                  <c:v>1.3653999999999999E-4</c:v>
                </c:pt>
                <c:pt idx="250" formatCode="General">
                  <c:v>5.385000000000013E-5</c:v>
                </c:pt>
                <c:pt idx="251">
                  <c:v>3.1000000000000083E-5</c:v>
                </c:pt>
                <c:pt idx="252">
                  <c:v>2.2900000000000059E-5</c:v>
                </c:pt>
                <c:pt idx="253" formatCode="General">
                  <c:v>0</c:v>
                </c:pt>
                <c:pt idx="254">
                  <c:v>9.5900000000000285E-6</c:v>
                </c:pt>
                <c:pt idx="255">
                  <c:v>3.1700000000000095E-6</c:v>
                </c:pt>
                <c:pt idx="256">
                  <c:v>3.0900000000000077E-6</c:v>
                </c:pt>
                <c:pt idx="257" formatCode="General">
                  <c:v>0</c:v>
                </c:pt>
                <c:pt idx="258" formatCode="General">
                  <c:v>1.3655000000000001E-4</c:v>
                </c:pt>
                <c:pt idx="259">
                  <c:v>7.4700000000000276E-6</c:v>
                </c:pt>
                <c:pt idx="260">
                  <c:v>1.0300000000000027E-5</c:v>
                </c:pt>
                <c:pt idx="261" formatCode="General">
                  <c:v>0</c:v>
                </c:pt>
                <c:pt idx="262">
                  <c:v>2.1500000000000045E-5</c:v>
                </c:pt>
                <c:pt idx="263">
                  <c:v>1.7400000000000066E-7</c:v>
                </c:pt>
                <c:pt idx="264">
                  <c:v>3.8600000000000105E-6</c:v>
                </c:pt>
                <c:pt idx="265" formatCode="General">
                  <c:v>0</c:v>
                </c:pt>
                <c:pt idx="266">
                  <c:v>9.0000000000000273E-6</c:v>
                </c:pt>
                <c:pt idx="267">
                  <c:v>6.3600000000000014E-5</c:v>
                </c:pt>
                <c:pt idx="268">
                  <c:v>3.1700000000000095E-6</c:v>
                </c:pt>
                <c:pt idx="269">
                  <c:v>9.030000000000027E-6</c:v>
                </c:pt>
                <c:pt idx="270">
                  <c:v>9.5900000000000285E-6</c:v>
                </c:pt>
                <c:pt idx="271" formatCode="General">
                  <c:v>7.9580000000000197E-5</c:v>
                </c:pt>
                <c:pt idx="272">
                  <c:v>1.4300000000000041E-6</c:v>
                </c:pt>
                <c:pt idx="273">
                  <c:v>1.5800000000000052E-6</c:v>
                </c:pt>
                <c:pt idx="274">
                  <c:v>3.3600000000000093E-6</c:v>
                </c:pt>
                <c:pt idx="275">
                  <c:v>9.5900000000000285E-6</c:v>
                </c:pt>
                <c:pt idx="276" formatCode="General">
                  <c:v>0</c:v>
                </c:pt>
                <c:pt idx="277" formatCode="General">
                  <c:v>0</c:v>
                </c:pt>
                <c:pt idx="278">
                  <c:v>1.010000000000003E-6</c:v>
                </c:pt>
                <c:pt idx="279">
                  <c:v>3.9200000000000099E-6</c:v>
                </c:pt>
                <c:pt idx="280">
                  <c:v>4.8700000000000152E-6</c:v>
                </c:pt>
                <c:pt idx="281">
                  <c:v>1.0900000000000038E-5</c:v>
                </c:pt>
                <c:pt idx="282">
                  <c:v>2.9000000000000068E-5</c:v>
                </c:pt>
                <c:pt idx="283" formatCode="General">
                  <c:v>0</c:v>
                </c:pt>
                <c:pt idx="284">
                  <c:v>3.1700000000000095E-6</c:v>
                </c:pt>
                <c:pt idx="285">
                  <c:v>9.2300000000000048E-6</c:v>
                </c:pt>
                <c:pt idx="286">
                  <c:v>8.3200000000000254E-6</c:v>
                </c:pt>
                <c:pt idx="287">
                  <c:v>2.3500000000000002E-5</c:v>
                </c:pt>
                <c:pt idx="288">
                  <c:v>6.8300000000000183E-5</c:v>
                </c:pt>
                <c:pt idx="289">
                  <c:v>2.4300000000000011E-5</c:v>
                </c:pt>
                <c:pt idx="290" formatCode="General">
                  <c:v>0</c:v>
                </c:pt>
                <c:pt idx="291">
                  <c:v>9.6500000000000279E-6</c:v>
                </c:pt>
                <c:pt idx="292">
                  <c:v>1.6500000000000066E-6</c:v>
                </c:pt>
                <c:pt idx="293">
                  <c:v>3.3600000000000093E-6</c:v>
                </c:pt>
                <c:pt idx="294">
                  <c:v>4.8700000000000152E-6</c:v>
                </c:pt>
                <c:pt idx="295" formatCode="General">
                  <c:v>0</c:v>
                </c:pt>
                <c:pt idx="296" formatCode="General">
                  <c:v>0</c:v>
                </c:pt>
                <c:pt idx="297">
                  <c:v>1.010000000000003E-6</c:v>
                </c:pt>
                <c:pt idx="298">
                  <c:v>1.4800000000000045E-5</c:v>
                </c:pt>
                <c:pt idx="299">
                  <c:v>3.3600000000000093E-6</c:v>
                </c:pt>
                <c:pt idx="300">
                  <c:v>2.6500000000000068E-5</c:v>
                </c:pt>
                <c:pt idx="301">
                  <c:v>1.7400000000000052E-6</c:v>
                </c:pt>
                <c:pt idx="302">
                  <c:v>8.3300000000000287E-6</c:v>
                </c:pt>
                <c:pt idx="303">
                  <c:v>4.1300000000000096E-5</c:v>
                </c:pt>
                <c:pt idx="304">
                  <c:v>6.2800000000000158E-5</c:v>
                </c:pt>
                <c:pt idx="305">
                  <c:v>8.3300000000000287E-6</c:v>
                </c:pt>
                <c:pt idx="306">
                  <c:v>8.6800000000000212E-5</c:v>
                </c:pt>
                <c:pt idx="307">
                  <c:v>8.3300000000000287E-6</c:v>
                </c:pt>
                <c:pt idx="308">
                  <c:v>9.6500000000000279E-6</c:v>
                </c:pt>
                <c:pt idx="309">
                  <c:v>3.5400000000000134E-7</c:v>
                </c:pt>
                <c:pt idx="310" formatCode="General">
                  <c:v>0</c:v>
                </c:pt>
                <c:pt idx="311" formatCode="General">
                  <c:v>1.2650000000000025E-5</c:v>
                </c:pt>
                <c:pt idx="312" formatCode="General">
                  <c:v>5.4000000000000161E-5</c:v>
                </c:pt>
                <c:pt idx="313">
                  <c:v>1.5800000000000052E-6</c:v>
                </c:pt>
                <c:pt idx="314" formatCode="General">
                  <c:v>0</c:v>
                </c:pt>
                <c:pt idx="315">
                  <c:v>1.010000000000003E-6</c:v>
                </c:pt>
                <c:pt idx="316">
                  <c:v>1.4300000000000041E-6</c:v>
                </c:pt>
                <c:pt idx="317">
                  <c:v>9.0100000000000255E-6</c:v>
                </c:pt>
                <c:pt idx="318">
                  <c:v>3.3600000000000093E-6</c:v>
                </c:pt>
                <c:pt idx="319">
                  <c:v>3.0200000000000077E-5</c:v>
                </c:pt>
                <c:pt idx="320">
                  <c:v>3.0900000000000077E-6</c:v>
                </c:pt>
                <c:pt idx="321">
                  <c:v>2.6500000000000068E-5</c:v>
                </c:pt>
                <c:pt idx="322" formatCode="General">
                  <c:v>1.3966000000000035E-4</c:v>
                </c:pt>
                <c:pt idx="323">
                  <c:v>3.0900000000000077E-6</c:v>
                </c:pt>
                <c:pt idx="324">
                  <c:v>9.0000000000000273E-6</c:v>
                </c:pt>
                <c:pt idx="325">
                  <c:v>1.4300000000000041E-6</c:v>
                </c:pt>
                <c:pt idx="326">
                  <c:v>3.3600000000000093E-6</c:v>
                </c:pt>
                <c:pt idx="327" formatCode="General">
                  <c:v>0</c:v>
                </c:pt>
                <c:pt idx="328">
                  <c:v>3.3500000000000062E-5</c:v>
                </c:pt>
                <c:pt idx="329">
                  <c:v>1.7400000000000066E-7</c:v>
                </c:pt>
                <c:pt idx="330" formatCode="General">
                  <c:v>0</c:v>
                </c:pt>
                <c:pt idx="331">
                  <c:v>9.6100000000000274E-7</c:v>
                </c:pt>
                <c:pt idx="332">
                  <c:v>8.7000000000000303E-8</c:v>
                </c:pt>
                <c:pt idx="333">
                  <c:v>3.3500000000000062E-5</c:v>
                </c:pt>
                <c:pt idx="334">
                  <c:v>1.5299999999999999E-5</c:v>
                </c:pt>
                <c:pt idx="335" formatCode="General">
                  <c:v>0</c:v>
                </c:pt>
                <c:pt idx="336">
                  <c:v>3.1700000000000095E-6</c:v>
                </c:pt>
                <c:pt idx="337" formatCode="General">
                  <c:v>0</c:v>
                </c:pt>
                <c:pt idx="338">
                  <c:v>3.9200000000000099E-6</c:v>
                </c:pt>
                <c:pt idx="339">
                  <c:v>1.0600000000000036E-6</c:v>
                </c:pt>
                <c:pt idx="340">
                  <c:v>8.3300000000000287E-6</c:v>
                </c:pt>
                <c:pt idx="341">
                  <c:v>1.6500000000000066E-6</c:v>
                </c:pt>
                <c:pt idx="342" formatCode="General">
                  <c:v>0</c:v>
                </c:pt>
                <c:pt idx="343">
                  <c:v>8.3300000000000287E-6</c:v>
                </c:pt>
                <c:pt idx="344" formatCode="General">
                  <c:v>0</c:v>
                </c:pt>
                <c:pt idx="345">
                  <c:v>9.5900000000000285E-6</c:v>
                </c:pt>
                <c:pt idx="346">
                  <c:v>9.5800000000000303E-6</c:v>
                </c:pt>
                <c:pt idx="347">
                  <c:v>2.1500000000000045E-5</c:v>
                </c:pt>
                <c:pt idx="348" formatCode="General">
                  <c:v>0</c:v>
                </c:pt>
                <c:pt idx="349" formatCode="General">
                  <c:v>0</c:v>
                </c:pt>
                <c:pt idx="350" formatCode="General">
                  <c:v>1.3322000000000035E-4</c:v>
                </c:pt>
                <c:pt idx="351">
                  <c:v>3.9200000000000099E-6</c:v>
                </c:pt>
                <c:pt idx="352" formatCode="General">
                  <c:v>1.3861000000000041E-4</c:v>
                </c:pt>
                <c:pt idx="353" formatCode="General">
                  <c:v>0</c:v>
                </c:pt>
                <c:pt idx="354">
                  <c:v>5.5300000000000172E-5</c:v>
                </c:pt>
                <c:pt idx="355">
                  <c:v>2.1500000000000045E-5</c:v>
                </c:pt>
                <c:pt idx="356">
                  <c:v>3.0900000000000077E-6</c:v>
                </c:pt>
                <c:pt idx="357">
                  <c:v>4.1000000000000099E-6</c:v>
                </c:pt>
                <c:pt idx="358" formatCode="General">
                  <c:v>0</c:v>
                </c:pt>
                <c:pt idx="359" formatCode="General">
                  <c:v>0</c:v>
                </c:pt>
                <c:pt idx="360" formatCode="General">
                  <c:v>1.1170000000000027E-5</c:v>
                </c:pt>
                <c:pt idx="361" formatCode="General">
                  <c:v>0</c:v>
                </c:pt>
                <c:pt idx="362">
                  <c:v>1.8500000000000057E-5</c:v>
                </c:pt>
                <c:pt idx="363" formatCode="General">
                  <c:v>0</c:v>
                </c:pt>
                <c:pt idx="364">
                  <c:v>7.4000000000000227E-5</c:v>
                </c:pt>
                <c:pt idx="365">
                  <c:v>1.010000000000003E-6</c:v>
                </c:pt>
                <c:pt idx="366">
                  <c:v>3.3600000000000093E-6</c:v>
                </c:pt>
                <c:pt idx="367">
                  <c:v>1.8500000000000057E-5</c:v>
                </c:pt>
                <c:pt idx="368">
                  <c:v>9.5800000000000303E-6</c:v>
                </c:pt>
                <c:pt idx="369" formatCode="General">
                  <c:v>1.3409000000000026E-4</c:v>
                </c:pt>
                <c:pt idx="370">
                  <c:v>3.1700000000000095E-6</c:v>
                </c:pt>
                <c:pt idx="371">
                  <c:v>2.1500000000000045E-5</c:v>
                </c:pt>
                <c:pt idx="372">
                  <c:v>4.3900000000000122E-7</c:v>
                </c:pt>
                <c:pt idx="373">
                  <c:v>1.010000000000003E-6</c:v>
                </c:pt>
                <c:pt idx="374">
                  <c:v>9.5900000000000285E-6</c:v>
                </c:pt>
                <c:pt idx="375">
                  <c:v>1.4300000000000041E-6</c:v>
                </c:pt>
                <c:pt idx="376">
                  <c:v>7.4700000000000276E-6</c:v>
                </c:pt>
                <c:pt idx="377" formatCode="General">
                  <c:v>0</c:v>
                </c:pt>
                <c:pt idx="378" formatCode="General">
                  <c:v>1.2650000000000025E-5</c:v>
                </c:pt>
                <c:pt idx="379" formatCode="General">
                  <c:v>0</c:v>
                </c:pt>
                <c:pt idx="380">
                  <c:v>1.9600000000000071E-6</c:v>
                </c:pt>
                <c:pt idx="381" formatCode="General">
                  <c:v>1.3105000000000029E-4</c:v>
                </c:pt>
                <c:pt idx="382">
                  <c:v>1.0600000000000034E-5</c:v>
                </c:pt>
                <c:pt idx="383">
                  <c:v>1.0600000000000036E-6</c:v>
                </c:pt>
                <c:pt idx="384">
                  <c:v>3.1700000000000095E-6</c:v>
                </c:pt>
                <c:pt idx="385">
                  <c:v>1.010000000000003E-6</c:v>
                </c:pt>
                <c:pt idx="386">
                  <c:v>1.010000000000003E-6</c:v>
                </c:pt>
                <c:pt idx="387" formatCode="General">
                  <c:v>0</c:v>
                </c:pt>
                <c:pt idx="388">
                  <c:v>4.1000000000000099E-6</c:v>
                </c:pt>
                <c:pt idx="389">
                  <c:v>1.010000000000003E-6</c:v>
                </c:pt>
                <c:pt idx="390">
                  <c:v>7.4000000000000227E-5</c:v>
                </c:pt>
                <c:pt idx="391">
                  <c:v>3.1200000000000099E-6</c:v>
                </c:pt>
                <c:pt idx="392">
                  <c:v>1.9800000000000068E-5</c:v>
                </c:pt>
                <c:pt idx="393">
                  <c:v>9.030000000000027E-6</c:v>
                </c:pt>
                <c:pt idx="394">
                  <c:v>1.4300000000000041E-6</c:v>
                </c:pt>
                <c:pt idx="395">
                  <c:v>6.2700000000000223E-5</c:v>
                </c:pt>
                <c:pt idx="396" formatCode="General">
                  <c:v>1.3231000000000001E-4</c:v>
                </c:pt>
                <c:pt idx="397">
                  <c:v>8.3300000000000287E-6</c:v>
                </c:pt>
                <c:pt idx="398">
                  <c:v>4.3900000000000122E-7</c:v>
                </c:pt>
                <c:pt idx="399">
                  <c:v>1.4100000000000029E-5</c:v>
                </c:pt>
                <c:pt idx="400">
                  <c:v>1.010000000000003E-6</c:v>
                </c:pt>
                <c:pt idx="401" formatCode="General">
                  <c:v>1.1170000000000027E-5</c:v>
                </c:pt>
                <c:pt idx="402">
                  <c:v>3.0900000000000077E-6</c:v>
                </c:pt>
                <c:pt idx="403">
                  <c:v>1.4100000000000029E-5</c:v>
                </c:pt>
                <c:pt idx="404">
                  <c:v>8.3300000000000287E-6</c:v>
                </c:pt>
                <c:pt idx="405">
                  <c:v>3.1200000000000099E-6</c:v>
                </c:pt>
                <c:pt idx="406" formatCode="General">
                  <c:v>0</c:v>
                </c:pt>
                <c:pt idx="407">
                  <c:v>1.5800000000000052E-6</c:v>
                </c:pt>
                <c:pt idx="408" formatCode="General">
                  <c:v>1.3813000000000028E-4</c:v>
                </c:pt>
                <c:pt idx="409">
                  <c:v>2.1500000000000045E-5</c:v>
                </c:pt>
                <c:pt idx="410">
                  <c:v>4.1300000000000096E-5</c:v>
                </c:pt>
                <c:pt idx="411" formatCode="General">
                  <c:v>0</c:v>
                </c:pt>
                <c:pt idx="412">
                  <c:v>1.6500000000000066E-6</c:v>
                </c:pt>
                <c:pt idx="413">
                  <c:v>9.0000000000000273E-6</c:v>
                </c:pt>
                <c:pt idx="414">
                  <c:v>3.3600000000000093E-6</c:v>
                </c:pt>
                <c:pt idx="415">
                  <c:v>1.4800000000000045E-5</c:v>
                </c:pt>
                <c:pt idx="416" formatCode="General">
                  <c:v>0</c:v>
                </c:pt>
                <c:pt idx="417">
                  <c:v>1.6500000000000066E-6</c:v>
                </c:pt>
                <c:pt idx="418">
                  <c:v>3.3600000000000093E-6</c:v>
                </c:pt>
                <c:pt idx="419">
                  <c:v>9.5900000000000285E-6</c:v>
                </c:pt>
                <c:pt idx="420">
                  <c:v>8.3300000000000287E-6</c:v>
                </c:pt>
                <c:pt idx="421" formatCode="General">
                  <c:v>1.240000000000003E-5</c:v>
                </c:pt>
                <c:pt idx="422">
                  <c:v>2.1500000000000045E-5</c:v>
                </c:pt>
                <c:pt idx="423" formatCode="General">
                  <c:v>1.3355999999999999E-4</c:v>
                </c:pt>
                <c:pt idx="424" formatCode="General">
                  <c:v>0</c:v>
                </c:pt>
                <c:pt idx="425" formatCode="General">
                  <c:v>2.2660000000000068E-5</c:v>
                </c:pt>
                <c:pt idx="426">
                  <c:v>4.1000000000000099E-6</c:v>
                </c:pt>
                <c:pt idx="427">
                  <c:v>2.1500000000000045E-5</c:v>
                </c:pt>
                <c:pt idx="428">
                  <c:v>2.4100000000000006E-5</c:v>
                </c:pt>
                <c:pt idx="429">
                  <c:v>1.4300000000000041E-6</c:v>
                </c:pt>
                <c:pt idx="430" formatCode="General">
                  <c:v>2.1620000000000054E-5</c:v>
                </c:pt>
                <c:pt idx="431">
                  <c:v>3.3600000000000093E-6</c:v>
                </c:pt>
                <c:pt idx="432">
                  <c:v>1.6500000000000066E-6</c:v>
                </c:pt>
                <c:pt idx="433">
                  <c:v>8.3300000000000287E-6</c:v>
                </c:pt>
                <c:pt idx="434">
                  <c:v>3.1000000000000083E-5</c:v>
                </c:pt>
                <c:pt idx="435">
                  <c:v>1.7400000000000052E-6</c:v>
                </c:pt>
                <c:pt idx="436" formatCode="General">
                  <c:v>1.165800000000002E-4</c:v>
                </c:pt>
                <c:pt idx="437">
                  <c:v>1.460000000000004E-5</c:v>
                </c:pt>
                <c:pt idx="438">
                  <c:v>1.990000000000006E-5</c:v>
                </c:pt>
                <c:pt idx="439" formatCode="General">
                  <c:v>5.4430000000000162E-5</c:v>
                </c:pt>
                <c:pt idx="440">
                  <c:v>3.0900000000000077E-6</c:v>
                </c:pt>
                <c:pt idx="441">
                  <c:v>1.0300000000000027E-5</c:v>
                </c:pt>
                <c:pt idx="442">
                  <c:v>1.6500000000000066E-6</c:v>
                </c:pt>
                <c:pt idx="443">
                  <c:v>3.3500000000000062E-5</c:v>
                </c:pt>
                <c:pt idx="444">
                  <c:v>1.6500000000000066E-6</c:v>
                </c:pt>
                <c:pt idx="445" formatCode="General">
                  <c:v>1.366300000000003E-4</c:v>
                </c:pt>
                <c:pt idx="446">
                  <c:v>8.3300000000000287E-6</c:v>
                </c:pt>
                <c:pt idx="447" formatCode="General">
                  <c:v>2.3252000000000006E-4</c:v>
                </c:pt>
                <c:pt idx="448" formatCode="General">
                  <c:v>6.8160000000000133E-5</c:v>
                </c:pt>
                <c:pt idx="449">
                  <c:v>9.6100000000000274E-7</c:v>
                </c:pt>
                <c:pt idx="450">
                  <c:v>5.3800000000000108E-5</c:v>
                </c:pt>
                <c:pt idx="451">
                  <c:v>4.1000000000000099E-6</c:v>
                </c:pt>
                <c:pt idx="452">
                  <c:v>3.0200000000000077E-5</c:v>
                </c:pt>
                <c:pt idx="453">
                  <c:v>3.3600000000000093E-6</c:v>
                </c:pt>
                <c:pt idx="454">
                  <c:v>3.3600000000000093E-6</c:v>
                </c:pt>
                <c:pt idx="455">
                  <c:v>5.1400000000000091E-5</c:v>
                </c:pt>
                <c:pt idx="456">
                  <c:v>4.8200000000000013E-5</c:v>
                </c:pt>
                <c:pt idx="457" formatCode="General">
                  <c:v>5.4000000000000161E-5</c:v>
                </c:pt>
                <c:pt idx="458">
                  <c:v>4.1500000000000013E-5</c:v>
                </c:pt>
                <c:pt idx="459">
                  <c:v>3.0900000000000077E-6</c:v>
                </c:pt>
                <c:pt idx="460" formatCode="General">
                  <c:v>0</c:v>
                </c:pt>
                <c:pt idx="461" formatCode="General">
                  <c:v>1.2650000000000025E-5</c:v>
                </c:pt>
                <c:pt idx="462">
                  <c:v>9.0100000000000255E-6</c:v>
                </c:pt>
                <c:pt idx="463">
                  <c:v>2.1500000000000045E-5</c:v>
                </c:pt>
                <c:pt idx="464">
                  <c:v>7.6300000000000201E-6</c:v>
                </c:pt>
                <c:pt idx="465">
                  <c:v>1.4300000000000041E-6</c:v>
                </c:pt>
                <c:pt idx="466">
                  <c:v>5.9500000000000214E-7</c:v>
                </c:pt>
                <c:pt idx="467">
                  <c:v>1.7700000000000058E-5</c:v>
                </c:pt>
                <c:pt idx="468">
                  <c:v>1.0300000000000027E-5</c:v>
                </c:pt>
                <c:pt idx="469">
                  <c:v>4.8700000000000152E-6</c:v>
                </c:pt>
                <c:pt idx="470" formatCode="General">
                  <c:v>2.187000000000009E-5</c:v>
                </c:pt>
                <c:pt idx="471" formatCode="General">
                  <c:v>1.1900000000000049E-5</c:v>
                </c:pt>
                <c:pt idx="472">
                  <c:v>1.6500000000000066E-6</c:v>
                </c:pt>
                <c:pt idx="473" formatCode="General">
                  <c:v>0</c:v>
                </c:pt>
                <c:pt idx="474">
                  <c:v>1.010000000000003E-6</c:v>
                </c:pt>
                <c:pt idx="475" formatCode="General">
                  <c:v>1.2650000000000025E-5</c:v>
                </c:pt>
                <c:pt idx="476">
                  <c:v>9.6100000000000274E-7</c:v>
                </c:pt>
                <c:pt idx="477" formatCode="General">
                  <c:v>1.3336000000000001E-4</c:v>
                </c:pt>
                <c:pt idx="478">
                  <c:v>8.7000000000000303E-8</c:v>
                </c:pt>
                <c:pt idx="479">
                  <c:v>5.2300000000000146E-5</c:v>
                </c:pt>
                <c:pt idx="480">
                  <c:v>2.1500000000000045E-5</c:v>
                </c:pt>
                <c:pt idx="481">
                  <c:v>1.6500000000000066E-6</c:v>
                </c:pt>
                <c:pt idx="482" formatCode="General">
                  <c:v>0</c:v>
                </c:pt>
                <c:pt idx="483">
                  <c:v>9.4800000000000278E-6</c:v>
                </c:pt>
                <c:pt idx="484">
                  <c:v>1.010000000000003E-6</c:v>
                </c:pt>
                <c:pt idx="485">
                  <c:v>4.1000000000000099E-6</c:v>
                </c:pt>
                <c:pt idx="486">
                  <c:v>3.3600000000000093E-6</c:v>
                </c:pt>
                <c:pt idx="487">
                  <c:v>3.3600000000000093E-6</c:v>
                </c:pt>
                <c:pt idx="488" formatCode="General">
                  <c:v>1.3496999999999999E-4</c:v>
                </c:pt>
                <c:pt idx="489" formatCode="General">
                  <c:v>1.4757999999999999E-4</c:v>
                </c:pt>
                <c:pt idx="490">
                  <c:v>8.3300000000000287E-6</c:v>
                </c:pt>
                <c:pt idx="491">
                  <c:v>2.7600000000000092E-5</c:v>
                </c:pt>
                <c:pt idx="492">
                  <c:v>1.0300000000000027E-5</c:v>
                </c:pt>
                <c:pt idx="493">
                  <c:v>3.0500000000000064E-5</c:v>
                </c:pt>
                <c:pt idx="494" formatCode="General">
                  <c:v>0</c:v>
                </c:pt>
                <c:pt idx="495">
                  <c:v>1.4300000000000041E-6</c:v>
                </c:pt>
                <c:pt idx="496">
                  <c:v>2.1500000000000045E-5</c:v>
                </c:pt>
                <c:pt idx="497" formatCode="General">
                  <c:v>5.0680000000000091E-5</c:v>
                </c:pt>
                <c:pt idx="498">
                  <c:v>3.9200000000000099E-6</c:v>
                </c:pt>
                <c:pt idx="499">
                  <c:v>4.230000000000014E-5</c:v>
                </c:pt>
                <c:pt idx="500">
                  <c:v>2.220000000000008E-6</c:v>
                </c:pt>
                <c:pt idx="501">
                  <c:v>1.6500000000000066E-6</c:v>
                </c:pt>
                <c:pt idx="502">
                  <c:v>3.0900000000000077E-6</c:v>
                </c:pt>
                <c:pt idx="503">
                  <c:v>4.1300000000000096E-5</c:v>
                </c:pt>
                <c:pt idx="504">
                  <c:v>9.6100000000000274E-7</c:v>
                </c:pt>
                <c:pt idx="505">
                  <c:v>1.6400000000000056E-5</c:v>
                </c:pt>
                <c:pt idx="506">
                  <c:v>7.5100000000000172E-5</c:v>
                </c:pt>
                <c:pt idx="507">
                  <c:v>4.8200000000000013E-5</c:v>
                </c:pt>
                <c:pt idx="508">
                  <c:v>9.0000000000000273E-6</c:v>
                </c:pt>
                <c:pt idx="509">
                  <c:v>3.3400000000000073E-5</c:v>
                </c:pt>
                <c:pt idx="510">
                  <c:v>2.220000000000008E-6</c:v>
                </c:pt>
                <c:pt idx="511">
                  <c:v>3.3600000000000093E-6</c:v>
                </c:pt>
                <c:pt idx="512">
                  <c:v>3.1700000000000095E-6</c:v>
                </c:pt>
                <c:pt idx="513">
                  <c:v>4.8700000000000152E-6</c:v>
                </c:pt>
                <c:pt idx="514">
                  <c:v>9.5900000000000285E-6</c:v>
                </c:pt>
                <c:pt idx="515">
                  <c:v>3.3600000000000093E-6</c:v>
                </c:pt>
                <c:pt idx="516">
                  <c:v>2.1500000000000045E-5</c:v>
                </c:pt>
                <c:pt idx="517">
                  <c:v>3.3500000000000062E-5</c:v>
                </c:pt>
                <c:pt idx="518" formatCode="General">
                  <c:v>0</c:v>
                </c:pt>
                <c:pt idx="519">
                  <c:v>9.100000000000023E-6</c:v>
                </c:pt>
                <c:pt idx="520">
                  <c:v>5.610000000000009E-5</c:v>
                </c:pt>
                <c:pt idx="521">
                  <c:v>1.9800000000000068E-5</c:v>
                </c:pt>
                <c:pt idx="522">
                  <c:v>9.0200000000000254E-6</c:v>
                </c:pt>
                <c:pt idx="523">
                  <c:v>3.3600000000000093E-6</c:v>
                </c:pt>
                <c:pt idx="524">
                  <c:v>9.0000000000000273E-6</c:v>
                </c:pt>
                <c:pt idx="525">
                  <c:v>2.220000000000008E-6</c:v>
                </c:pt>
                <c:pt idx="526">
                  <c:v>1.8500000000000057E-5</c:v>
                </c:pt>
                <c:pt idx="527">
                  <c:v>3.1700000000000095E-6</c:v>
                </c:pt>
                <c:pt idx="528">
                  <c:v>3.3600000000000093E-6</c:v>
                </c:pt>
                <c:pt idx="529" formatCode="General">
                  <c:v>0</c:v>
                </c:pt>
                <c:pt idx="530">
                  <c:v>4.1000000000000014E-5</c:v>
                </c:pt>
                <c:pt idx="531">
                  <c:v>4.8200000000000013E-5</c:v>
                </c:pt>
                <c:pt idx="532" formatCode="General">
                  <c:v>0</c:v>
                </c:pt>
                <c:pt idx="533" formatCode="General">
                  <c:v>1.3794999999999999E-4</c:v>
                </c:pt>
                <c:pt idx="534">
                  <c:v>1.1700000000000051E-6</c:v>
                </c:pt>
                <c:pt idx="535">
                  <c:v>9.0000000000000273E-6</c:v>
                </c:pt>
                <c:pt idx="536">
                  <c:v>1.0300000000000027E-5</c:v>
                </c:pt>
                <c:pt idx="537">
                  <c:v>8.7000000000000303E-8</c:v>
                </c:pt>
                <c:pt idx="538">
                  <c:v>1.1700000000000046E-5</c:v>
                </c:pt>
                <c:pt idx="539" formatCode="General">
                  <c:v>0</c:v>
                </c:pt>
                <c:pt idx="540" formatCode="General">
                  <c:v>1.0412000000000001E-4</c:v>
                </c:pt>
                <c:pt idx="541">
                  <c:v>9.6500000000000279E-6</c:v>
                </c:pt>
                <c:pt idx="542">
                  <c:v>4.8700000000000152E-6</c:v>
                </c:pt>
                <c:pt idx="543" formatCode="General">
                  <c:v>1.3208000000000027E-4</c:v>
                </c:pt>
                <c:pt idx="544">
                  <c:v>1.010000000000003E-6</c:v>
                </c:pt>
                <c:pt idx="545">
                  <c:v>4.2000000000000115E-6</c:v>
                </c:pt>
                <c:pt idx="546">
                  <c:v>2.1500000000000045E-5</c:v>
                </c:pt>
                <c:pt idx="547">
                  <c:v>4.910000000000013E-5</c:v>
                </c:pt>
                <c:pt idx="548">
                  <c:v>9.0000000000000273E-6</c:v>
                </c:pt>
                <c:pt idx="549">
                  <c:v>9.5900000000000285E-6</c:v>
                </c:pt>
                <c:pt idx="550" formatCode="General">
                  <c:v>0</c:v>
                </c:pt>
                <c:pt idx="551">
                  <c:v>4.6100000000000023E-5</c:v>
                </c:pt>
                <c:pt idx="552" formatCode="General">
                  <c:v>1.2650000000000025E-5</c:v>
                </c:pt>
                <c:pt idx="553">
                  <c:v>4.1500000000000013E-5</c:v>
                </c:pt>
                <c:pt idx="554">
                  <c:v>6.8300000000000183E-5</c:v>
                </c:pt>
                <c:pt idx="555">
                  <c:v>8.3300000000000287E-6</c:v>
                </c:pt>
                <c:pt idx="556" formatCode="General">
                  <c:v>0</c:v>
                </c:pt>
                <c:pt idx="557">
                  <c:v>8.3200000000000254E-6</c:v>
                </c:pt>
                <c:pt idx="558">
                  <c:v>1.1700000000000046E-5</c:v>
                </c:pt>
                <c:pt idx="559">
                  <c:v>9.0000000000000273E-6</c:v>
                </c:pt>
                <c:pt idx="560">
                  <c:v>1.1700000000000046E-5</c:v>
                </c:pt>
                <c:pt idx="561">
                  <c:v>4.1000000000000099E-6</c:v>
                </c:pt>
                <c:pt idx="562">
                  <c:v>1.1199999999999999E-5</c:v>
                </c:pt>
                <c:pt idx="563">
                  <c:v>2.3500000000000002E-5</c:v>
                </c:pt>
                <c:pt idx="564">
                  <c:v>2.1500000000000045E-5</c:v>
                </c:pt>
                <c:pt idx="565">
                  <c:v>9.7600000000000285E-6</c:v>
                </c:pt>
                <c:pt idx="566" formatCode="General">
                  <c:v>1.1170000000000027E-5</c:v>
                </c:pt>
                <c:pt idx="567">
                  <c:v>2.1500000000000045E-5</c:v>
                </c:pt>
                <c:pt idx="568">
                  <c:v>3.5400000000000134E-7</c:v>
                </c:pt>
                <c:pt idx="569">
                  <c:v>9.0200000000000254E-6</c:v>
                </c:pt>
                <c:pt idx="570">
                  <c:v>4.8200000000000013E-5</c:v>
                </c:pt>
                <c:pt idx="571" formatCode="General">
                  <c:v>1.2650000000000025E-5</c:v>
                </c:pt>
                <c:pt idx="572">
                  <c:v>3.3500000000000062E-5</c:v>
                </c:pt>
                <c:pt idx="573">
                  <c:v>5.1600000000000014E-5</c:v>
                </c:pt>
                <c:pt idx="574">
                  <c:v>9.0000000000000273E-6</c:v>
                </c:pt>
                <c:pt idx="575">
                  <c:v>4.4900000000000129E-6</c:v>
                </c:pt>
                <c:pt idx="576">
                  <c:v>1.4300000000000041E-6</c:v>
                </c:pt>
                <c:pt idx="577" formatCode="General">
                  <c:v>0</c:v>
                </c:pt>
                <c:pt idx="578">
                  <c:v>1.2799999999999999E-5</c:v>
                </c:pt>
                <c:pt idx="579">
                  <c:v>3.1700000000000095E-6</c:v>
                </c:pt>
                <c:pt idx="580">
                  <c:v>1.7400000000000066E-7</c:v>
                </c:pt>
                <c:pt idx="581">
                  <c:v>9.0000000000000273E-6</c:v>
                </c:pt>
                <c:pt idx="582">
                  <c:v>5.8600000000000108E-6</c:v>
                </c:pt>
                <c:pt idx="583">
                  <c:v>1.4300000000000041E-6</c:v>
                </c:pt>
                <c:pt idx="584" formatCode="General">
                  <c:v>0</c:v>
                </c:pt>
                <c:pt idx="585">
                  <c:v>3.1700000000000095E-6</c:v>
                </c:pt>
                <c:pt idx="586">
                  <c:v>8.7000000000000303E-8</c:v>
                </c:pt>
                <c:pt idx="587">
                  <c:v>9.0000000000000273E-6</c:v>
                </c:pt>
                <c:pt idx="588">
                  <c:v>7.7500000000000203E-5</c:v>
                </c:pt>
                <c:pt idx="589">
                  <c:v>2.0200000000000061E-5</c:v>
                </c:pt>
                <c:pt idx="590">
                  <c:v>1.9800000000000068E-5</c:v>
                </c:pt>
                <c:pt idx="591">
                  <c:v>9.7600000000000285E-6</c:v>
                </c:pt>
                <c:pt idx="592">
                  <c:v>3.7400000000000116E-5</c:v>
                </c:pt>
                <c:pt idx="593">
                  <c:v>1.6500000000000066E-6</c:v>
                </c:pt>
                <c:pt idx="594">
                  <c:v>4.1000000000000099E-6</c:v>
                </c:pt>
                <c:pt idx="595">
                  <c:v>4.8200000000000013E-5</c:v>
                </c:pt>
                <c:pt idx="596" formatCode="General">
                  <c:v>1.3619000000000001E-4</c:v>
                </c:pt>
                <c:pt idx="597">
                  <c:v>2.1500000000000045E-5</c:v>
                </c:pt>
                <c:pt idx="598">
                  <c:v>2.220000000000008E-6</c:v>
                </c:pt>
                <c:pt idx="599">
                  <c:v>1.010000000000003E-6</c:v>
                </c:pt>
                <c:pt idx="600" formatCode="General">
                  <c:v>1.1170000000000027E-5</c:v>
                </c:pt>
                <c:pt idx="601">
                  <c:v>3.3600000000000093E-6</c:v>
                </c:pt>
                <c:pt idx="602">
                  <c:v>8.6800000000000212E-5</c:v>
                </c:pt>
                <c:pt idx="603">
                  <c:v>9.5900000000000285E-6</c:v>
                </c:pt>
                <c:pt idx="604" formatCode="General">
                  <c:v>0</c:v>
                </c:pt>
                <c:pt idx="605">
                  <c:v>1.4100000000000039E-6</c:v>
                </c:pt>
                <c:pt idx="606">
                  <c:v>3.1200000000000099E-6</c:v>
                </c:pt>
                <c:pt idx="607">
                  <c:v>3.0900000000000077E-6</c:v>
                </c:pt>
                <c:pt idx="608">
                  <c:v>1.7700000000000058E-5</c:v>
                </c:pt>
                <c:pt idx="609">
                  <c:v>9.5900000000000285E-6</c:v>
                </c:pt>
                <c:pt idx="610">
                  <c:v>1.8500000000000057E-5</c:v>
                </c:pt>
                <c:pt idx="611" formatCode="General">
                  <c:v>0</c:v>
                </c:pt>
                <c:pt idx="612">
                  <c:v>3.3600000000000093E-6</c:v>
                </c:pt>
                <c:pt idx="613">
                  <c:v>3.1000000000000083E-5</c:v>
                </c:pt>
                <c:pt idx="614">
                  <c:v>3.3600000000000093E-6</c:v>
                </c:pt>
                <c:pt idx="615">
                  <c:v>3.1700000000000095E-6</c:v>
                </c:pt>
                <c:pt idx="616" formatCode="General">
                  <c:v>0</c:v>
                </c:pt>
                <c:pt idx="617">
                  <c:v>3.3600000000000093E-6</c:v>
                </c:pt>
                <c:pt idx="618">
                  <c:v>1.4300000000000041E-6</c:v>
                </c:pt>
                <c:pt idx="619">
                  <c:v>1.4100000000000039E-6</c:v>
                </c:pt>
                <c:pt idx="620">
                  <c:v>3.0900000000000077E-6</c:v>
                </c:pt>
                <c:pt idx="621">
                  <c:v>4.1300000000000096E-5</c:v>
                </c:pt>
                <c:pt idx="622">
                  <c:v>9.5800000000000303E-6</c:v>
                </c:pt>
                <c:pt idx="623" formatCode="General">
                  <c:v>0</c:v>
                </c:pt>
                <c:pt idx="624">
                  <c:v>1.010000000000003E-6</c:v>
                </c:pt>
                <c:pt idx="625" formatCode="General">
                  <c:v>1.1170000000000027E-5</c:v>
                </c:pt>
                <c:pt idx="626" formatCode="General">
                  <c:v>1.1170000000000027E-5</c:v>
                </c:pt>
                <c:pt idx="627" formatCode="General">
                  <c:v>0</c:v>
                </c:pt>
                <c:pt idx="628" formatCode="General">
                  <c:v>1.3051999999999999E-4</c:v>
                </c:pt>
                <c:pt idx="629" formatCode="General">
                  <c:v>1.3604000000000033E-4</c:v>
                </c:pt>
                <c:pt idx="630">
                  <c:v>3.1700000000000095E-6</c:v>
                </c:pt>
                <c:pt idx="631">
                  <c:v>2.4100000000000006E-5</c:v>
                </c:pt>
                <c:pt idx="632">
                  <c:v>3.1700000000000095E-6</c:v>
                </c:pt>
                <c:pt idx="633">
                  <c:v>3.9200000000000099E-6</c:v>
                </c:pt>
                <c:pt idx="634">
                  <c:v>2.4300000000000011E-5</c:v>
                </c:pt>
                <c:pt idx="635">
                  <c:v>1.8500000000000057E-5</c:v>
                </c:pt>
                <c:pt idx="636">
                  <c:v>1.010000000000003E-6</c:v>
                </c:pt>
                <c:pt idx="637">
                  <c:v>6.3600000000000014E-5</c:v>
                </c:pt>
                <c:pt idx="638">
                  <c:v>1.9800000000000068E-5</c:v>
                </c:pt>
                <c:pt idx="639" formatCode="General">
                  <c:v>1.2910000000000027E-5</c:v>
                </c:pt>
                <c:pt idx="640">
                  <c:v>1.6500000000000066E-6</c:v>
                </c:pt>
                <c:pt idx="641">
                  <c:v>3.3600000000000093E-6</c:v>
                </c:pt>
                <c:pt idx="642">
                  <c:v>2.3500000000000002E-5</c:v>
                </c:pt>
                <c:pt idx="643" formatCode="General">
                  <c:v>8.0020000000000254E-5</c:v>
                </c:pt>
                <c:pt idx="644">
                  <c:v>8.7000000000000303E-8</c:v>
                </c:pt>
                <c:pt idx="645" formatCode="General">
                  <c:v>1.1500000000000044E-5</c:v>
                </c:pt>
                <c:pt idx="646">
                  <c:v>1.9600000000000071E-6</c:v>
                </c:pt>
                <c:pt idx="647">
                  <c:v>1.4300000000000041E-6</c:v>
                </c:pt>
                <c:pt idx="648">
                  <c:v>9.5900000000000285E-6</c:v>
                </c:pt>
                <c:pt idx="649">
                  <c:v>3.3400000000000073E-5</c:v>
                </c:pt>
                <c:pt idx="650">
                  <c:v>3.1700000000000095E-6</c:v>
                </c:pt>
                <c:pt idx="651">
                  <c:v>9.6600000000000278E-6</c:v>
                </c:pt>
                <c:pt idx="652">
                  <c:v>4.1000000000000099E-6</c:v>
                </c:pt>
                <c:pt idx="653">
                  <c:v>1.010000000000003E-6</c:v>
                </c:pt>
                <c:pt idx="654">
                  <c:v>2.9300000000000048E-5</c:v>
                </c:pt>
                <c:pt idx="655">
                  <c:v>3.3400000000000073E-5</c:v>
                </c:pt>
                <c:pt idx="656">
                  <c:v>1.010000000000003E-6</c:v>
                </c:pt>
                <c:pt idx="657" formatCode="General">
                  <c:v>1.3851000000000027E-4</c:v>
                </c:pt>
                <c:pt idx="658">
                  <c:v>9.5800000000000303E-6</c:v>
                </c:pt>
                <c:pt idx="659">
                  <c:v>3.1700000000000095E-6</c:v>
                </c:pt>
                <c:pt idx="660" formatCode="General">
                  <c:v>1.1170000000000027E-5</c:v>
                </c:pt>
                <c:pt idx="661">
                  <c:v>2.2900000000000059E-5</c:v>
                </c:pt>
                <c:pt idx="662">
                  <c:v>3.1700000000000095E-6</c:v>
                </c:pt>
                <c:pt idx="663" formatCode="General">
                  <c:v>0</c:v>
                </c:pt>
                <c:pt idx="664">
                  <c:v>5.1600000000000014E-5</c:v>
                </c:pt>
                <c:pt idx="665">
                  <c:v>4.1500000000000013E-5</c:v>
                </c:pt>
                <c:pt idx="666" formatCode="General">
                  <c:v>0</c:v>
                </c:pt>
                <c:pt idx="667">
                  <c:v>8.3300000000000287E-6</c:v>
                </c:pt>
                <c:pt idx="668">
                  <c:v>1.990000000000006E-5</c:v>
                </c:pt>
                <c:pt idx="669">
                  <c:v>8.7000000000000303E-8</c:v>
                </c:pt>
                <c:pt idx="670">
                  <c:v>3.9200000000000099E-6</c:v>
                </c:pt>
                <c:pt idx="671">
                  <c:v>5.3800000000000108E-5</c:v>
                </c:pt>
                <c:pt idx="672">
                  <c:v>3.3600000000000093E-6</c:v>
                </c:pt>
                <c:pt idx="673">
                  <c:v>4.8500000000000112E-6</c:v>
                </c:pt>
                <c:pt idx="674">
                  <c:v>8.7000000000000303E-8</c:v>
                </c:pt>
                <c:pt idx="675">
                  <c:v>3.0900000000000077E-6</c:v>
                </c:pt>
                <c:pt idx="676">
                  <c:v>1.6500000000000066E-6</c:v>
                </c:pt>
                <c:pt idx="677" formatCode="General">
                  <c:v>0</c:v>
                </c:pt>
                <c:pt idx="678">
                  <c:v>3.9200000000000099E-6</c:v>
                </c:pt>
                <c:pt idx="679">
                  <c:v>3.3600000000000093E-6</c:v>
                </c:pt>
                <c:pt idx="680">
                  <c:v>3.1700000000000095E-6</c:v>
                </c:pt>
                <c:pt idx="681">
                  <c:v>9.0000000000000273E-6</c:v>
                </c:pt>
                <c:pt idx="682" formatCode="General">
                  <c:v>0</c:v>
                </c:pt>
                <c:pt idx="683">
                  <c:v>1.8000000000000058E-5</c:v>
                </c:pt>
                <c:pt idx="684">
                  <c:v>3.9200000000000099E-6</c:v>
                </c:pt>
                <c:pt idx="685" formatCode="General">
                  <c:v>0</c:v>
                </c:pt>
                <c:pt idx="686">
                  <c:v>8.3300000000000287E-6</c:v>
                </c:pt>
                <c:pt idx="687">
                  <c:v>5.3800000000000108E-5</c:v>
                </c:pt>
                <c:pt idx="688" formatCode="General">
                  <c:v>1.3317000000000003E-4</c:v>
                </c:pt>
                <c:pt idx="689">
                  <c:v>4.8700000000000152E-6</c:v>
                </c:pt>
                <c:pt idx="690" formatCode="General">
                  <c:v>1.2910000000000027E-5</c:v>
                </c:pt>
                <c:pt idx="691">
                  <c:v>1.8500000000000057E-5</c:v>
                </c:pt>
                <c:pt idx="692">
                  <c:v>3.3500000000000062E-5</c:v>
                </c:pt>
                <c:pt idx="693" formatCode="General">
                  <c:v>0</c:v>
                </c:pt>
                <c:pt idx="694">
                  <c:v>1.6500000000000066E-6</c:v>
                </c:pt>
                <c:pt idx="695">
                  <c:v>9.0000000000000273E-6</c:v>
                </c:pt>
                <c:pt idx="696">
                  <c:v>3.9200000000000092E-5</c:v>
                </c:pt>
                <c:pt idx="697">
                  <c:v>1.6500000000000066E-6</c:v>
                </c:pt>
                <c:pt idx="698">
                  <c:v>1.4399999999999999E-5</c:v>
                </c:pt>
                <c:pt idx="699">
                  <c:v>2.060000000000006E-5</c:v>
                </c:pt>
                <c:pt idx="700">
                  <c:v>3.3600000000000093E-6</c:v>
                </c:pt>
                <c:pt idx="701">
                  <c:v>2.1500000000000045E-5</c:v>
                </c:pt>
                <c:pt idx="702">
                  <c:v>1.6500000000000066E-6</c:v>
                </c:pt>
                <c:pt idx="703">
                  <c:v>1.010000000000003E-6</c:v>
                </c:pt>
                <c:pt idx="704">
                  <c:v>1.9300000000000066E-5</c:v>
                </c:pt>
                <c:pt idx="705">
                  <c:v>1.5800000000000052E-6</c:v>
                </c:pt>
                <c:pt idx="706" formatCode="General">
                  <c:v>1.3797000000000025E-4</c:v>
                </c:pt>
                <c:pt idx="707" formatCode="General">
                  <c:v>0</c:v>
                </c:pt>
                <c:pt idx="708">
                  <c:v>1.7400000000000052E-6</c:v>
                </c:pt>
                <c:pt idx="709">
                  <c:v>1.010000000000003E-6</c:v>
                </c:pt>
                <c:pt idx="710" formatCode="General">
                  <c:v>0</c:v>
                </c:pt>
                <c:pt idx="711">
                  <c:v>1.010000000000003E-6</c:v>
                </c:pt>
                <c:pt idx="712">
                  <c:v>3.3600000000000093E-6</c:v>
                </c:pt>
                <c:pt idx="713">
                  <c:v>1.4300000000000041E-6</c:v>
                </c:pt>
                <c:pt idx="714" formatCode="General">
                  <c:v>0</c:v>
                </c:pt>
                <c:pt idx="715">
                  <c:v>3.1000000000000083E-5</c:v>
                </c:pt>
                <c:pt idx="716">
                  <c:v>1.4100000000000039E-6</c:v>
                </c:pt>
                <c:pt idx="717">
                  <c:v>5.3900000000000097E-5</c:v>
                </c:pt>
                <c:pt idx="718">
                  <c:v>2.1500000000000045E-5</c:v>
                </c:pt>
                <c:pt idx="719">
                  <c:v>7.4000000000000227E-5</c:v>
                </c:pt>
                <c:pt idx="720">
                  <c:v>3.3400000000000073E-5</c:v>
                </c:pt>
                <c:pt idx="721">
                  <c:v>3.3600000000000093E-6</c:v>
                </c:pt>
                <c:pt idx="722" formatCode="General">
                  <c:v>1.3112000000000003E-4</c:v>
                </c:pt>
                <c:pt idx="723">
                  <c:v>3.9300000000000081E-5</c:v>
                </c:pt>
                <c:pt idx="724">
                  <c:v>3.2400000000000118E-6</c:v>
                </c:pt>
                <c:pt idx="725">
                  <c:v>7.4000000000000227E-5</c:v>
                </c:pt>
                <c:pt idx="726" formatCode="General">
                  <c:v>1.2650000000000025E-5</c:v>
                </c:pt>
                <c:pt idx="727">
                  <c:v>8.3300000000000287E-6</c:v>
                </c:pt>
                <c:pt idx="728">
                  <c:v>1.0499999999999999E-5</c:v>
                </c:pt>
                <c:pt idx="729">
                  <c:v>1.7400000000000066E-7</c:v>
                </c:pt>
                <c:pt idx="730" formatCode="General">
                  <c:v>1.3794000000000021E-4</c:v>
                </c:pt>
                <c:pt idx="731" formatCode="General">
                  <c:v>1.2994999999999999E-4</c:v>
                </c:pt>
                <c:pt idx="732">
                  <c:v>2.1500000000000045E-5</c:v>
                </c:pt>
                <c:pt idx="733" formatCode="General">
                  <c:v>0</c:v>
                </c:pt>
                <c:pt idx="734">
                  <c:v>6.8400000000000172E-5</c:v>
                </c:pt>
                <c:pt idx="735">
                  <c:v>2.1500000000000045E-5</c:v>
                </c:pt>
                <c:pt idx="736">
                  <c:v>4.8700000000000152E-6</c:v>
                </c:pt>
                <c:pt idx="737">
                  <c:v>3.1200000000000099E-6</c:v>
                </c:pt>
                <c:pt idx="738">
                  <c:v>5.1600000000000014E-5</c:v>
                </c:pt>
                <c:pt idx="739">
                  <c:v>8.1200000000000171E-6</c:v>
                </c:pt>
                <c:pt idx="740">
                  <c:v>9.5900000000000285E-6</c:v>
                </c:pt>
                <c:pt idx="741">
                  <c:v>3.9700000000000086E-6</c:v>
                </c:pt>
                <c:pt idx="742">
                  <c:v>1.8500000000000057E-5</c:v>
                </c:pt>
                <c:pt idx="743">
                  <c:v>4.8700000000000152E-6</c:v>
                </c:pt>
                <c:pt idx="744">
                  <c:v>2.1500000000000045E-5</c:v>
                </c:pt>
                <c:pt idx="745">
                  <c:v>2.4000000000000054E-6</c:v>
                </c:pt>
                <c:pt idx="746">
                  <c:v>1.4100000000000039E-6</c:v>
                </c:pt>
                <c:pt idx="747">
                  <c:v>4.1500000000000013E-5</c:v>
                </c:pt>
                <c:pt idx="748">
                  <c:v>1.4100000000000039E-6</c:v>
                </c:pt>
                <c:pt idx="749">
                  <c:v>4.4400000000000137E-5</c:v>
                </c:pt>
                <c:pt idx="750">
                  <c:v>9.0200000000000254E-6</c:v>
                </c:pt>
                <c:pt idx="751">
                  <c:v>3.1700000000000095E-6</c:v>
                </c:pt>
                <c:pt idx="752">
                  <c:v>3.0900000000000077E-6</c:v>
                </c:pt>
                <c:pt idx="753">
                  <c:v>1.010000000000003E-6</c:v>
                </c:pt>
                <c:pt idx="754">
                  <c:v>2.220000000000008E-6</c:v>
                </c:pt>
                <c:pt idx="755">
                  <c:v>1.0300000000000027E-5</c:v>
                </c:pt>
                <c:pt idx="756">
                  <c:v>1.010000000000003E-6</c:v>
                </c:pt>
                <c:pt idx="757">
                  <c:v>3.1700000000000095E-6</c:v>
                </c:pt>
                <c:pt idx="758">
                  <c:v>8.3300000000000287E-6</c:v>
                </c:pt>
                <c:pt idx="759">
                  <c:v>2.1500000000000045E-5</c:v>
                </c:pt>
                <c:pt idx="760">
                  <c:v>1.990000000000006E-5</c:v>
                </c:pt>
                <c:pt idx="761">
                  <c:v>1.010000000000003E-6</c:v>
                </c:pt>
                <c:pt idx="762">
                  <c:v>4.8200000000000013E-5</c:v>
                </c:pt>
                <c:pt idx="763">
                  <c:v>4.3900000000000122E-7</c:v>
                </c:pt>
                <c:pt idx="764">
                  <c:v>2.4200000000000043E-5</c:v>
                </c:pt>
                <c:pt idx="765">
                  <c:v>2.220000000000008E-6</c:v>
                </c:pt>
                <c:pt idx="766">
                  <c:v>8.7000000000000303E-8</c:v>
                </c:pt>
                <c:pt idx="767">
                  <c:v>1.010000000000003E-6</c:v>
                </c:pt>
                <c:pt idx="768" formatCode="General">
                  <c:v>0</c:v>
                </c:pt>
                <c:pt idx="769">
                  <c:v>9.5900000000000285E-6</c:v>
                </c:pt>
                <c:pt idx="770">
                  <c:v>8.7000000000000303E-8</c:v>
                </c:pt>
                <c:pt idx="771">
                  <c:v>1.010000000000003E-6</c:v>
                </c:pt>
                <c:pt idx="772">
                  <c:v>6.5400000000000167E-5</c:v>
                </c:pt>
                <c:pt idx="773" formatCode="General">
                  <c:v>1.354700000000003E-4</c:v>
                </c:pt>
                <c:pt idx="774">
                  <c:v>1.6500000000000066E-6</c:v>
                </c:pt>
                <c:pt idx="775">
                  <c:v>3.1000000000000083E-5</c:v>
                </c:pt>
                <c:pt idx="776">
                  <c:v>1.1199999999999999E-5</c:v>
                </c:pt>
                <c:pt idx="777">
                  <c:v>4.8700000000000152E-6</c:v>
                </c:pt>
                <c:pt idx="778" formatCode="General">
                  <c:v>1.0240000000000032E-5</c:v>
                </c:pt>
                <c:pt idx="779">
                  <c:v>1.1199999999999999E-5</c:v>
                </c:pt>
                <c:pt idx="780" formatCode="General">
                  <c:v>0</c:v>
                </c:pt>
                <c:pt idx="781">
                  <c:v>1.1700000000000046E-5</c:v>
                </c:pt>
                <c:pt idx="782">
                  <c:v>1.4300000000000041E-6</c:v>
                </c:pt>
                <c:pt idx="783">
                  <c:v>1.8300000000000059E-5</c:v>
                </c:pt>
                <c:pt idx="784">
                  <c:v>1.4399999999999999E-5</c:v>
                </c:pt>
                <c:pt idx="785">
                  <c:v>1.5800000000000052E-6</c:v>
                </c:pt>
                <c:pt idx="786" formatCode="General">
                  <c:v>0</c:v>
                </c:pt>
                <c:pt idx="787">
                  <c:v>6.9200000000000151E-5</c:v>
                </c:pt>
                <c:pt idx="788">
                  <c:v>3.3600000000000093E-6</c:v>
                </c:pt>
                <c:pt idx="789">
                  <c:v>3.1700000000000095E-6</c:v>
                </c:pt>
                <c:pt idx="790" formatCode="General">
                  <c:v>0</c:v>
                </c:pt>
                <c:pt idx="791" formatCode="General">
                  <c:v>0</c:v>
                </c:pt>
                <c:pt idx="792">
                  <c:v>9.0100000000000255E-6</c:v>
                </c:pt>
                <c:pt idx="793">
                  <c:v>2.220000000000008E-6</c:v>
                </c:pt>
                <c:pt idx="794">
                  <c:v>9.6600000000000278E-6</c:v>
                </c:pt>
                <c:pt idx="795" formatCode="General">
                  <c:v>0</c:v>
                </c:pt>
                <c:pt idx="796">
                  <c:v>3.1200000000000099E-6</c:v>
                </c:pt>
                <c:pt idx="797">
                  <c:v>1.4100000000000039E-6</c:v>
                </c:pt>
                <c:pt idx="798" formatCode="General">
                  <c:v>0</c:v>
                </c:pt>
                <c:pt idx="799">
                  <c:v>2.1500000000000045E-5</c:v>
                </c:pt>
                <c:pt idx="800" formatCode="General">
                  <c:v>0</c:v>
                </c:pt>
                <c:pt idx="801">
                  <c:v>2.1500000000000045E-5</c:v>
                </c:pt>
                <c:pt idx="802" formatCode="General">
                  <c:v>0</c:v>
                </c:pt>
                <c:pt idx="803">
                  <c:v>3.4600000000000082E-5</c:v>
                </c:pt>
                <c:pt idx="804">
                  <c:v>3.0900000000000077E-6</c:v>
                </c:pt>
                <c:pt idx="805">
                  <c:v>9.0200000000000254E-6</c:v>
                </c:pt>
                <c:pt idx="806">
                  <c:v>9.9800000000000349E-6</c:v>
                </c:pt>
                <c:pt idx="807">
                  <c:v>9.0100000000000255E-6</c:v>
                </c:pt>
                <c:pt idx="808">
                  <c:v>7.080000000000022E-6</c:v>
                </c:pt>
                <c:pt idx="809" formatCode="General">
                  <c:v>0</c:v>
                </c:pt>
                <c:pt idx="810">
                  <c:v>7.4000000000000227E-5</c:v>
                </c:pt>
                <c:pt idx="811">
                  <c:v>1.7300000000000041E-5</c:v>
                </c:pt>
                <c:pt idx="812">
                  <c:v>4.3900000000000122E-7</c:v>
                </c:pt>
                <c:pt idx="813">
                  <c:v>2.220000000000008E-6</c:v>
                </c:pt>
                <c:pt idx="814" formatCode="General">
                  <c:v>0</c:v>
                </c:pt>
                <c:pt idx="815">
                  <c:v>1.010000000000003E-6</c:v>
                </c:pt>
                <c:pt idx="816">
                  <c:v>3.0900000000000077E-6</c:v>
                </c:pt>
                <c:pt idx="817">
                  <c:v>1.6500000000000066E-6</c:v>
                </c:pt>
                <c:pt idx="818">
                  <c:v>9.6500000000000279E-6</c:v>
                </c:pt>
                <c:pt idx="819">
                  <c:v>3.3600000000000093E-6</c:v>
                </c:pt>
                <c:pt idx="820">
                  <c:v>3.3400000000000073E-5</c:v>
                </c:pt>
                <c:pt idx="821" formatCode="General">
                  <c:v>0</c:v>
                </c:pt>
                <c:pt idx="822">
                  <c:v>7.4000000000000227E-5</c:v>
                </c:pt>
                <c:pt idx="823">
                  <c:v>1.5299999999999999E-5</c:v>
                </c:pt>
                <c:pt idx="824">
                  <c:v>4.8700000000000152E-6</c:v>
                </c:pt>
                <c:pt idx="825">
                  <c:v>4.1500000000000013E-5</c:v>
                </c:pt>
                <c:pt idx="826" formatCode="General">
                  <c:v>0</c:v>
                </c:pt>
                <c:pt idx="827">
                  <c:v>3.3500000000000062E-5</c:v>
                </c:pt>
                <c:pt idx="828">
                  <c:v>7.5100000000000172E-5</c:v>
                </c:pt>
                <c:pt idx="829">
                  <c:v>1.0300000000000027E-5</c:v>
                </c:pt>
                <c:pt idx="830">
                  <c:v>9.370000000000034E-6</c:v>
                </c:pt>
                <c:pt idx="831">
                  <c:v>3.3600000000000093E-6</c:v>
                </c:pt>
                <c:pt idx="832">
                  <c:v>3.1700000000000095E-6</c:v>
                </c:pt>
                <c:pt idx="833" formatCode="General">
                  <c:v>0</c:v>
                </c:pt>
                <c:pt idx="834" formatCode="General">
                  <c:v>0</c:v>
                </c:pt>
                <c:pt idx="835">
                  <c:v>8.3300000000000287E-6</c:v>
                </c:pt>
                <c:pt idx="836">
                  <c:v>3.3600000000000093E-6</c:v>
                </c:pt>
                <c:pt idx="837">
                  <c:v>3.1700000000000095E-6</c:v>
                </c:pt>
                <c:pt idx="838">
                  <c:v>1.6500000000000066E-6</c:v>
                </c:pt>
                <c:pt idx="839" formatCode="General">
                  <c:v>0</c:v>
                </c:pt>
                <c:pt idx="840" formatCode="General">
                  <c:v>1.890000000000006E-5</c:v>
                </c:pt>
                <c:pt idx="841">
                  <c:v>3.3600000000000093E-6</c:v>
                </c:pt>
                <c:pt idx="842">
                  <c:v>8.7000000000000303E-8</c:v>
                </c:pt>
                <c:pt idx="843">
                  <c:v>4.8200000000000013E-5</c:v>
                </c:pt>
                <c:pt idx="844">
                  <c:v>9.0000000000000273E-6</c:v>
                </c:pt>
                <c:pt idx="845">
                  <c:v>4.8700000000000152E-6</c:v>
                </c:pt>
                <c:pt idx="846">
                  <c:v>2.220000000000008E-6</c:v>
                </c:pt>
                <c:pt idx="847">
                  <c:v>3.9200000000000099E-6</c:v>
                </c:pt>
                <c:pt idx="848">
                  <c:v>1.4300000000000041E-6</c:v>
                </c:pt>
                <c:pt idx="849">
                  <c:v>1.010000000000003E-6</c:v>
                </c:pt>
                <c:pt idx="850">
                  <c:v>1.8500000000000057E-5</c:v>
                </c:pt>
                <c:pt idx="851" formatCode="General">
                  <c:v>0</c:v>
                </c:pt>
                <c:pt idx="852" formatCode="General">
                  <c:v>0</c:v>
                </c:pt>
                <c:pt idx="853">
                  <c:v>3.1700000000000095E-6</c:v>
                </c:pt>
                <c:pt idx="854">
                  <c:v>9.0000000000000273E-6</c:v>
                </c:pt>
                <c:pt idx="855" formatCode="General">
                  <c:v>1.3415000000000001E-4</c:v>
                </c:pt>
                <c:pt idx="856" formatCode="General">
                  <c:v>0</c:v>
                </c:pt>
                <c:pt idx="857" formatCode="General">
                  <c:v>0</c:v>
                </c:pt>
                <c:pt idx="858">
                  <c:v>2.1500000000000045E-5</c:v>
                </c:pt>
                <c:pt idx="859">
                  <c:v>6.3700000000000152E-5</c:v>
                </c:pt>
                <c:pt idx="860">
                  <c:v>2.1500000000000045E-5</c:v>
                </c:pt>
                <c:pt idx="861">
                  <c:v>1.9800000000000068E-5</c:v>
                </c:pt>
                <c:pt idx="862">
                  <c:v>1.6500000000000066E-6</c:v>
                </c:pt>
                <c:pt idx="863" formatCode="General">
                  <c:v>3.0180000000000057E-5</c:v>
                </c:pt>
                <c:pt idx="864">
                  <c:v>4.3900000000000122E-7</c:v>
                </c:pt>
                <c:pt idx="865">
                  <c:v>3.3600000000000093E-6</c:v>
                </c:pt>
                <c:pt idx="866">
                  <c:v>1.0600000000000036E-6</c:v>
                </c:pt>
                <c:pt idx="867">
                  <c:v>9.7900000000000232E-6</c:v>
                </c:pt>
                <c:pt idx="868">
                  <c:v>1.1700000000000051E-6</c:v>
                </c:pt>
                <c:pt idx="869">
                  <c:v>1.6500000000000066E-6</c:v>
                </c:pt>
                <c:pt idx="870" formatCode="General">
                  <c:v>0</c:v>
                </c:pt>
                <c:pt idx="871" formatCode="General">
                  <c:v>0</c:v>
                </c:pt>
                <c:pt idx="872">
                  <c:v>1.0300000000000027E-5</c:v>
                </c:pt>
                <c:pt idx="873">
                  <c:v>3.3400000000000073E-5</c:v>
                </c:pt>
                <c:pt idx="874" formatCode="General">
                  <c:v>6.8160000000000133E-5</c:v>
                </c:pt>
                <c:pt idx="875">
                  <c:v>9.9400000000000251E-6</c:v>
                </c:pt>
                <c:pt idx="876">
                  <c:v>8.3300000000000287E-6</c:v>
                </c:pt>
                <c:pt idx="877">
                  <c:v>4.8700000000000152E-6</c:v>
                </c:pt>
                <c:pt idx="878">
                  <c:v>3.1200000000000099E-6</c:v>
                </c:pt>
                <c:pt idx="879">
                  <c:v>3.1700000000000095E-6</c:v>
                </c:pt>
                <c:pt idx="880">
                  <c:v>4.1300000000000096E-5</c:v>
                </c:pt>
                <c:pt idx="881">
                  <c:v>1.0600000000000036E-6</c:v>
                </c:pt>
                <c:pt idx="882" formatCode="General">
                  <c:v>0</c:v>
                </c:pt>
                <c:pt idx="883" formatCode="General">
                  <c:v>0</c:v>
                </c:pt>
                <c:pt idx="884">
                  <c:v>1.010000000000003E-6</c:v>
                </c:pt>
                <c:pt idx="885">
                  <c:v>8.3300000000000287E-6</c:v>
                </c:pt>
                <c:pt idx="886">
                  <c:v>4.8700000000000152E-6</c:v>
                </c:pt>
                <c:pt idx="887">
                  <c:v>2.5500000000000057E-5</c:v>
                </c:pt>
                <c:pt idx="888">
                  <c:v>1.6500000000000066E-6</c:v>
                </c:pt>
                <c:pt idx="889">
                  <c:v>3.1700000000000095E-6</c:v>
                </c:pt>
                <c:pt idx="890" formatCode="General">
                  <c:v>1.8710000000000053E-5</c:v>
                </c:pt>
                <c:pt idx="891">
                  <c:v>3.3600000000000093E-6</c:v>
                </c:pt>
                <c:pt idx="892">
                  <c:v>4.4900000000000129E-6</c:v>
                </c:pt>
                <c:pt idx="893">
                  <c:v>1.4100000000000029E-5</c:v>
                </c:pt>
                <c:pt idx="894">
                  <c:v>1.5800000000000052E-6</c:v>
                </c:pt>
                <c:pt idx="895" formatCode="General">
                  <c:v>0</c:v>
                </c:pt>
                <c:pt idx="896">
                  <c:v>1.5800000000000052E-6</c:v>
                </c:pt>
                <c:pt idx="897">
                  <c:v>1.9600000000000071E-6</c:v>
                </c:pt>
                <c:pt idx="898">
                  <c:v>8.4300000000000179E-5</c:v>
                </c:pt>
                <c:pt idx="899">
                  <c:v>3.5400000000000134E-7</c:v>
                </c:pt>
                <c:pt idx="900">
                  <c:v>9.0100000000000255E-6</c:v>
                </c:pt>
                <c:pt idx="901">
                  <c:v>1.990000000000006E-5</c:v>
                </c:pt>
                <c:pt idx="902">
                  <c:v>6.9200000000000151E-5</c:v>
                </c:pt>
                <c:pt idx="903">
                  <c:v>8.3300000000000287E-6</c:v>
                </c:pt>
                <c:pt idx="904">
                  <c:v>3.1200000000000099E-6</c:v>
                </c:pt>
                <c:pt idx="905" formatCode="General">
                  <c:v>0</c:v>
                </c:pt>
                <c:pt idx="906" formatCode="General">
                  <c:v>1.2650000000000025E-5</c:v>
                </c:pt>
                <c:pt idx="907" formatCode="General">
                  <c:v>1.3790000000000029E-4</c:v>
                </c:pt>
                <c:pt idx="908">
                  <c:v>1.010000000000003E-6</c:v>
                </c:pt>
                <c:pt idx="909">
                  <c:v>1.2799999999999999E-5</c:v>
                </c:pt>
                <c:pt idx="910" formatCode="General">
                  <c:v>0</c:v>
                </c:pt>
                <c:pt idx="911">
                  <c:v>3.1700000000000095E-6</c:v>
                </c:pt>
                <c:pt idx="912">
                  <c:v>7.4700000000000276E-6</c:v>
                </c:pt>
                <c:pt idx="913">
                  <c:v>1.0300000000000027E-5</c:v>
                </c:pt>
                <c:pt idx="914">
                  <c:v>1.4300000000000041E-6</c:v>
                </c:pt>
                <c:pt idx="915">
                  <c:v>1.7400000000000066E-7</c:v>
                </c:pt>
                <c:pt idx="916">
                  <c:v>3.3600000000000093E-6</c:v>
                </c:pt>
                <c:pt idx="917">
                  <c:v>4.8700000000000152E-6</c:v>
                </c:pt>
                <c:pt idx="918">
                  <c:v>7.4000000000000227E-5</c:v>
                </c:pt>
                <c:pt idx="919">
                  <c:v>5.1400000000000091E-5</c:v>
                </c:pt>
                <c:pt idx="920">
                  <c:v>3.5100000000000083E-6</c:v>
                </c:pt>
                <c:pt idx="921">
                  <c:v>1.010000000000003E-6</c:v>
                </c:pt>
                <c:pt idx="922">
                  <c:v>6.4300000000000235E-5</c:v>
                </c:pt>
                <c:pt idx="923">
                  <c:v>5.610000000000009E-5</c:v>
                </c:pt>
                <c:pt idx="924" formatCode="General">
                  <c:v>0</c:v>
                </c:pt>
                <c:pt idx="925">
                  <c:v>3.1700000000000095E-6</c:v>
                </c:pt>
                <c:pt idx="926">
                  <c:v>8.7000000000000303E-8</c:v>
                </c:pt>
                <c:pt idx="927">
                  <c:v>1.7700000000000059E-6</c:v>
                </c:pt>
                <c:pt idx="928" formatCode="General">
                  <c:v>0</c:v>
                </c:pt>
                <c:pt idx="929">
                  <c:v>2.6500000000000068E-5</c:v>
                </c:pt>
                <c:pt idx="930">
                  <c:v>9.0000000000000273E-6</c:v>
                </c:pt>
                <c:pt idx="931">
                  <c:v>9.600000000000025E-6</c:v>
                </c:pt>
                <c:pt idx="932">
                  <c:v>1.010000000000003E-6</c:v>
                </c:pt>
                <c:pt idx="933">
                  <c:v>9.7900000000000232E-6</c:v>
                </c:pt>
                <c:pt idx="934">
                  <c:v>3.1700000000000095E-6</c:v>
                </c:pt>
                <c:pt idx="935" formatCode="General">
                  <c:v>1.3729000000000028E-4</c:v>
                </c:pt>
                <c:pt idx="936" formatCode="General">
                  <c:v>5.4430000000000162E-5</c:v>
                </c:pt>
                <c:pt idx="937">
                  <c:v>1.7400000000000052E-6</c:v>
                </c:pt>
                <c:pt idx="938">
                  <c:v>4.8200000000000013E-5</c:v>
                </c:pt>
                <c:pt idx="939">
                  <c:v>4.8200000000000013E-5</c:v>
                </c:pt>
                <c:pt idx="940">
                  <c:v>4.8700000000000152E-6</c:v>
                </c:pt>
                <c:pt idx="941">
                  <c:v>1.6500000000000066E-6</c:v>
                </c:pt>
                <c:pt idx="942">
                  <c:v>4.8700000000000152E-6</c:v>
                </c:pt>
                <c:pt idx="943">
                  <c:v>3.1200000000000099E-6</c:v>
                </c:pt>
                <c:pt idx="944">
                  <c:v>9.0500000000000336E-6</c:v>
                </c:pt>
                <c:pt idx="945">
                  <c:v>9.0000000000000273E-6</c:v>
                </c:pt>
                <c:pt idx="946">
                  <c:v>2.1500000000000045E-5</c:v>
                </c:pt>
                <c:pt idx="947">
                  <c:v>9.5900000000000285E-6</c:v>
                </c:pt>
                <c:pt idx="948">
                  <c:v>7.9300000000000308E-6</c:v>
                </c:pt>
                <c:pt idx="949" formatCode="General">
                  <c:v>1.1500000000000044E-5</c:v>
                </c:pt>
                <c:pt idx="950">
                  <c:v>8.7000000000000303E-8</c:v>
                </c:pt>
                <c:pt idx="951">
                  <c:v>9.030000000000027E-6</c:v>
                </c:pt>
                <c:pt idx="952">
                  <c:v>9.8300000000000279E-6</c:v>
                </c:pt>
                <c:pt idx="953">
                  <c:v>9.6100000000000274E-7</c:v>
                </c:pt>
                <c:pt idx="954" formatCode="General">
                  <c:v>0</c:v>
                </c:pt>
                <c:pt idx="955">
                  <c:v>1.4399999999999999E-5</c:v>
                </c:pt>
                <c:pt idx="956">
                  <c:v>4.8200000000000013E-5</c:v>
                </c:pt>
                <c:pt idx="957">
                  <c:v>1.7400000000000066E-7</c:v>
                </c:pt>
                <c:pt idx="958">
                  <c:v>1.6500000000000066E-6</c:v>
                </c:pt>
                <c:pt idx="959">
                  <c:v>1.6500000000000066E-6</c:v>
                </c:pt>
                <c:pt idx="960" formatCode="General">
                  <c:v>5.4430000000000162E-5</c:v>
                </c:pt>
                <c:pt idx="961">
                  <c:v>1.0300000000000027E-5</c:v>
                </c:pt>
                <c:pt idx="962">
                  <c:v>1.8500000000000057E-5</c:v>
                </c:pt>
                <c:pt idx="963">
                  <c:v>7.080000000000022E-6</c:v>
                </c:pt>
                <c:pt idx="964">
                  <c:v>9.5900000000000285E-6</c:v>
                </c:pt>
                <c:pt idx="965">
                  <c:v>2.1500000000000045E-5</c:v>
                </c:pt>
                <c:pt idx="966">
                  <c:v>3.0900000000000077E-6</c:v>
                </c:pt>
                <c:pt idx="967">
                  <c:v>6.2300000000000208E-6</c:v>
                </c:pt>
                <c:pt idx="968">
                  <c:v>3.9200000000000099E-6</c:v>
                </c:pt>
                <c:pt idx="969">
                  <c:v>2.7600000000000092E-5</c:v>
                </c:pt>
                <c:pt idx="970">
                  <c:v>2.2100000000000049E-5</c:v>
                </c:pt>
                <c:pt idx="971">
                  <c:v>1.010000000000003E-6</c:v>
                </c:pt>
                <c:pt idx="972">
                  <c:v>4.8200000000000013E-5</c:v>
                </c:pt>
                <c:pt idx="973">
                  <c:v>1.6500000000000066E-6</c:v>
                </c:pt>
                <c:pt idx="974" formatCode="General">
                  <c:v>1.1170000000000027E-5</c:v>
                </c:pt>
                <c:pt idx="975" formatCode="General">
                  <c:v>1.7750000000000038E-5</c:v>
                </c:pt>
                <c:pt idx="976">
                  <c:v>1.7400000000000066E-7</c:v>
                </c:pt>
                <c:pt idx="977" formatCode="General">
                  <c:v>0</c:v>
                </c:pt>
                <c:pt idx="978">
                  <c:v>9.5900000000000285E-6</c:v>
                </c:pt>
                <c:pt idx="979">
                  <c:v>1.0300000000000027E-5</c:v>
                </c:pt>
                <c:pt idx="980">
                  <c:v>9.6500000000000279E-6</c:v>
                </c:pt>
                <c:pt idx="981">
                  <c:v>1.5800000000000052E-6</c:v>
                </c:pt>
                <c:pt idx="982">
                  <c:v>1.4300000000000041E-6</c:v>
                </c:pt>
                <c:pt idx="983">
                  <c:v>3.1700000000000095E-6</c:v>
                </c:pt>
                <c:pt idx="984" formatCode="General">
                  <c:v>0</c:v>
                </c:pt>
                <c:pt idx="985">
                  <c:v>1.7400000000000066E-7</c:v>
                </c:pt>
                <c:pt idx="986">
                  <c:v>8.3300000000000287E-6</c:v>
                </c:pt>
                <c:pt idx="987">
                  <c:v>2.4900000000000012E-5</c:v>
                </c:pt>
                <c:pt idx="988">
                  <c:v>1.010000000000003E-6</c:v>
                </c:pt>
                <c:pt idx="989">
                  <c:v>1.4300000000000041E-6</c:v>
                </c:pt>
                <c:pt idx="990">
                  <c:v>3.0900000000000077E-6</c:v>
                </c:pt>
                <c:pt idx="991" formatCode="General">
                  <c:v>0</c:v>
                </c:pt>
                <c:pt idx="992" formatCode="General">
                  <c:v>1.2994999999999999E-4</c:v>
                </c:pt>
                <c:pt idx="993" formatCode="General">
                  <c:v>1.2650000000000025E-5</c:v>
                </c:pt>
                <c:pt idx="994">
                  <c:v>3.9200000000000099E-6</c:v>
                </c:pt>
                <c:pt idx="995">
                  <c:v>1.6500000000000066E-6</c:v>
                </c:pt>
                <c:pt idx="996">
                  <c:v>1.4300000000000041E-6</c:v>
                </c:pt>
                <c:pt idx="997">
                  <c:v>3.9200000000000099E-6</c:v>
                </c:pt>
                <c:pt idx="998">
                  <c:v>3.9200000000000099E-6</c:v>
                </c:pt>
                <c:pt idx="999">
                  <c:v>4.1500000000000013E-5</c:v>
                </c:pt>
              </c:numCache>
            </c:numRef>
          </c:xVal>
          <c:yVal>
            <c:numRef>
              <c:f>'Five day dietary records -Three'!$AO$4:$AO$1003</c:f>
              <c:numCache>
                <c:formatCode>0.00000%</c:formatCode>
                <c:ptCount val="1000"/>
                <c:pt idx="0">
                  <c:v>1.5874065789489625E-6</c:v>
                </c:pt>
                <c:pt idx="1">
                  <c:v>5.1615486539447075E-6</c:v>
                </c:pt>
                <c:pt idx="2">
                  <c:v>2.0246004399382398E-6</c:v>
                </c:pt>
                <c:pt idx="3">
                  <c:v>3.6109371819748164E-6</c:v>
                </c:pt>
                <c:pt idx="4">
                  <c:v>1.4987281819856027E-6</c:v>
                </c:pt>
                <c:pt idx="5">
                  <c:v>9.8574260809414632E-6</c:v>
                </c:pt>
                <c:pt idx="6">
                  <c:v>5.2378584919665846E-6</c:v>
                </c:pt>
                <c:pt idx="7">
                  <c:v>5.0311111010614882E-6</c:v>
                </c:pt>
                <c:pt idx="8">
                  <c:v>7.7288891699822853E-6</c:v>
                </c:pt>
                <c:pt idx="9">
                  <c:v>6.3854465899737747E-6</c:v>
                </c:pt>
                <c:pt idx="10">
                  <c:v>2.3061735269891455E-6</c:v>
                </c:pt>
                <c:pt idx="11">
                  <c:v>1.5770392494118874E-7</c:v>
                </c:pt>
                <c:pt idx="12">
                  <c:v>5.0200797105049082E-7</c:v>
                </c:pt>
                <c:pt idx="13">
                  <c:v>3.5062093880355959E-6</c:v>
                </c:pt>
                <c:pt idx="14">
                  <c:v>1.4592383830347467E-6</c:v>
                </c:pt>
                <c:pt idx="15">
                  <c:v>1.6834137410626282E-6</c:v>
                </c:pt>
                <c:pt idx="16">
                  <c:v>2.3905605389984492E-6</c:v>
                </c:pt>
                <c:pt idx="17">
                  <c:v>9.4733401397207211E-7</c:v>
                </c:pt>
                <c:pt idx="18">
                  <c:v>1.1223713720198726E-6</c:v>
                </c:pt>
                <c:pt idx="19">
                  <c:v>2.5142670659761357E-6</c:v>
                </c:pt>
                <c:pt idx="20">
                  <c:v>3.9654926109733506E-6</c:v>
                </c:pt>
                <c:pt idx="21">
                  <c:v>7.1678060464819432E-9</c:v>
                </c:pt>
                <c:pt idx="22">
                  <c:v>4.1611563292036725E-5</c:v>
                </c:pt>
                <c:pt idx="23">
                  <c:v>1.176806814982006E-6</c:v>
                </c:pt>
                <c:pt idx="24">
                  <c:v>2.6505662140152776E-6</c:v>
                </c:pt>
                <c:pt idx="25">
                  <c:v>1.8658040990260403E-6</c:v>
                </c:pt>
                <c:pt idx="26">
                  <c:v>6.3871964080419875E-6</c:v>
                </c:pt>
                <c:pt idx="27">
                  <c:v>2.0377367179946865E-6</c:v>
                </c:pt>
                <c:pt idx="28">
                  <c:v>2.5081198259613438E-6</c:v>
                </c:pt>
                <c:pt idx="29">
                  <c:v>1.7442441159687469E-6</c:v>
                </c:pt>
                <c:pt idx="30">
                  <c:v>1.8143084369626265E-6</c:v>
                </c:pt>
                <c:pt idx="31">
                  <c:v>8.704297938066967E-6</c:v>
                </c:pt>
                <c:pt idx="32">
                  <c:v>5.7585640107049801E-7</c:v>
                </c:pt>
                <c:pt idx="33">
                  <c:v>1.1516984959314434E-6</c:v>
                </c:pt>
                <c:pt idx="34">
                  <c:v>1.0596241679650139E-6</c:v>
                </c:pt>
                <c:pt idx="35">
                  <c:v>5.6793877409688949E-6</c:v>
                </c:pt>
                <c:pt idx="36">
                  <c:v>5.9610528390408195E-6</c:v>
                </c:pt>
                <c:pt idx="37">
                  <c:v>7.870926849022923E-6</c:v>
                </c:pt>
                <c:pt idx="38">
                  <c:v>2.3562006253001754E-5</c:v>
                </c:pt>
                <c:pt idx="39">
                  <c:v>3.452481911949696E-6</c:v>
                </c:pt>
                <c:pt idx="40">
                  <c:v>1.3125364252033516E-5</c:v>
                </c:pt>
                <c:pt idx="41">
                  <c:v>1.4487059999623899E-7</c:v>
                </c:pt>
                <c:pt idx="42">
                  <c:v>2.5401629102361855E-7</c:v>
                </c:pt>
                <c:pt idx="43">
                  <c:v>2.6346815990052671E-6</c:v>
                </c:pt>
                <c:pt idx="44">
                  <c:v>2.6929154103072567E-7</c:v>
                </c:pt>
                <c:pt idx="45">
                  <c:v>3.6234687219405395E-6</c:v>
                </c:pt>
                <c:pt idx="46">
                  <c:v>1.3851283880228501E-6</c:v>
                </c:pt>
                <c:pt idx="47">
                  <c:v>1.1477995300879256E-7</c:v>
                </c:pt>
                <c:pt idx="48">
                  <c:v>5.9127143940429654E-6</c:v>
                </c:pt>
                <c:pt idx="49">
                  <c:v>1.097350367018638E-6</c:v>
                </c:pt>
                <c:pt idx="50">
                  <c:v>6.1764940966213797E-8</c:v>
                </c:pt>
                <c:pt idx="51">
                  <c:v>3.2041108994462896E-7</c:v>
                </c:pt>
                <c:pt idx="52">
                  <c:v>4.4386098950610941E-6</c:v>
                </c:pt>
                <c:pt idx="53">
                  <c:v>4.495201581988813E-6</c:v>
                </c:pt>
                <c:pt idx="54">
                  <c:v>1.9173685549844824E-6</c:v>
                </c:pt>
                <c:pt idx="55">
                  <c:v>3.3261284799834852E-6</c:v>
                </c:pt>
                <c:pt idx="56">
                  <c:v>4.212826020051362E-6</c:v>
                </c:pt>
                <c:pt idx="57">
                  <c:v>3.5092268603875877E-7</c:v>
                </c:pt>
                <c:pt idx="58">
                  <c:v>9.9630818496621507E-7</c:v>
                </c:pt>
                <c:pt idx="59">
                  <c:v>1.3610774659866882E-6</c:v>
                </c:pt>
                <c:pt idx="60">
                  <c:v>6.9179804839336913E-6</c:v>
                </c:pt>
                <c:pt idx="61">
                  <c:v>5.7704169194039586E-7</c:v>
                </c:pt>
                <c:pt idx="62">
                  <c:v>9.6697953850366814E-6</c:v>
                </c:pt>
                <c:pt idx="63">
                  <c:v>6.8451890101073522E-7</c:v>
                </c:pt>
                <c:pt idx="64">
                  <c:v>1.5147655889791203E-6</c:v>
                </c:pt>
                <c:pt idx="65">
                  <c:v>1.5489529940282482E-6</c:v>
                </c:pt>
                <c:pt idx="66">
                  <c:v>1.069337281052186E-6</c:v>
                </c:pt>
                <c:pt idx="67">
                  <c:v>3.4837137019394686E-6</c:v>
                </c:pt>
                <c:pt idx="68">
                  <c:v>1.1734437410382323E-6</c:v>
                </c:pt>
                <c:pt idx="69">
                  <c:v>2.8275435640523607E-6</c:v>
                </c:pt>
                <c:pt idx="70">
                  <c:v>1.2550787090503972E-6</c:v>
                </c:pt>
                <c:pt idx="71">
                  <c:v>2.1686172270563165E-6</c:v>
                </c:pt>
                <c:pt idx="72">
                  <c:v>1.3216272209604113E-6</c:v>
                </c:pt>
                <c:pt idx="73">
                  <c:v>1.2088112229946545E-6</c:v>
                </c:pt>
                <c:pt idx="74">
                  <c:v>3.8934546050484262E-6</c:v>
                </c:pt>
                <c:pt idx="75">
                  <c:v>0</c:v>
                </c:pt>
                <c:pt idx="76">
                  <c:v>3.0469858539561406E-6</c:v>
                </c:pt>
                <c:pt idx="77">
                  <c:v>3.30455770495065E-6</c:v>
                </c:pt>
                <c:pt idx="78">
                  <c:v>3.5339076319474017E-6</c:v>
                </c:pt>
                <c:pt idx="79">
                  <c:v>2.3893602769931095E-6</c:v>
                </c:pt>
                <c:pt idx="80">
                  <c:v>9.7994585303240867E-7</c:v>
                </c:pt>
                <c:pt idx="81">
                  <c:v>1.489854807061877E-6</c:v>
                </c:pt>
                <c:pt idx="82">
                  <c:v>3.5365607419635266E-6</c:v>
                </c:pt>
                <c:pt idx="83">
                  <c:v>1.4727743522939819E-5</c:v>
                </c:pt>
                <c:pt idx="84">
                  <c:v>8.4645158196395206E-7</c:v>
                </c:pt>
                <c:pt idx="85">
                  <c:v>4.6889721410537002E-6</c:v>
                </c:pt>
                <c:pt idx="86">
                  <c:v>3.6428481919870213E-6</c:v>
                </c:pt>
                <c:pt idx="87">
                  <c:v>8.6931093770204222E-6</c:v>
                </c:pt>
                <c:pt idx="88">
                  <c:v>1.2935943132958982E-5</c:v>
                </c:pt>
                <c:pt idx="89">
                  <c:v>9.2111715780163266E-6</c:v>
                </c:pt>
                <c:pt idx="90">
                  <c:v>9.4413000198301411E-7</c:v>
                </c:pt>
                <c:pt idx="91">
                  <c:v>1.5119997250678821E-6</c:v>
                </c:pt>
                <c:pt idx="92">
                  <c:v>1.7590573030190674E-6</c:v>
                </c:pt>
                <c:pt idx="93">
                  <c:v>9.0578381859529805E-6</c:v>
                </c:pt>
                <c:pt idx="94">
                  <c:v>5.6303857007833595E-8</c:v>
                </c:pt>
                <c:pt idx="95">
                  <c:v>9.2972490169529752E-6</c:v>
                </c:pt>
                <c:pt idx="96">
                  <c:v>1.2741063800092456E-6</c:v>
                </c:pt>
                <c:pt idx="97">
                  <c:v>2.3524927860307801E-6</c:v>
                </c:pt>
                <c:pt idx="98">
                  <c:v>4.8891529669958833E-6</c:v>
                </c:pt>
                <c:pt idx="99">
                  <c:v>1.7286984599707075E-6</c:v>
                </c:pt>
                <c:pt idx="100">
                  <c:v>1.8738015410235735E-6</c:v>
                </c:pt>
                <c:pt idx="101">
                  <c:v>8.3394709193385436E-7</c:v>
                </c:pt>
                <c:pt idx="102">
                  <c:v>4.244400991950688E-6</c:v>
                </c:pt>
                <c:pt idx="103">
                  <c:v>4.5899933989801637E-6</c:v>
                </c:pt>
                <c:pt idx="104">
                  <c:v>5.1769634296761317E-7</c:v>
                </c:pt>
                <c:pt idx="105">
                  <c:v>1.1087364574962093E-5</c:v>
                </c:pt>
                <c:pt idx="106">
                  <c:v>6.9656579498200917E-7</c:v>
                </c:pt>
                <c:pt idx="107">
                  <c:v>8.3718298995450409E-7</c:v>
                </c:pt>
                <c:pt idx="108">
                  <c:v>4.2853815102717029E-7</c:v>
                </c:pt>
                <c:pt idx="109">
                  <c:v>5.6075264279797922E-6</c:v>
                </c:pt>
                <c:pt idx="110">
                  <c:v>8.684842147062018E-6</c:v>
                </c:pt>
                <c:pt idx="111">
                  <c:v>8.4863043952055246E-8</c:v>
                </c:pt>
                <c:pt idx="112">
                  <c:v>7.1410855895237779E-7</c:v>
                </c:pt>
                <c:pt idx="113">
                  <c:v>1.8716106215066536E-5</c:v>
                </c:pt>
                <c:pt idx="114">
                  <c:v>8.6475533659324818E-6</c:v>
                </c:pt>
                <c:pt idx="115">
                  <c:v>1.6640644139442934E-6</c:v>
                </c:pt>
                <c:pt idx="116">
                  <c:v>6.9936133890280686E-6</c:v>
                </c:pt>
                <c:pt idx="117">
                  <c:v>9.192411027925165E-9</c:v>
                </c:pt>
                <c:pt idx="118">
                  <c:v>2.7977681000379683E-7</c:v>
                </c:pt>
                <c:pt idx="119">
                  <c:v>4.7314740697857037E-7</c:v>
                </c:pt>
                <c:pt idx="120">
                  <c:v>1.1663383270388343E-6</c:v>
                </c:pt>
                <c:pt idx="121">
                  <c:v>7.9069416699440198E-7</c:v>
                </c:pt>
                <c:pt idx="122">
                  <c:v>2.4972610569307215E-6</c:v>
                </c:pt>
                <c:pt idx="123">
                  <c:v>2.2745687320480186E-6</c:v>
                </c:pt>
                <c:pt idx="124">
                  <c:v>2.2778026582983642E-5</c:v>
                </c:pt>
                <c:pt idx="125">
                  <c:v>3.7765312229965001E-6</c:v>
                </c:pt>
                <c:pt idx="126">
                  <c:v>1.9078023320986444E-5</c:v>
                </c:pt>
                <c:pt idx="127">
                  <c:v>6.1497988770042987E-6</c:v>
                </c:pt>
                <c:pt idx="128">
                  <c:v>2.0989933379667102E-6</c:v>
                </c:pt>
                <c:pt idx="129">
                  <c:v>2.0854433600447971E-7</c:v>
                </c:pt>
                <c:pt idx="130">
                  <c:v>6.5449065810696717E-6</c:v>
                </c:pt>
                <c:pt idx="131">
                  <c:v>1.5540491189369791E-6</c:v>
                </c:pt>
                <c:pt idx="132">
                  <c:v>1.000799798589469E-8</c:v>
                </c:pt>
                <c:pt idx="133">
                  <c:v>2.7910426993571537E-7</c:v>
                </c:pt>
                <c:pt idx="134">
                  <c:v>5.8202322000511418E-6</c:v>
                </c:pt>
                <c:pt idx="135">
                  <c:v>1.7022317329917821E-6</c:v>
                </c:pt>
                <c:pt idx="136">
                  <c:v>2.7751957560440266E-6</c:v>
                </c:pt>
                <c:pt idx="137">
                  <c:v>4.4609345140145363E-6</c:v>
                </c:pt>
                <c:pt idx="138">
                  <c:v>2.8924030979737835E-6</c:v>
                </c:pt>
                <c:pt idx="139">
                  <c:v>0</c:v>
                </c:pt>
                <c:pt idx="140">
                  <c:v>5.6496766305258677E-7</c:v>
                </c:pt>
                <c:pt idx="141">
                  <c:v>1.8010665060330716E-6</c:v>
                </c:pt>
                <c:pt idx="142">
                  <c:v>3.281136516051235E-6</c:v>
                </c:pt>
                <c:pt idx="143">
                  <c:v>2.3476600769356614E-6</c:v>
                </c:pt>
                <c:pt idx="144">
                  <c:v>3.9516794203109464E-7</c:v>
                </c:pt>
                <c:pt idx="145">
                  <c:v>3.8513026240138982E-6</c:v>
                </c:pt>
                <c:pt idx="146">
                  <c:v>2.9739021201180602E-7</c:v>
                </c:pt>
                <c:pt idx="147">
                  <c:v>1.2153468189524121E-6</c:v>
                </c:pt>
                <c:pt idx="148">
                  <c:v>2.6754803170092654E-6</c:v>
                </c:pt>
                <c:pt idx="149">
                  <c:v>2.0513534319377414E-6</c:v>
                </c:pt>
                <c:pt idx="150">
                  <c:v>6.213088684035051E-6</c:v>
                </c:pt>
                <c:pt idx="151">
                  <c:v>4.1217097350454434E-6</c:v>
                </c:pt>
                <c:pt idx="152">
                  <c:v>3.1780116300694854E-6</c:v>
                </c:pt>
                <c:pt idx="153">
                  <c:v>4.5635801498633671E-7</c:v>
                </c:pt>
                <c:pt idx="154">
                  <c:v>1.6306363093576745E-7</c:v>
                </c:pt>
                <c:pt idx="155">
                  <c:v>6.6275807597548993E-7</c:v>
                </c:pt>
                <c:pt idx="156">
                  <c:v>2.609654442977683E-6</c:v>
                </c:pt>
                <c:pt idx="157">
                  <c:v>4.5307226520208354E-6</c:v>
                </c:pt>
                <c:pt idx="158">
                  <c:v>9.3756644220377817E-6</c:v>
                </c:pt>
                <c:pt idx="159">
                  <c:v>1.1199059530042663E-6</c:v>
                </c:pt>
                <c:pt idx="160">
                  <c:v>2.7574420319354049E-6</c:v>
                </c:pt>
                <c:pt idx="161">
                  <c:v>2.6644171953194133E-8</c:v>
                </c:pt>
                <c:pt idx="162">
                  <c:v>1.7178290975010668E-5</c:v>
                </c:pt>
                <c:pt idx="163">
                  <c:v>1.2027325749386418E-6</c:v>
                </c:pt>
                <c:pt idx="164">
                  <c:v>6.1626784250279498E-6</c:v>
                </c:pt>
                <c:pt idx="165">
                  <c:v>7.0695490705930086E-7</c:v>
                </c:pt>
                <c:pt idx="166">
                  <c:v>3.7591035194850653E-7</c:v>
                </c:pt>
                <c:pt idx="167">
                  <c:v>1.1798728219503184E-6</c:v>
                </c:pt>
                <c:pt idx="168">
                  <c:v>1.369432632003513E-6</c:v>
                </c:pt>
                <c:pt idx="169">
                  <c:v>6.6393111879392809E-6</c:v>
                </c:pt>
                <c:pt idx="170">
                  <c:v>1.3280922742069424E-5</c:v>
                </c:pt>
                <c:pt idx="171">
                  <c:v>2.4846092949815197E-6</c:v>
                </c:pt>
                <c:pt idx="172">
                  <c:v>4.1096175310428952E-6</c:v>
                </c:pt>
                <c:pt idx="173">
                  <c:v>3.65728804041511E-7</c:v>
                </c:pt>
                <c:pt idx="174">
                  <c:v>1.1722127211015809E-5</c:v>
                </c:pt>
                <c:pt idx="175">
                  <c:v>1.8259027939393526E-6</c:v>
                </c:pt>
                <c:pt idx="176">
                  <c:v>3.5957567250477599E-6</c:v>
                </c:pt>
                <c:pt idx="177">
                  <c:v>1.6989819759771818E-6</c:v>
                </c:pt>
                <c:pt idx="178">
                  <c:v>4.3243627159483982E-6</c:v>
                </c:pt>
                <c:pt idx="179">
                  <c:v>2.6387067859445868E-6</c:v>
                </c:pt>
                <c:pt idx="180">
                  <c:v>2.9682759105753671E-7</c:v>
                </c:pt>
                <c:pt idx="181">
                  <c:v>9.7462403303438868E-7</c:v>
                </c:pt>
                <c:pt idx="182">
                  <c:v>3.7373537790586059E-6</c:v>
                </c:pt>
                <c:pt idx="183">
                  <c:v>1.3574093739521255E-6</c:v>
                </c:pt>
                <c:pt idx="184">
                  <c:v>8.2396098804338207E-7</c:v>
                </c:pt>
                <c:pt idx="185">
                  <c:v>1.08917478399917E-6</c:v>
                </c:pt>
                <c:pt idx="186">
                  <c:v>1.8062269839447313E-6</c:v>
                </c:pt>
                <c:pt idx="187">
                  <c:v>3.709945809760042E-7</c:v>
                </c:pt>
                <c:pt idx="188">
                  <c:v>1.9137468569852066E-6</c:v>
                </c:pt>
                <c:pt idx="189">
                  <c:v>4.6625336510430784E-6</c:v>
                </c:pt>
                <c:pt idx="190">
                  <c:v>8.6358209959769496E-6</c:v>
                </c:pt>
                <c:pt idx="191">
                  <c:v>1.7390016395779682E-7</c:v>
                </c:pt>
                <c:pt idx="192">
                  <c:v>5.6353872494696744E-7</c:v>
                </c:pt>
                <c:pt idx="193">
                  <c:v>4.529123289955817E-6</c:v>
                </c:pt>
                <c:pt idx="194">
                  <c:v>3.8079148794168015E-7</c:v>
                </c:pt>
                <c:pt idx="195">
                  <c:v>2.3722291000183302E-6</c:v>
                </c:pt>
                <c:pt idx="196">
                  <c:v>5.9112590946597663E-8</c:v>
                </c:pt>
                <c:pt idx="197">
                  <c:v>3.1565599556415836E-9</c:v>
                </c:pt>
                <c:pt idx="198">
                  <c:v>2.9657138497896215E-7</c:v>
                </c:pt>
                <c:pt idx="199">
                  <c:v>3.0112193749687366E-6</c:v>
                </c:pt>
                <c:pt idx="200">
                  <c:v>7.805216397969189E-6</c:v>
                </c:pt>
                <c:pt idx="201">
                  <c:v>1.7352563169481569E-6</c:v>
                </c:pt>
                <c:pt idx="202">
                  <c:v>2.6838777860405254E-6</c:v>
                </c:pt>
                <c:pt idx="203">
                  <c:v>3.7491842890347166E-6</c:v>
                </c:pt>
                <c:pt idx="204">
                  <c:v>3.8613351000549407E-6</c:v>
                </c:pt>
                <c:pt idx="205">
                  <c:v>4.2425731939488534E-6</c:v>
                </c:pt>
                <c:pt idx="206">
                  <c:v>3.4580538100215209E-6</c:v>
                </c:pt>
                <c:pt idx="207">
                  <c:v>1.8765412490040534E-6</c:v>
                </c:pt>
                <c:pt idx="208">
                  <c:v>9.3525410093775929E-7</c:v>
                </c:pt>
                <c:pt idx="209">
                  <c:v>5.7691260195724867E-7</c:v>
                </c:pt>
                <c:pt idx="210">
                  <c:v>2.0553640649723205E-6</c:v>
                </c:pt>
                <c:pt idx="211">
                  <c:v>6.4015738540490712E-6</c:v>
                </c:pt>
                <c:pt idx="212">
                  <c:v>8.093591687980992E-6</c:v>
                </c:pt>
                <c:pt idx="213">
                  <c:v>9.326013587980281E-6</c:v>
                </c:pt>
                <c:pt idx="214">
                  <c:v>1.8977260370434153E-6</c:v>
                </c:pt>
                <c:pt idx="215">
                  <c:v>8.8582995070396856E-6</c:v>
                </c:pt>
                <c:pt idx="216">
                  <c:v>3.1357965042389096E-8</c:v>
                </c:pt>
                <c:pt idx="217">
                  <c:v>3.8904904110381795E-6</c:v>
                </c:pt>
                <c:pt idx="218">
                  <c:v>3.3259801469398633E-6</c:v>
                </c:pt>
                <c:pt idx="219">
                  <c:v>6.3184779020275669E-6</c:v>
                </c:pt>
                <c:pt idx="220">
                  <c:v>4.2074224694488462E-7</c:v>
                </c:pt>
                <c:pt idx="221">
                  <c:v>0</c:v>
                </c:pt>
                <c:pt idx="222">
                  <c:v>3.5875460994816545E-7</c:v>
                </c:pt>
                <c:pt idx="223">
                  <c:v>4.8068802300349494E-7</c:v>
                </c:pt>
                <c:pt idx="224">
                  <c:v>4.0372102304786601E-7</c:v>
                </c:pt>
                <c:pt idx="225">
                  <c:v>8.6902313967130192E-8</c:v>
                </c:pt>
                <c:pt idx="226">
                  <c:v>9.6132901080636952E-6</c:v>
                </c:pt>
                <c:pt idx="227">
                  <c:v>2.8584516979890412E-6</c:v>
                </c:pt>
                <c:pt idx="228">
                  <c:v>2.3333801310343506E-6</c:v>
                </c:pt>
                <c:pt idx="229">
                  <c:v>2.0061273140470429E-6</c:v>
                </c:pt>
                <c:pt idx="230">
                  <c:v>3.583209858959451E-6</c:v>
                </c:pt>
                <c:pt idx="231">
                  <c:v>6.7995374840279748E-6</c:v>
                </c:pt>
                <c:pt idx="232">
                  <c:v>6.7442442599485897E-7</c:v>
                </c:pt>
                <c:pt idx="233">
                  <c:v>6.1717896798541276E-7</c:v>
                </c:pt>
                <c:pt idx="234">
                  <c:v>3.1220867650461183E-6</c:v>
                </c:pt>
                <c:pt idx="235">
                  <c:v>1.6667498950084825E-6</c:v>
                </c:pt>
                <c:pt idx="236">
                  <c:v>7.0557666630577559E-6</c:v>
                </c:pt>
                <c:pt idx="237">
                  <c:v>6.387482402061568E-6</c:v>
                </c:pt>
                <c:pt idx="238">
                  <c:v>1.7246424469874509E-6</c:v>
                </c:pt>
                <c:pt idx="239">
                  <c:v>4.1375489360007126E-6</c:v>
                </c:pt>
                <c:pt idx="240">
                  <c:v>2.0925708760444259E-6</c:v>
                </c:pt>
                <c:pt idx="241">
                  <c:v>2.3649272000625508E-6</c:v>
                </c:pt>
                <c:pt idx="242">
                  <c:v>5.951070044005763E-6</c:v>
                </c:pt>
                <c:pt idx="243">
                  <c:v>3.3545036200166648E-6</c:v>
                </c:pt>
                <c:pt idx="244">
                  <c:v>3.6277173400378795E-6</c:v>
                </c:pt>
                <c:pt idx="245">
                  <c:v>2.4912246919939261E-6</c:v>
                </c:pt>
                <c:pt idx="246">
                  <c:v>9.8403039103800726E-7</c:v>
                </c:pt>
                <c:pt idx="247">
                  <c:v>2.4586758709688191E-6</c:v>
                </c:pt>
                <c:pt idx="248">
                  <c:v>9.8788606939593029E-6</c:v>
                </c:pt>
                <c:pt idx="249">
                  <c:v>1.7898788214978425E-5</c:v>
                </c:pt>
                <c:pt idx="250">
                  <c:v>4.5856833159519038E-6</c:v>
                </c:pt>
                <c:pt idx="251">
                  <c:v>6.0734317320054901E-6</c:v>
                </c:pt>
                <c:pt idx="252">
                  <c:v>5.7501083610134318E-6</c:v>
                </c:pt>
                <c:pt idx="253">
                  <c:v>1.5466202559366618E-6</c:v>
                </c:pt>
                <c:pt idx="254">
                  <c:v>2.3512400589709237E-6</c:v>
                </c:pt>
                <c:pt idx="255">
                  <c:v>1.1790256459676155E-6</c:v>
                </c:pt>
                <c:pt idx="256">
                  <c:v>4.8667878203900813E-7</c:v>
                </c:pt>
                <c:pt idx="257">
                  <c:v>1.2534602579705741E-6</c:v>
                </c:pt>
                <c:pt idx="258">
                  <c:v>1.8451449377039395E-5</c:v>
                </c:pt>
                <c:pt idx="259">
                  <c:v>2.0099917270499766E-6</c:v>
                </c:pt>
                <c:pt idx="260">
                  <c:v>7.1197147704538307E-7</c:v>
                </c:pt>
                <c:pt idx="261">
                  <c:v>9.0006984905244549E-7</c:v>
                </c:pt>
                <c:pt idx="262">
                  <c:v>3.9264226539614892E-6</c:v>
                </c:pt>
                <c:pt idx="263">
                  <c:v>7.6385311018612194E-8</c:v>
                </c:pt>
                <c:pt idx="264">
                  <c:v>2.2964751593690402E-7</c:v>
                </c:pt>
                <c:pt idx="265">
                  <c:v>1.3109587797544058E-7</c:v>
                </c:pt>
                <c:pt idx="266">
                  <c:v>2.5291712660191603E-6</c:v>
                </c:pt>
                <c:pt idx="267">
                  <c:v>3.7116347259314053E-6</c:v>
                </c:pt>
                <c:pt idx="268">
                  <c:v>1.8654396950523755E-6</c:v>
                </c:pt>
                <c:pt idx="269">
                  <c:v>2.2834447709385697E-6</c:v>
                </c:pt>
                <c:pt idx="270">
                  <c:v>1.7870016330334725E-6</c:v>
                </c:pt>
                <c:pt idx="271">
                  <c:v>8.0607480910544158E-6</c:v>
                </c:pt>
                <c:pt idx="272">
                  <c:v>5.4914390359783975E-6</c:v>
                </c:pt>
                <c:pt idx="273">
                  <c:v>2.7218217279312421E-6</c:v>
                </c:pt>
                <c:pt idx="274">
                  <c:v>4.9010032360286166E-6</c:v>
                </c:pt>
                <c:pt idx="275">
                  <c:v>1.4709739879492672E-6</c:v>
                </c:pt>
                <c:pt idx="276">
                  <c:v>7.3254468603067834E-7</c:v>
                </c:pt>
                <c:pt idx="277">
                  <c:v>1.0338491919981178E-6</c:v>
                </c:pt>
                <c:pt idx="278">
                  <c:v>1.5282888796264237E-7</c:v>
                </c:pt>
                <c:pt idx="279">
                  <c:v>4.8300822101055121E-7</c:v>
                </c:pt>
                <c:pt idx="280">
                  <c:v>1.1811087159685527E-6</c:v>
                </c:pt>
                <c:pt idx="281">
                  <c:v>3.8954226759813184E-6</c:v>
                </c:pt>
                <c:pt idx="282">
                  <c:v>5.0176082119435442E-6</c:v>
                </c:pt>
                <c:pt idx="283">
                  <c:v>0</c:v>
                </c:pt>
                <c:pt idx="284">
                  <c:v>2.5518524640233409E-6</c:v>
                </c:pt>
                <c:pt idx="285">
                  <c:v>2.8096362649421382E-6</c:v>
                </c:pt>
                <c:pt idx="286">
                  <c:v>1.0536645839920311E-6</c:v>
                </c:pt>
                <c:pt idx="287">
                  <c:v>2.1919824750682442E-6</c:v>
                </c:pt>
                <c:pt idx="288">
                  <c:v>9.6754867469429001E-6</c:v>
                </c:pt>
                <c:pt idx="289">
                  <c:v>4.1180117679573406E-6</c:v>
                </c:pt>
                <c:pt idx="290">
                  <c:v>5.8984640010351219E-6</c:v>
                </c:pt>
                <c:pt idx="291">
                  <c:v>1.7870168379374753E-6</c:v>
                </c:pt>
                <c:pt idx="292">
                  <c:v>1.8011784985958492E-5</c:v>
                </c:pt>
                <c:pt idx="293">
                  <c:v>4.4575183379436134E-6</c:v>
                </c:pt>
                <c:pt idx="294">
                  <c:v>8.9262878205432038E-7</c:v>
                </c:pt>
                <c:pt idx="295">
                  <c:v>2.8031824119523331E-6</c:v>
                </c:pt>
                <c:pt idx="296">
                  <c:v>2.9129005869776923E-6</c:v>
                </c:pt>
                <c:pt idx="297">
                  <c:v>2.9255149101459323E-7</c:v>
                </c:pt>
                <c:pt idx="298">
                  <c:v>2.9470762939354344E-6</c:v>
                </c:pt>
                <c:pt idx="299">
                  <c:v>1.2638924989971657E-6</c:v>
                </c:pt>
                <c:pt idx="300">
                  <c:v>5.5965798769364027E-6</c:v>
                </c:pt>
                <c:pt idx="301">
                  <c:v>3.4592228099938935E-6</c:v>
                </c:pt>
                <c:pt idx="302">
                  <c:v>4.7521946589768093E-6</c:v>
                </c:pt>
                <c:pt idx="303">
                  <c:v>4.4916755099677772E-6</c:v>
                </c:pt>
                <c:pt idx="304">
                  <c:v>7.5011970099581339E-6</c:v>
                </c:pt>
                <c:pt idx="305">
                  <c:v>4.2652353509709013E-6</c:v>
                </c:pt>
                <c:pt idx="306">
                  <c:v>7.5786216949325493E-6</c:v>
                </c:pt>
                <c:pt idx="307">
                  <c:v>5.1377666069640924E-6</c:v>
                </c:pt>
                <c:pt idx="308">
                  <c:v>8.3268550879722863E-6</c:v>
                </c:pt>
                <c:pt idx="309">
                  <c:v>9.311525207067496E-6</c:v>
                </c:pt>
                <c:pt idx="310">
                  <c:v>2.4804196499417318E-7</c:v>
                </c:pt>
                <c:pt idx="311">
                  <c:v>3.1433593929364325E-6</c:v>
                </c:pt>
                <c:pt idx="312">
                  <c:v>3.8506072419863965E-6</c:v>
                </c:pt>
                <c:pt idx="313">
                  <c:v>2.3374260530317822E-6</c:v>
                </c:pt>
                <c:pt idx="314">
                  <c:v>1.6807561699749915E-6</c:v>
                </c:pt>
                <c:pt idx="315">
                  <c:v>5.9846805399388508E-7</c:v>
                </c:pt>
                <c:pt idx="316">
                  <c:v>1.1402399610460698E-6</c:v>
                </c:pt>
                <c:pt idx="317">
                  <c:v>1.0851839677030782E-5</c:v>
                </c:pt>
                <c:pt idx="318">
                  <c:v>1.9493493360300882E-6</c:v>
                </c:pt>
                <c:pt idx="319">
                  <c:v>6.4960724439800083E-6</c:v>
                </c:pt>
                <c:pt idx="320">
                  <c:v>2.5957051700231658E-6</c:v>
                </c:pt>
                <c:pt idx="321">
                  <c:v>6.6560596050635736E-6</c:v>
                </c:pt>
                <c:pt idx="322">
                  <c:v>1.1448199755932416E-5</c:v>
                </c:pt>
                <c:pt idx="323">
                  <c:v>7.4011503599536189E-7</c:v>
                </c:pt>
                <c:pt idx="324">
                  <c:v>7.993272200224095E-7</c:v>
                </c:pt>
                <c:pt idx="325">
                  <c:v>3.6419422120559517E-6</c:v>
                </c:pt>
                <c:pt idx="326">
                  <c:v>2.1858030339672051E-6</c:v>
                </c:pt>
                <c:pt idx="327">
                  <c:v>3.5535609110581919E-6</c:v>
                </c:pt>
                <c:pt idx="328">
                  <c:v>5.1898741089928714E-6</c:v>
                </c:pt>
                <c:pt idx="329">
                  <c:v>2.0879267539442129E-6</c:v>
                </c:pt>
                <c:pt idx="330">
                  <c:v>2.2605070896020284E-7</c:v>
                </c:pt>
                <c:pt idx="331">
                  <c:v>7.8204257704328705E-7</c:v>
                </c:pt>
                <c:pt idx="332">
                  <c:v>8.6595393199218667E-7</c:v>
                </c:pt>
                <c:pt idx="333">
                  <c:v>1.5433525873049827E-5</c:v>
                </c:pt>
                <c:pt idx="334">
                  <c:v>2.4042737429397321E-6</c:v>
                </c:pt>
                <c:pt idx="335">
                  <c:v>3.603900360360531E-7</c:v>
                </c:pt>
                <c:pt idx="336">
                  <c:v>1.4116502700289861E-6</c:v>
                </c:pt>
                <c:pt idx="337">
                  <c:v>3.5736121030538492E-6</c:v>
                </c:pt>
                <c:pt idx="338">
                  <c:v>3.2688045449447284E-6</c:v>
                </c:pt>
                <c:pt idx="339">
                  <c:v>3.2903945030682395E-6</c:v>
                </c:pt>
                <c:pt idx="340">
                  <c:v>4.313488058045323E-6</c:v>
                </c:pt>
                <c:pt idx="341">
                  <c:v>2.5439960880646704E-6</c:v>
                </c:pt>
                <c:pt idx="342">
                  <c:v>1.3908243502669423E-7</c:v>
                </c:pt>
                <c:pt idx="343">
                  <c:v>4.097658118951149E-6</c:v>
                </c:pt>
                <c:pt idx="344">
                  <c:v>9.4907221495077791E-7</c:v>
                </c:pt>
                <c:pt idx="345">
                  <c:v>2.524623752009362E-6</c:v>
                </c:pt>
                <c:pt idx="346">
                  <c:v>6.0334799080408434E-6</c:v>
                </c:pt>
                <c:pt idx="347">
                  <c:v>3.8574747409825423E-6</c:v>
                </c:pt>
                <c:pt idx="348">
                  <c:v>1.0825372780232143E-6</c:v>
                </c:pt>
                <c:pt idx="349">
                  <c:v>5.7930314056875725E-8</c:v>
                </c:pt>
                <c:pt idx="350">
                  <c:v>1.7352389407960846E-5</c:v>
                </c:pt>
                <c:pt idx="351">
                  <c:v>4.759680830090942E-7</c:v>
                </c:pt>
                <c:pt idx="352">
                  <c:v>1.7332355492953904E-5</c:v>
                </c:pt>
                <c:pt idx="353">
                  <c:v>3.5797819464278474E-9</c:v>
                </c:pt>
                <c:pt idx="354">
                  <c:v>5.5624858690350705E-6</c:v>
                </c:pt>
                <c:pt idx="355">
                  <c:v>5.1939195030570405E-6</c:v>
                </c:pt>
                <c:pt idx="356">
                  <c:v>1.6685659304016638E-7</c:v>
                </c:pt>
                <c:pt idx="357">
                  <c:v>8.476096999743335E-7</c:v>
                </c:pt>
                <c:pt idx="358">
                  <c:v>5.1665209895190934E-7</c:v>
                </c:pt>
                <c:pt idx="359">
                  <c:v>1.6521754760390262E-6</c:v>
                </c:pt>
                <c:pt idx="360">
                  <c:v>1.0983573700684749E-6</c:v>
                </c:pt>
                <c:pt idx="361">
                  <c:v>3.4648260097469725E-7</c:v>
                </c:pt>
                <c:pt idx="362">
                  <c:v>2.9262065629609537E-6</c:v>
                </c:pt>
                <c:pt idx="363">
                  <c:v>4.1137278302017034E-7</c:v>
                </c:pt>
                <c:pt idx="364">
                  <c:v>8.605752085060238E-6</c:v>
                </c:pt>
                <c:pt idx="365">
                  <c:v>7.9082024100785418E-7</c:v>
                </c:pt>
                <c:pt idx="366">
                  <c:v>2.2815760600281087E-6</c:v>
                </c:pt>
                <c:pt idx="367">
                  <c:v>2.1148981259955252E-6</c:v>
                </c:pt>
                <c:pt idx="368">
                  <c:v>3.5889742950701164E-6</c:v>
                </c:pt>
                <c:pt idx="369">
                  <c:v>1.3464824667011111E-5</c:v>
                </c:pt>
                <c:pt idx="370">
                  <c:v>1.2246065419674349E-6</c:v>
                </c:pt>
                <c:pt idx="371">
                  <c:v>3.8844574609697783E-6</c:v>
                </c:pt>
                <c:pt idx="372">
                  <c:v>1.2602616610024619E-6</c:v>
                </c:pt>
                <c:pt idx="373">
                  <c:v>2.3598532820301482E-6</c:v>
                </c:pt>
                <c:pt idx="374">
                  <c:v>1.0151319560236537E-6</c:v>
                </c:pt>
                <c:pt idx="375">
                  <c:v>2.887777818045846E-6</c:v>
                </c:pt>
                <c:pt idx="376">
                  <c:v>1.0153870570661641E-6</c:v>
                </c:pt>
                <c:pt idx="377">
                  <c:v>3.7492223100343958E-6</c:v>
                </c:pt>
                <c:pt idx="378">
                  <c:v>2.0128586520229442E-6</c:v>
                </c:pt>
                <c:pt idx="379">
                  <c:v>0</c:v>
                </c:pt>
                <c:pt idx="380">
                  <c:v>1.6665784839631277E-6</c:v>
                </c:pt>
                <c:pt idx="381">
                  <c:v>1.5534603059990109E-5</c:v>
                </c:pt>
                <c:pt idx="382">
                  <c:v>1.2773385830655605E-6</c:v>
                </c:pt>
                <c:pt idx="383">
                  <c:v>3.5505755070630677E-6</c:v>
                </c:pt>
                <c:pt idx="384">
                  <c:v>1.8991370889409666E-6</c:v>
                </c:pt>
                <c:pt idx="385">
                  <c:v>2.9321675100391149E-7</c:v>
                </c:pt>
                <c:pt idx="386">
                  <c:v>1.1204311100243561E-6</c:v>
                </c:pt>
                <c:pt idx="387">
                  <c:v>4.4579184702797734E-7</c:v>
                </c:pt>
                <c:pt idx="388">
                  <c:v>1.2507652959925521E-6</c:v>
                </c:pt>
                <c:pt idx="389">
                  <c:v>6.2910246597880532E-7</c:v>
                </c:pt>
                <c:pt idx="390">
                  <c:v>9.6978549329663049E-6</c:v>
                </c:pt>
                <c:pt idx="391">
                  <c:v>4.4196353920256317E-6</c:v>
                </c:pt>
                <c:pt idx="392">
                  <c:v>4.0183901799650886E-6</c:v>
                </c:pt>
                <c:pt idx="393">
                  <c:v>1.5995233459875665E-6</c:v>
                </c:pt>
                <c:pt idx="394">
                  <c:v>2.3081149490167347E-6</c:v>
                </c:pt>
                <c:pt idx="395">
                  <c:v>6.3775528329301935E-6</c:v>
                </c:pt>
                <c:pt idx="396">
                  <c:v>9.6981057490097747E-6</c:v>
                </c:pt>
                <c:pt idx="397">
                  <c:v>3.347457364952799E-6</c:v>
                </c:pt>
                <c:pt idx="398">
                  <c:v>1.5315683660333023E-6</c:v>
                </c:pt>
                <c:pt idx="399">
                  <c:v>6.4460950760292425E-6</c:v>
                </c:pt>
                <c:pt idx="400">
                  <c:v>7.5178289094424356E-7</c:v>
                </c:pt>
                <c:pt idx="401">
                  <c:v>3.4177363629339795E-6</c:v>
                </c:pt>
                <c:pt idx="402">
                  <c:v>8.7585496899578461E-7</c:v>
                </c:pt>
                <c:pt idx="403">
                  <c:v>1.1747164650444153E-6</c:v>
                </c:pt>
                <c:pt idx="404">
                  <c:v>2.1217453350175261E-6</c:v>
                </c:pt>
                <c:pt idx="405">
                  <c:v>1.0970695210232906E-6</c:v>
                </c:pt>
                <c:pt idx="406">
                  <c:v>2.3478737080040538E-6</c:v>
                </c:pt>
                <c:pt idx="407">
                  <c:v>2.5030259290304059E-6</c:v>
                </c:pt>
                <c:pt idx="408">
                  <c:v>1.1653619095994845E-5</c:v>
                </c:pt>
                <c:pt idx="409">
                  <c:v>3.3928088220136486E-6</c:v>
                </c:pt>
                <c:pt idx="410">
                  <c:v>3.6875683720438819E-6</c:v>
                </c:pt>
                <c:pt idx="411">
                  <c:v>2.1116945987387298E-8</c:v>
                </c:pt>
                <c:pt idx="412">
                  <c:v>7.4798720604008281E-7</c:v>
                </c:pt>
                <c:pt idx="413">
                  <c:v>1.6308232260087214E-6</c:v>
                </c:pt>
                <c:pt idx="414">
                  <c:v>5.9497421159449393E-6</c:v>
                </c:pt>
                <c:pt idx="415">
                  <c:v>1.6017309539506683E-6</c:v>
                </c:pt>
                <c:pt idx="416">
                  <c:v>2.7512821404229843E-7</c:v>
                </c:pt>
                <c:pt idx="417">
                  <c:v>6.977614137042587E-6</c:v>
                </c:pt>
                <c:pt idx="418">
                  <c:v>2.7111030209425839E-6</c:v>
                </c:pt>
                <c:pt idx="419">
                  <c:v>1.7796265160541249E-6</c:v>
                </c:pt>
                <c:pt idx="420">
                  <c:v>5.5101654939449189E-6</c:v>
                </c:pt>
                <c:pt idx="421">
                  <c:v>1.130957354902768E-5</c:v>
                </c:pt>
                <c:pt idx="422">
                  <c:v>5.2702533200488503E-6</c:v>
                </c:pt>
                <c:pt idx="423">
                  <c:v>1.0554828528057701E-5</c:v>
                </c:pt>
                <c:pt idx="424">
                  <c:v>7.1597689554892335E-9</c:v>
                </c:pt>
                <c:pt idx="425">
                  <c:v>2.7485393199811039E-6</c:v>
                </c:pt>
                <c:pt idx="426">
                  <c:v>1.5800611200234068E-6</c:v>
                </c:pt>
                <c:pt idx="427">
                  <c:v>2.747131096043646E-6</c:v>
                </c:pt>
                <c:pt idx="428">
                  <c:v>3.7464296229927767E-6</c:v>
                </c:pt>
                <c:pt idx="429">
                  <c:v>4.4270805770452067E-6</c:v>
                </c:pt>
                <c:pt idx="430">
                  <c:v>6.2446297549456916E-6</c:v>
                </c:pt>
                <c:pt idx="431">
                  <c:v>4.1727965700033637E-6</c:v>
                </c:pt>
                <c:pt idx="432">
                  <c:v>2.9775405999998884E-6</c:v>
                </c:pt>
                <c:pt idx="433">
                  <c:v>2.1805707710598296E-6</c:v>
                </c:pt>
                <c:pt idx="434">
                  <c:v>4.1768570019940067E-6</c:v>
                </c:pt>
                <c:pt idx="435">
                  <c:v>8.5425412493123442E-7</c:v>
                </c:pt>
                <c:pt idx="436">
                  <c:v>1.5231789968055455E-5</c:v>
                </c:pt>
                <c:pt idx="437">
                  <c:v>7.8543538319309092E-6</c:v>
                </c:pt>
                <c:pt idx="438">
                  <c:v>1.9581368819388079E-6</c:v>
                </c:pt>
                <c:pt idx="439">
                  <c:v>1.351361289692932E-5</c:v>
                </c:pt>
                <c:pt idx="440">
                  <c:v>1.2935962909921272E-6</c:v>
                </c:pt>
                <c:pt idx="441">
                  <c:v>1.5579091309803104E-6</c:v>
                </c:pt>
                <c:pt idx="442">
                  <c:v>5.7816689070478125E-6</c:v>
                </c:pt>
                <c:pt idx="443">
                  <c:v>1.0939970945997878E-5</c:v>
                </c:pt>
                <c:pt idx="444">
                  <c:v>1.0598971050512802E-6</c:v>
                </c:pt>
                <c:pt idx="445">
                  <c:v>1.7869015389067111E-5</c:v>
                </c:pt>
                <c:pt idx="446">
                  <c:v>1.7229557329301364E-6</c:v>
                </c:pt>
                <c:pt idx="447">
                  <c:v>3.0875218365054159E-5</c:v>
                </c:pt>
                <c:pt idx="448">
                  <c:v>5.8471495070477883E-6</c:v>
                </c:pt>
                <c:pt idx="449">
                  <c:v>2.1673978800151997E-6</c:v>
                </c:pt>
                <c:pt idx="450">
                  <c:v>5.0622785279585994E-6</c:v>
                </c:pt>
                <c:pt idx="451">
                  <c:v>1.5653338429899581E-6</c:v>
                </c:pt>
                <c:pt idx="452">
                  <c:v>4.3658256059586738E-6</c:v>
                </c:pt>
                <c:pt idx="453">
                  <c:v>6.8545110806894767E-7</c:v>
                </c:pt>
                <c:pt idx="454">
                  <c:v>2.751103731952765E-6</c:v>
                </c:pt>
                <c:pt idx="455">
                  <c:v>1.0368103206985823E-5</c:v>
                </c:pt>
                <c:pt idx="456">
                  <c:v>7.6464871500547985E-6</c:v>
                </c:pt>
                <c:pt idx="457">
                  <c:v>3.853684039967228E-6</c:v>
                </c:pt>
                <c:pt idx="458">
                  <c:v>4.8289337260598583E-6</c:v>
                </c:pt>
                <c:pt idx="459">
                  <c:v>2.2871170500593689E-7</c:v>
                </c:pt>
                <c:pt idx="460">
                  <c:v>4.8893198098198971E-7</c:v>
                </c:pt>
                <c:pt idx="461">
                  <c:v>2.1747947469919083E-6</c:v>
                </c:pt>
                <c:pt idx="462">
                  <c:v>2.1463399869503634E-6</c:v>
                </c:pt>
                <c:pt idx="463">
                  <c:v>2.9698561959889992E-6</c:v>
                </c:pt>
                <c:pt idx="464">
                  <c:v>2.6784014970360276E-6</c:v>
                </c:pt>
                <c:pt idx="465">
                  <c:v>5.7092801120007009E-6</c:v>
                </c:pt>
                <c:pt idx="466">
                  <c:v>7.807514140267827E-7</c:v>
                </c:pt>
                <c:pt idx="467">
                  <c:v>2.5041904299882888E-6</c:v>
                </c:pt>
                <c:pt idx="468">
                  <c:v>2.8245262680570856E-6</c:v>
                </c:pt>
                <c:pt idx="469">
                  <c:v>6.8191747800483652E-7</c:v>
                </c:pt>
                <c:pt idx="470">
                  <c:v>6.2600087210285145E-6</c:v>
                </c:pt>
                <c:pt idx="471">
                  <c:v>1.9138844230326467E-6</c:v>
                </c:pt>
                <c:pt idx="472">
                  <c:v>5.3661367601876118E-7</c:v>
                </c:pt>
                <c:pt idx="473">
                  <c:v>3.3940148966849059E-8</c:v>
                </c:pt>
                <c:pt idx="474">
                  <c:v>1.3123231209988324E-6</c:v>
                </c:pt>
                <c:pt idx="475">
                  <c:v>3.8657258349417223E-6</c:v>
                </c:pt>
                <c:pt idx="476">
                  <c:v>1.7880839850192898E-6</c:v>
                </c:pt>
                <c:pt idx="477">
                  <c:v>1.315482817403794E-5</c:v>
                </c:pt>
                <c:pt idx="478">
                  <c:v>1.2098441540331361E-6</c:v>
                </c:pt>
                <c:pt idx="479">
                  <c:v>6.8365471550180534E-6</c:v>
                </c:pt>
                <c:pt idx="480">
                  <c:v>4.8188647450331453E-6</c:v>
                </c:pt>
                <c:pt idx="481">
                  <c:v>1.2845818859830203E-6</c:v>
                </c:pt>
                <c:pt idx="482">
                  <c:v>1.3745827004640942E-7</c:v>
                </c:pt>
                <c:pt idx="483">
                  <c:v>2.835499155935402E-6</c:v>
                </c:pt>
                <c:pt idx="484">
                  <c:v>2.089858977996078E-6</c:v>
                </c:pt>
                <c:pt idx="485">
                  <c:v>7.9382825902030554E-7</c:v>
                </c:pt>
                <c:pt idx="486">
                  <c:v>1.2102414790149417E-6</c:v>
                </c:pt>
                <c:pt idx="487">
                  <c:v>4.3644925200680975E-6</c:v>
                </c:pt>
                <c:pt idx="488">
                  <c:v>1.7514811210048766E-5</c:v>
                </c:pt>
                <c:pt idx="489">
                  <c:v>2.8233746952963772E-5</c:v>
                </c:pt>
                <c:pt idx="490">
                  <c:v>1.1558048690574201E-6</c:v>
                </c:pt>
                <c:pt idx="491">
                  <c:v>4.4589800940286924E-6</c:v>
                </c:pt>
                <c:pt idx="492">
                  <c:v>3.8342659489387696E-6</c:v>
                </c:pt>
                <c:pt idx="493">
                  <c:v>4.2029653019426558E-6</c:v>
                </c:pt>
                <c:pt idx="494">
                  <c:v>9.94094535968775E-7</c:v>
                </c:pt>
                <c:pt idx="495">
                  <c:v>9.8325972810187485E-6</c:v>
                </c:pt>
                <c:pt idx="496">
                  <c:v>3.3269756079334991E-6</c:v>
                </c:pt>
                <c:pt idx="497">
                  <c:v>1.1832879996944752E-5</c:v>
                </c:pt>
                <c:pt idx="498">
                  <c:v>6.9030866598041318E-7</c:v>
                </c:pt>
                <c:pt idx="499">
                  <c:v>4.4003760180544476E-6</c:v>
                </c:pt>
                <c:pt idx="500">
                  <c:v>1.3581951350261134E-6</c:v>
                </c:pt>
                <c:pt idx="501">
                  <c:v>8.3134457099731966E-7</c:v>
                </c:pt>
                <c:pt idx="502">
                  <c:v>3.90455067702079E-6</c:v>
                </c:pt>
                <c:pt idx="503">
                  <c:v>3.6117707639960051E-6</c:v>
                </c:pt>
                <c:pt idx="504">
                  <c:v>1.0796041624985293E-5</c:v>
                </c:pt>
                <c:pt idx="505">
                  <c:v>1.2237924960345481E-6</c:v>
                </c:pt>
                <c:pt idx="506">
                  <c:v>1.2333198848040207E-5</c:v>
                </c:pt>
                <c:pt idx="507">
                  <c:v>4.2343560420477024E-6</c:v>
                </c:pt>
                <c:pt idx="508">
                  <c:v>7.3329576649428168E-6</c:v>
                </c:pt>
                <c:pt idx="509">
                  <c:v>2.2916241900361498E-6</c:v>
                </c:pt>
                <c:pt idx="510">
                  <c:v>6.9439209099187121E-7</c:v>
                </c:pt>
                <c:pt idx="511">
                  <c:v>1.2116422320218618E-6</c:v>
                </c:pt>
                <c:pt idx="512">
                  <c:v>1.7499254219899322E-6</c:v>
                </c:pt>
                <c:pt idx="513">
                  <c:v>4.9258591502621355E-7</c:v>
                </c:pt>
                <c:pt idx="514">
                  <c:v>1.5221187129554927E-6</c:v>
                </c:pt>
                <c:pt idx="515">
                  <c:v>2.6823543629461838E-6</c:v>
                </c:pt>
                <c:pt idx="516">
                  <c:v>1.4523002630539882E-6</c:v>
                </c:pt>
                <c:pt idx="517">
                  <c:v>1.0502286490066147E-5</c:v>
                </c:pt>
                <c:pt idx="518">
                  <c:v>1.6277809379516901E-6</c:v>
                </c:pt>
                <c:pt idx="519">
                  <c:v>2.5470302689712008E-6</c:v>
                </c:pt>
                <c:pt idx="520">
                  <c:v>7.1487629040234706E-6</c:v>
                </c:pt>
                <c:pt idx="521">
                  <c:v>2.2537826400537214E-6</c:v>
                </c:pt>
                <c:pt idx="522">
                  <c:v>9.0465207310330746E-6</c:v>
                </c:pt>
                <c:pt idx="523">
                  <c:v>2.6541056260498411E-6</c:v>
                </c:pt>
                <c:pt idx="524">
                  <c:v>7.7298506039369548E-6</c:v>
                </c:pt>
                <c:pt idx="525">
                  <c:v>5.8906648803258788E-7</c:v>
                </c:pt>
                <c:pt idx="526">
                  <c:v>2.3133944080200419E-6</c:v>
                </c:pt>
                <c:pt idx="527">
                  <c:v>1.5695778560598269E-6</c:v>
                </c:pt>
                <c:pt idx="528">
                  <c:v>1.319750031996142E-6</c:v>
                </c:pt>
                <c:pt idx="529">
                  <c:v>1.9030004906994739E-7</c:v>
                </c:pt>
                <c:pt idx="530">
                  <c:v>5.629413683010413E-6</c:v>
                </c:pt>
                <c:pt idx="531">
                  <c:v>6.8897482100283269E-6</c:v>
                </c:pt>
                <c:pt idx="532">
                  <c:v>4.902191605538088E-8</c:v>
                </c:pt>
                <c:pt idx="533">
                  <c:v>8.9214849070629536E-6</c:v>
                </c:pt>
                <c:pt idx="534">
                  <c:v>1.3250736923993145E-5</c:v>
                </c:pt>
                <c:pt idx="535">
                  <c:v>1.0513070679962813E-6</c:v>
                </c:pt>
                <c:pt idx="536">
                  <c:v>3.7374827580549827E-6</c:v>
                </c:pt>
                <c:pt idx="537">
                  <c:v>1.2533360944644319E-8</c:v>
                </c:pt>
                <c:pt idx="538">
                  <c:v>3.1339852429823812E-6</c:v>
                </c:pt>
                <c:pt idx="539">
                  <c:v>3.1426373820409164E-6</c:v>
                </c:pt>
                <c:pt idx="540">
                  <c:v>1.2722416718986586E-5</c:v>
                </c:pt>
                <c:pt idx="541">
                  <c:v>3.312883892050429E-6</c:v>
                </c:pt>
                <c:pt idx="542">
                  <c:v>7.7639578506705436E-7</c:v>
                </c:pt>
                <c:pt idx="543">
                  <c:v>1.1803758397945842E-5</c:v>
                </c:pt>
                <c:pt idx="544">
                  <c:v>8.6308611798813379E-7</c:v>
                </c:pt>
                <c:pt idx="545">
                  <c:v>8.9390723800875274E-7</c:v>
                </c:pt>
                <c:pt idx="546">
                  <c:v>5.2540737280537711E-6</c:v>
                </c:pt>
                <c:pt idx="547">
                  <c:v>8.6987401360261337E-6</c:v>
                </c:pt>
                <c:pt idx="548">
                  <c:v>2.0458033129955391E-6</c:v>
                </c:pt>
                <c:pt idx="549">
                  <c:v>1.9608134650184259E-6</c:v>
                </c:pt>
                <c:pt idx="550">
                  <c:v>1.787424761943161E-6</c:v>
                </c:pt>
                <c:pt idx="551">
                  <c:v>5.9350955859827341E-6</c:v>
                </c:pt>
                <c:pt idx="552">
                  <c:v>4.74760899905393E-6</c:v>
                </c:pt>
                <c:pt idx="553">
                  <c:v>2.3282380419686959E-6</c:v>
                </c:pt>
                <c:pt idx="554">
                  <c:v>7.8139259260012833E-6</c:v>
                </c:pt>
                <c:pt idx="555">
                  <c:v>1.7883995710121822E-6</c:v>
                </c:pt>
                <c:pt idx="556">
                  <c:v>5.4512643202997653E-7</c:v>
                </c:pt>
                <c:pt idx="557">
                  <c:v>2.0021894019350884E-6</c:v>
                </c:pt>
                <c:pt idx="558">
                  <c:v>3.0139328390532719E-6</c:v>
                </c:pt>
                <c:pt idx="559">
                  <c:v>1.2440037269811958E-6</c:v>
                </c:pt>
                <c:pt idx="560">
                  <c:v>3.9488958390165945E-6</c:v>
                </c:pt>
                <c:pt idx="561">
                  <c:v>1.1049634160542635E-6</c:v>
                </c:pt>
                <c:pt idx="562">
                  <c:v>1.1968610689905345E-6</c:v>
                </c:pt>
                <c:pt idx="563">
                  <c:v>2.7418874130091847E-6</c:v>
                </c:pt>
                <c:pt idx="564">
                  <c:v>7.6483248089687112E-6</c:v>
                </c:pt>
                <c:pt idx="565">
                  <c:v>1.5933581900640137E-6</c:v>
                </c:pt>
                <c:pt idx="566">
                  <c:v>2.3366349060438551E-6</c:v>
                </c:pt>
                <c:pt idx="567">
                  <c:v>5.1281877739484117E-6</c:v>
                </c:pt>
                <c:pt idx="568">
                  <c:v>8.4161583899344998E-7</c:v>
                </c:pt>
                <c:pt idx="569">
                  <c:v>2.6558294320011605E-6</c:v>
                </c:pt>
                <c:pt idx="570">
                  <c:v>2.6409039260499966E-6</c:v>
                </c:pt>
                <c:pt idx="571">
                  <c:v>6.9008530600456431E-6</c:v>
                </c:pt>
                <c:pt idx="572">
                  <c:v>4.7650660600595613E-6</c:v>
                </c:pt>
                <c:pt idx="573">
                  <c:v>7.2154147430581007E-6</c:v>
                </c:pt>
                <c:pt idx="574">
                  <c:v>8.7499038997407546E-7</c:v>
                </c:pt>
                <c:pt idx="575">
                  <c:v>5.1371441209369094E-6</c:v>
                </c:pt>
                <c:pt idx="576">
                  <c:v>2.3341836519819137E-6</c:v>
                </c:pt>
                <c:pt idx="577">
                  <c:v>1.2439220199667088E-7</c:v>
                </c:pt>
                <c:pt idx="578">
                  <c:v>1.6665463600418281E-6</c:v>
                </c:pt>
                <c:pt idx="579">
                  <c:v>1.4844572829986245E-6</c:v>
                </c:pt>
                <c:pt idx="580">
                  <c:v>4.5226291349820489E-6</c:v>
                </c:pt>
                <c:pt idx="581">
                  <c:v>2.0094450420060685E-6</c:v>
                </c:pt>
                <c:pt idx="582">
                  <c:v>1.6696909369784465E-6</c:v>
                </c:pt>
                <c:pt idx="583">
                  <c:v>5.8307433390325749E-6</c:v>
                </c:pt>
                <c:pt idx="584">
                  <c:v>1.1901331730257494E-6</c:v>
                </c:pt>
                <c:pt idx="585">
                  <c:v>9.6394704499403189E-7</c:v>
                </c:pt>
                <c:pt idx="586">
                  <c:v>4.8647398500634151E-7</c:v>
                </c:pt>
                <c:pt idx="587">
                  <c:v>1.537996514002774E-6</c:v>
                </c:pt>
                <c:pt idx="588">
                  <c:v>1.5873023496055841E-5</c:v>
                </c:pt>
                <c:pt idx="589">
                  <c:v>2.1384349129505253E-6</c:v>
                </c:pt>
                <c:pt idx="590">
                  <c:v>4.955844343044208E-6</c:v>
                </c:pt>
                <c:pt idx="591">
                  <c:v>1.6035858089935643E-6</c:v>
                </c:pt>
                <c:pt idx="592">
                  <c:v>7.5534194360216351E-6</c:v>
                </c:pt>
                <c:pt idx="593">
                  <c:v>2.5010951530646292E-6</c:v>
                </c:pt>
                <c:pt idx="594">
                  <c:v>7.109933909532656E-7</c:v>
                </c:pt>
                <c:pt idx="595">
                  <c:v>7.5166424569772761E-6</c:v>
                </c:pt>
                <c:pt idx="596">
                  <c:v>1.1005824902952144E-5</c:v>
                </c:pt>
                <c:pt idx="597">
                  <c:v>6.3620934980690607E-6</c:v>
                </c:pt>
                <c:pt idx="598">
                  <c:v>9.0819090701188757E-7</c:v>
                </c:pt>
                <c:pt idx="599">
                  <c:v>8.7575232797121614E-7</c:v>
                </c:pt>
                <c:pt idx="600">
                  <c:v>1.4108267869517064E-6</c:v>
                </c:pt>
                <c:pt idx="601">
                  <c:v>1.6416731939727976E-6</c:v>
                </c:pt>
                <c:pt idx="602">
                  <c:v>1.224286107301967E-5</c:v>
                </c:pt>
                <c:pt idx="603">
                  <c:v>2.0092605589638928E-6</c:v>
                </c:pt>
                <c:pt idx="604">
                  <c:v>2.6528087309429848E-6</c:v>
                </c:pt>
                <c:pt idx="605">
                  <c:v>1.7274507740694422E-6</c:v>
                </c:pt>
                <c:pt idx="606">
                  <c:v>3.6899596869943844E-6</c:v>
                </c:pt>
                <c:pt idx="607">
                  <c:v>5.1794162004625969E-7</c:v>
                </c:pt>
                <c:pt idx="608">
                  <c:v>3.3692304120336387E-6</c:v>
                </c:pt>
                <c:pt idx="609">
                  <c:v>1.2514601439761495E-6</c:v>
                </c:pt>
                <c:pt idx="610">
                  <c:v>1.5552244360606013E-6</c:v>
                </c:pt>
                <c:pt idx="611">
                  <c:v>2.222239899651874E-7</c:v>
                </c:pt>
                <c:pt idx="612">
                  <c:v>9.4911212599413736E-7</c:v>
                </c:pt>
                <c:pt idx="613">
                  <c:v>5.0350845051951894E-5</c:v>
                </c:pt>
                <c:pt idx="614">
                  <c:v>1.1216964300331261E-6</c:v>
                </c:pt>
                <c:pt idx="615">
                  <c:v>4.602503190653829E-7</c:v>
                </c:pt>
                <c:pt idx="616">
                  <c:v>1.2516430700770823E-7</c:v>
                </c:pt>
                <c:pt idx="617">
                  <c:v>1.6544342720692411E-6</c:v>
                </c:pt>
                <c:pt idx="618">
                  <c:v>2.2128034720481082E-6</c:v>
                </c:pt>
                <c:pt idx="619">
                  <c:v>1.6462005859807582E-6</c:v>
                </c:pt>
                <c:pt idx="620">
                  <c:v>2.3826853329467251E-6</c:v>
                </c:pt>
                <c:pt idx="621">
                  <c:v>3.1694149559769024E-6</c:v>
                </c:pt>
                <c:pt idx="622">
                  <c:v>6.4507961360505015E-6</c:v>
                </c:pt>
                <c:pt idx="623">
                  <c:v>2.4559466595519619E-7</c:v>
                </c:pt>
                <c:pt idx="624">
                  <c:v>1.5943258769368711E-6</c:v>
                </c:pt>
                <c:pt idx="625">
                  <c:v>1.7273063829748049E-6</c:v>
                </c:pt>
                <c:pt idx="626">
                  <c:v>7.7920223910155343E-6</c:v>
                </c:pt>
                <c:pt idx="627">
                  <c:v>4.7811499825911996E-9</c:v>
                </c:pt>
                <c:pt idx="628">
                  <c:v>1.4336258393967725E-5</c:v>
                </c:pt>
                <c:pt idx="629">
                  <c:v>1.2327743726956445E-5</c:v>
                </c:pt>
                <c:pt idx="630">
                  <c:v>1.255326142057813E-6</c:v>
                </c:pt>
                <c:pt idx="631">
                  <c:v>7.7964585550205604E-6</c:v>
                </c:pt>
                <c:pt idx="632">
                  <c:v>1.5789996429305144E-6</c:v>
                </c:pt>
                <c:pt idx="633">
                  <c:v>2.6972818200477046E-6</c:v>
                </c:pt>
                <c:pt idx="634">
                  <c:v>3.1693129389509656E-6</c:v>
                </c:pt>
                <c:pt idx="635">
                  <c:v>6.0026237230204318E-6</c:v>
                </c:pt>
                <c:pt idx="636">
                  <c:v>1.7111746220166451E-6</c:v>
                </c:pt>
                <c:pt idx="637">
                  <c:v>6.3308797899708532E-6</c:v>
                </c:pt>
                <c:pt idx="638">
                  <c:v>3.6587569719870453E-6</c:v>
                </c:pt>
                <c:pt idx="639">
                  <c:v>5.0390037789327589E-6</c:v>
                </c:pt>
                <c:pt idx="640">
                  <c:v>4.8164961199859133E-7</c:v>
                </c:pt>
                <c:pt idx="641">
                  <c:v>5.1166192210416914E-6</c:v>
                </c:pt>
                <c:pt idx="642">
                  <c:v>3.8186579790533416E-6</c:v>
                </c:pt>
                <c:pt idx="643">
                  <c:v>5.461847780026148E-6</c:v>
                </c:pt>
                <c:pt idx="644">
                  <c:v>4.7233689002723889E-7</c:v>
                </c:pt>
                <c:pt idx="645">
                  <c:v>1.232375607003178E-6</c:v>
                </c:pt>
                <c:pt idx="646">
                  <c:v>4.3708968270550482E-6</c:v>
                </c:pt>
                <c:pt idx="647">
                  <c:v>5.7494288660109427E-6</c:v>
                </c:pt>
                <c:pt idx="648">
                  <c:v>2.9553197049381256E-6</c:v>
                </c:pt>
                <c:pt idx="649">
                  <c:v>3.0166049110391691E-6</c:v>
                </c:pt>
                <c:pt idx="650">
                  <c:v>1.0326692779472081E-6</c:v>
                </c:pt>
                <c:pt idx="651">
                  <c:v>7.4457612100787034E-7</c:v>
                </c:pt>
                <c:pt idx="652">
                  <c:v>1.2418628340071811E-6</c:v>
                </c:pt>
                <c:pt idx="653">
                  <c:v>1.8329856000320934E-6</c:v>
                </c:pt>
                <c:pt idx="654">
                  <c:v>6.977125656959532E-6</c:v>
                </c:pt>
                <c:pt idx="655">
                  <c:v>4.7906485680471318E-6</c:v>
                </c:pt>
                <c:pt idx="656">
                  <c:v>8.9908008504835771E-7</c:v>
                </c:pt>
                <c:pt idx="657">
                  <c:v>1.4050614861957921E-5</c:v>
                </c:pt>
                <c:pt idx="658">
                  <c:v>1.1958153422000383E-5</c:v>
                </c:pt>
                <c:pt idx="659">
                  <c:v>7.4792187604089445E-7</c:v>
                </c:pt>
                <c:pt idx="660">
                  <c:v>4.6120304810415419E-6</c:v>
                </c:pt>
                <c:pt idx="661">
                  <c:v>8.5794796599714525E-6</c:v>
                </c:pt>
                <c:pt idx="662">
                  <c:v>9.6348243104671606E-7</c:v>
                </c:pt>
                <c:pt idx="663">
                  <c:v>9.9286240299534486E-7</c:v>
                </c:pt>
                <c:pt idx="664">
                  <c:v>4.2832806249748724E-6</c:v>
                </c:pt>
                <c:pt idx="665">
                  <c:v>3.9363530700598026E-6</c:v>
                </c:pt>
                <c:pt idx="666">
                  <c:v>2.5129296849968394E-6</c:v>
                </c:pt>
                <c:pt idx="667">
                  <c:v>1.2121494690120512E-6</c:v>
                </c:pt>
                <c:pt idx="668">
                  <c:v>3.0967385779945391E-6</c:v>
                </c:pt>
                <c:pt idx="669">
                  <c:v>1.7658294495959163E-7</c:v>
                </c:pt>
                <c:pt idx="670">
                  <c:v>5.4307165399336775E-7</c:v>
                </c:pt>
                <c:pt idx="671">
                  <c:v>1.1195742364975565E-5</c:v>
                </c:pt>
                <c:pt idx="672">
                  <c:v>6.5163237360366345E-6</c:v>
                </c:pt>
                <c:pt idx="673">
                  <c:v>6.8710092240564992E-6</c:v>
                </c:pt>
                <c:pt idx="674">
                  <c:v>9.5894650087303041E-9</c:v>
                </c:pt>
                <c:pt idx="675">
                  <c:v>3.1871694503138439E-7</c:v>
                </c:pt>
                <c:pt idx="676">
                  <c:v>5.7284109330169032E-6</c:v>
                </c:pt>
                <c:pt idx="677">
                  <c:v>8.0689729102801051E-7</c:v>
                </c:pt>
                <c:pt idx="678">
                  <c:v>3.7921958879394564E-6</c:v>
                </c:pt>
                <c:pt idx="679">
                  <c:v>1.3766587970565119E-6</c:v>
                </c:pt>
                <c:pt idx="680">
                  <c:v>1.5679556179293301E-6</c:v>
                </c:pt>
                <c:pt idx="681">
                  <c:v>2.1089646050143173E-6</c:v>
                </c:pt>
                <c:pt idx="682">
                  <c:v>3.5688639798081637E-7</c:v>
                </c:pt>
                <c:pt idx="683">
                  <c:v>3.2435285399401564E-6</c:v>
                </c:pt>
                <c:pt idx="684">
                  <c:v>5.0587551001513224E-7</c:v>
                </c:pt>
                <c:pt idx="685">
                  <c:v>3.4460195959695827E-6</c:v>
                </c:pt>
                <c:pt idx="686">
                  <c:v>1.768481644006675E-6</c:v>
                </c:pt>
                <c:pt idx="687">
                  <c:v>9.2886649530044274E-6</c:v>
                </c:pt>
                <c:pt idx="688">
                  <c:v>1.8056009546967357E-5</c:v>
                </c:pt>
                <c:pt idx="689">
                  <c:v>1.3810690809634736E-6</c:v>
                </c:pt>
                <c:pt idx="690">
                  <c:v>2.4461598179925754E-6</c:v>
                </c:pt>
                <c:pt idx="691">
                  <c:v>4.350517715039371E-6</c:v>
                </c:pt>
                <c:pt idx="692">
                  <c:v>2.6690158330211546E-6</c:v>
                </c:pt>
                <c:pt idx="693">
                  <c:v>5.1943369783202793E-9</c:v>
                </c:pt>
                <c:pt idx="694">
                  <c:v>1.4284080269533265E-6</c:v>
                </c:pt>
                <c:pt idx="695">
                  <c:v>2.8075473279898296E-6</c:v>
                </c:pt>
                <c:pt idx="696">
                  <c:v>4.0410998180107193E-6</c:v>
                </c:pt>
                <c:pt idx="697">
                  <c:v>1.3596996529940953E-6</c:v>
                </c:pt>
                <c:pt idx="698">
                  <c:v>3.2021757479583515E-6</c:v>
                </c:pt>
                <c:pt idx="699">
                  <c:v>2.1516082189521119E-6</c:v>
                </c:pt>
                <c:pt idx="700">
                  <c:v>4.0304305009897331E-6</c:v>
                </c:pt>
                <c:pt idx="701">
                  <c:v>9.4902442150158101E-6</c:v>
                </c:pt>
                <c:pt idx="702">
                  <c:v>3.8942869349512006E-6</c:v>
                </c:pt>
                <c:pt idx="703">
                  <c:v>1.2144675139325089E-6</c:v>
                </c:pt>
                <c:pt idx="704">
                  <c:v>7.9227137310056407E-6</c:v>
                </c:pt>
                <c:pt idx="705">
                  <c:v>2.4720700409375322E-6</c:v>
                </c:pt>
                <c:pt idx="706">
                  <c:v>1.2004555418059276E-5</c:v>
                </c:pt>
                <c:pt idx="707">
                  <c:v>2.2125762170333094E-6</c:v>
                </c:pt>
                <c:pt idx="708">
                  <c:v>1.091225700946555E-6</c:v>
                </c:pt>
                <c:pt idx="709">
                  <c:v>9.998469600702756E-7</c:v>
                </c:pt>
                <c:pt idx="710">
                  <c:v>3.9230961903058529E-7</c:v>
                </c:pt>
                <c:pt idx="711">
                  <c:v>2.9292481002585196E-7</c:v>
                </c:pt>
                <c:pt idx="712">
                  <c:v>1.0006766687951085E-5</c:v>
                </c:pt>
                <c:pt idx="713">
                  <c:v>2.0368782280399992E-6</c:v>
                </c:pt>
                <c:pt idx="714">
                  <c:v>2.1954599802143146E-7</c:v>
                </c:pt>
                <c:pt idx="715">
                  <c:v>6.1933057969554404E-6</c:v>
                </c:pt>
                <c:pt idx="716">
                  <c:v>1.5083316930031301E-6</c:v>
                </c:pt>
                <c:pt idx="717">
                  <c:v>5.7856669620548748E-6</c:v>
                </c:pt>
                <c:pt idx="718">
                  <c:v>4.6668145670025749E-6</c:v>
                </c:pt>
                <c:pt idx="719">
                  <c:v>1.6083736310008646E-5</c:v>
                </c:pt>
                <c:pt idx="720">
                  <c:v>3.938796678966143E-6</c:v>
                </c:pt>
                <c:pt idx="721">
                  <c:v>1.2531143480032396E-6</c:v>
                </c:pt>
                <c:pt idx="722">
                  <c:v>8.228277222031011E-6</c:v>
                </c:pt>
                <c:pt idx="723">
                  <c:v>3.328643260971388E-6</c:v>
                </c:pt>
                <c:pt idx="724">
                  <c:v>1.0591071919918757E-6</c:v>
                </c:pt>
                <c:pt idx="725">
                  <c:v>9.1411360619986407E-6</c:v>
                </c:pt>
                <c:pt idx="726">
                  <c:v>3.2895543749589388E-6</c:v>
                </c:pt>
                <c:pt idx="727">
                  <c:v>5.3499035729487447E-6</c:v>
                </c:pt>
                <c:pt idx="728">
                  <c:v>1.1261000139484209E-6</c:v>
                </c:pt>
                <c:pt idx="729">
                  <c:v>3.6041052794644348E-7</c:v>
                </c:pt>
                <c:pt idx="730">
                  <c:v>1.2476545465034428E-5</c:v>
                </c:pt>
                <c:pt idx="731">
                  <c:v>1.2879596151975649E-5</c:v>
                </c:pt>
                <c:pt idx="732">
                  <c:v>2.7788755510016569E-6</c:v>
                </c:pt>
                <c:pt idx="733">
                  <c:v>4.4016652594791843E-7</c:v>
                </c:pt>
                <c:pt idx="734">
                  <c:v>4.2157409589549499E-6</c:v>
                </c:pt>
                <c:pt idx="735">
                  <c:v>9.2911701349862805E-6</c:v>
                </c:pt>
                <c:pt idx="736">
                  <c:v>1.3042384890127372E-6</c:v>
                </c:pt>
                <c:pt idx="737">
                  <c:v>7.5298302206761225E-7</c:v>
                </c:pt>
                <c:pt idx="738">
                  <c:v>2.7589692349749914E-6</c:v>
                </c:pt>
                <c:pt idx="739">
                  <c:v>4.119256190051626E-6</c:v>
                </c:pt>
                <c:pt idx="740">
                  <c:v>2.0058763929853365E-6</c:v>
                </c:pt>
                <c:pt idx="741">
                  <c:v>5.7117238310411536E-6</c:v>
                </c:pt>
                <c:pt idx="742">
                  <c:v>1.6005004749786244E-6</c:v>
                </c:pt>
                <c:pt idx="743">
                  <c:v>1.3606379446997674E-5</c:v>
                </c:pt>
                <c:pt idx="744">
                  <c:v>5.9422860070412907E-6</c:v>
                </c:pt>
                <c:pt idx="745">
                  <c:v>2.125329069002656E-6</c:v>
                </c:pt>
                <c:pt idx="746">
                  <c:v>1.8184209720573158E-6</c:v>
                </c:pt>
                <c:pt idx="747">
                  <c:v>8.2505611999295304E-6</c:v>
                </c:pt>
                <c:pt idx="748">
                  <c:v>4.3857378599909713E-7</c:v>
                </c:pt>
                <c:pt idx="749">
                  <c:v>9.5593876210387291E-6</c:v>
                </c:pt>
                <c:pt idx="750">
                  <c:v>1.9408024539302535E-6</c:v>
                </c:pt>
                <c:pt idx="751">
                  <c:v>1.9109103169512391E-6</c:v>
                </c:pt>
                <c:pt idx="752">
                  <c:v>3.1648614594814855E-7</c:v>
                </c:pt>
                <c:pt idx="753">
                  <c:v>2.3392827850443611E-6</c:v>
                </c:pt>
                <c:pt idx="754">
                  <c:v>1.4968260960301921E-6</c:v>
                </c:pt>
                <c:pt idx="755">
                  <c:v>7.8767923780276554E-6</c:v>
                </c:pt>
                <c:pt idx="756">
                  <c:v>4.1759023420695579E-6</c:v>
                </c:pt>
                <c:pt idx="757">
                  <c:v>7.4675816506442221E-7</c:v>
                </c:pt>
                <c:pt idx="758">
                  <c:v>2.5900119820221442E-6</c:v>
                </c:pt>
                <c:pt idx="759">
                  <c:v>5.9766234220149206E-6</c:v>
                </c:pt>
                <c:pt idx="760">
                  <c:v>8.975551719459016E-7</c:v>
                </c:pt>
                <c:pt idx="761">
                  <c:v>8.3914913403760083E-7</c:v>
                </c:pt>
                <c:pt idx="762">
                  <c:v>5.6018491270038111E-6</c:v>
                </c:pt>
                <c:pt idx="763">
                  <c:v>4.8412126005814774E-7</c:v>
                </c:pt>
                <c:pt idx="764">
                  <c:v>4.2768438929386123E-6</c:v>
                </c:pt>
                <c:pt idx="765">
                  <c:v>1.4006591250392865E-6</c:v>
                </c:pt>
                <c:pt idx="766">
                  <c:v>4.2534655506187923E-7</c:v>
                </c:pt>
                <c:pt idx="767">
                  <c:v>8.8186507497312346E-7</c:v>
                </c:pt>
                <c:pt idx="768">
                  <c:v>1.6476081590610706E-6</c:v>
                </c:pt>
                <c:pt idx="769">
                  <c:v>1.5839040290188726E-6</c:v>
                </c:pt>
                <c:pt idx="770">
                  <c:v>1.0867111629409051E-6</c:v>
                </c:pt>
                <c:pt idx="771">
                  <c:v>7.0026732899464395E-7</c:v>
                </c:pt>
                <c:pt idx="772">
                  <c:v>8.2870849909966476E-6</c:v>
                </c:pt>
                <c:pt idx="773">
                  <c:v>4.7042603789293587E-6</c:v>
                </c:pt>
                <c:pt idx="774">
                  <c:v>1.8400544230701213E-6</c:v>
                </c:pt>
                <c:pt idx="775">
                  <c:v>4.7091047599678964E-6</c:v>
                </c:pt>
                <c:pt idx="776">
                  <c:v>8.3266206110011235E-6</c:v>
                </c:pt>
                <c:pt idx="777">
                  <c:v>3.5865430990611516E-6</c:v>
                </c:pt>
                <c:pt idx="778">
                  <c:v>4.0643022690289853E-6</c:v>
                </c:pt>
                <c:pt idx="779">
                  <c:v>8.5856581989674328E-6</c:v>
                </c:pt>
                <c:pt idx="780">
                  <c:v>2.908616573051865E-6</c:v>
                </c:pt>
                <c:pt idx="781">
                  <c:v>5.868977051051176E-6</c:v>
                </c:pt>
                <c:pt idx="782">
                  <c:v>1.2105739649825924E-6</c:v>
                </c:pt>
                <c:pt idx="783">
                  <c:v>1.0604210879989751E-5</c:v>
                </c:pt>
                <c:pt idx="784">
                  <c:v>3.5071398160369152E-6</c:v>
                </c:pt>
                <c:pt idx="785">
                  <c:v>6.4825720569672429E-6</c:v>
                </c:pt>
                <c:pt idx="786">
                  <c:v>5.5624738706683388E-7</c:v>
                </c:pt>
                <c:pt idx="787">
                  <c:v>7.0813070719566697E-6</c:v>
                </c:pt>
                <c:pt idx="788">
                  <c:v>4.8542374840110555E-6</c:v>
                </c:pt>
                <c:pt idx="789">
                  <c:v>2.8060953380304516E-6</c:v>
                </c:pt>
                <c:pt idx="790">
                  <c:v>1.2858815709648778E-6</c:v>
                </c:pt>
                <c:pt idx="791">
                  <c:v>8.3329161952861356E-8</c:v>
                </c:pt>
                <c:pt idx="792">
                  <c:v>2.1473018729523308E-6</c:v>
                </c:pt>
                <c:pt idx="793">
                  <c:v>1.7259916390344187E-6</c:v>
                </c:pt>
                <c:pt idx="794">
                  <c:v>2.5858917439336538E-6</c:v>
                </c:pt>
                <c:pt idx="795">
                  <c:v>4.4290217005027666E-7</c:v>
                </c:pt>
                <c:pt idx="796">
                  <c:v>4.7255555780623125E-6</c:v>
                </c:pt>
                <c:pt idx="797">
                  <c:v>1.5828798349559807E-6</c:v>
                </c:pt>
                <c:pt idx="798">
                  <c:v>0</c:v>
                </c:pt>
                <c:pt idx="799">
                  <c:v>6.8555397859882093E-6</c:v>
                </c:pt>
                <c:pt idx="800">
                  <c:v>1.8885716897898481E-7</c:v>
                </c:pt>
                <c:pt idx="801">
                  <c:v>3.0729478899616045E-6</c:v>
                </c:pt>
                <c:pt idx="802">
                  <c:v>5.1947187870382563E-6</c:v>
                </c:pt>
                <c:pt idx="803">
                  <c:v>7.4228693419797979E-6</c:v>
                </c:pt>
                <c:pt idx="804">
                  <c:v>5.7221982004307513E-7</c:v>
                </c:pt>
                <c:pt idx="805">
                  <c:v>1.0690748210606705E-6</c:v>
                </c:pt>
                <c:pt idx="806">
                  <c:v>2.4783724509802611E-6</c:v>
                </c:pt>
                <c:pt idx="807">
                  <c:v>3.1069747470269433E-6</c:v>
                </c:pt>
                <c:pt idx="808">
                  <c:v>4.2672695070677984E-6</c:v>
                </c:pt>
                <c:pt idx="809">
                  <c:v>5.2318597397516295E-7</c:v>
                </c:pt>
                <c:pt idx="810">
                  <c:v>1.1989480269960567E-5</c:v>
                </c:pt>
                <c:pt idx="811">
                  <c:v>2.1178745420513817E-6</c:v>
                </c:pt>
                <c:pt idx="812">
                  <c:v>1.991023365945927E-6</c:v>
                </c:pt>
                <c:pt idx="813">
                  <c:v>2.4685064309437632E-6</c:v>
                </c:pt>
                <c:pt idx="814">
                  <c:v>1.4543938830513558E-6</c:v>
                </c:pt>
                <c:pt idx="815">
                  <c:v>2.7567263809658083E-6</c:v>
                </c:pt>
                <c:pt idx="816">
                  <c:v>7.9845826206792681E-7</c:v>
                </c:pt>
                <c:pt idx="817">
                  <c:v>1.7226818940230313E-6</c:v>
                </c:pt>
                <c:pt idx="818">
                  <c:v>4.5857138789529033E-6</c:v>
                </c:pt>
                <c:pt idx="819">
                  <c:v>1.9948519920376448E-6</c:v>
                </c:pt>
                <c:pt idx="820">
                  <c:v>3.6669564549640734E-6</c:v>
                </c:pt>
                <c:pt idx="821">
                  <c:v>4.1199831699145886E-7</c:v>
                </c:pt>
                <c:pt idx="822">
                  <c:v>8.4483483060182703E-6</c:v>
                </c:pt>
                <c:pt idx="823">
                  <c:v>2.587985135988908E-6</c:v>
                </c:pt>
                <c:pt idx="824">
                  <c:v>7.9696774307081221E-7</c:v>
                </c:pt>
                <c:pt idx="825">
                  <c:v>3.9057104619644303E-6</c:v>
                </c:pt>
                <c:pt idx="826">
                  <c:v>1.1682905059728953E-6</c:v>
                </c:pt>
                <c:pt idx="827">
                  <c:v>3.344113556948983E-6</c:v>
                </c:pt>
                <c:pt idx="828">
                  <c:v>8.4585450029806329E-6</c:v>
                </c:pt>
                <c:pt idx="829">
                  <c:v>1.9234223920250353E-6</c:v>
                </c:pt>
                <c:pt idx="830">
                  <c:v>7.7240645569531933E-6</c:v>
                </c:pt>
                <c:pt idx="831">
                  <c:v>2.0159509629991195E-6</c:v>
                </c:pt>
                <c:pt idx="832">
                  <c:v>6.4666611609709708E-6</c:v>
                </c:pt>
                <c:pt idx="833">
                  <c:v>0</c:v>
                </c:pt>
                <c:pt idx="834">
                  <c:v>0</c:v>
                </c:pt>
                <c:pt idx="835">
                  <c:v>3.2375735599998847E-6</c:v>
                </c:pt>
                <c:pt idx="836">
                  <c:v>8.2762265293468236E-7</c:v>
                </c:pt>
                <c:pt idx="837">
                  <c:v>5.5091305209487024E-6</c:v>
                </c:pt>
                <c:pt idx="838">
                  <c:v>1.0835401569409023E-6</c:v>
                </c:pt>
                <c:pt idx="839">
                  <c:v>1.0214954859577598E-6</c:v>
                </c:pt>
                <c:pt idx="840">
                  <c:v>2.6574964300607491E-6</c:v>
                </c:pt>
                <c:pt idx="841">
                  <c:v>1.4939033620464681E-6</c:v>
                </c:pt>
                <c:pt idx="842">
                  <c:v>5.9537752008509611E-8</c:v>
                </c:pt>
                <c:pt idx="843">
                  <c:v>1.6468457529583754E-6</c:v>
                </c:pt>
                <c:pt idx="844">
                  <c:v>6.6881421319920001E-6</c:v>
                </c:pt>
                <c:pt idx="845">
                  <c:v>1.2484418020619647E-6</c:v>
                </c:pt>
                <c:pt idx="846">
                  <c:v>5.7046245999004119E-7</c:v>
                </c:pt>
                <c:pt idx="847">
                  <c:v>5.8043997597678933E-7</c:v>
                </c:pt>
                <c:pt idx="848">
                  <c:v>1.3122046820512903E-6</c:v>
                </c:pt>
                <c:pt idx="849">
                  <c:v>6.4273030204731486E-7</c:v>
                </c:pt>
                <c:pt idx="850">
                  <c:v>5.1003541540239988E-6</c:v>
                </c:pt>
                <c:pt idx="851">
                  <c:v>3.5918199209561472E-6</c:v>
                </c:pt>
                <c:pt idx="852">
                  <c:v>4.9776989996530892E-7</c:v>
                </c:pt>
                <c:pt idx="853">
                  <c:v>2.5041966479477789E-6</c:v>
                </c:pt>
                <c:pt idx="854">
                  <c:v>2.0237906140607806E-6</c:v>
                </c:pt>
                <c:pt idx="855">
                  <c:v>1.6715541625984587E-5</c:v>
                </c:pt>
                <c:pt idx="856">
                  <c:v>1.668501120377648E-7</c:v>
                </c:pt>
                <c:pt idx="857">
                  <c:v>6.9487225999864927E-7</c:v>
                </c:pt>
                <c:pt idx="858">
                  <c:v>4.0572421670504019E-6</c:v>
                </c:pt>
                <c:pt idx="859">
                  <c:v>1.0039635836989193E-5</c:v>
                </c:pt>
                <c:pt idx="860">
                  <c:v>6.8686117680272339E-6</c:v>
                </c:pt>
                <c:pt idx="861">
                  <c:v>3.9179238639519711E-6</c:v>
                </c:pt>
                <c:pt idx="862">
                  <c:v>9.3502086699004772E-7</c:v>
                </c:pt>
                <c:pt idx="863">
                  <c:v>7.0200956730559514E-6</c:v>
                </c:pt>
                <c:pt idx="864">
                  <c:v>1.07337669902563E-6</c:v>
                </c:pt>
                <c:pt idx="865">
                  <c:v>2.2564702089766885E-6</c:v>
                </c:pt>
                <c:pt idx="866">
                  <c:v>1.3508228980185808E-6</c:v>
                </c:pt>
                <c:pt idx="867">
                  <c:v>1.9619940509585417E-6</c:v>
                </c:pt>
                <c:pt idx="868">
                  <c:v>2.2664557920393307E-6</c:v>
                </c:pt>
                <c:pt idx="869">
                  <c:v>1.3412892970166021E-6</c:v>
                </c:pt>
                <c:pt idx="870">
                  <c:v>0</c:v>
                </c:pt>
                <c:pt idx="871">
                  <c:v>5.6220394300510301E-6</c:v>
                </c:pt>
                <c:pt idx="872">
                  <c:v>1.9843316420065158E-6</c:v>
                </c:pt>
                <c:pt idx="873">
                  <c:v>2.3411850220611615E-6</c:v>
                </c:pt>
                <c:pt idx="874">
                  <c:v>8.5789945480030735E-6</c:v>
                </c:pt>
                <c:pt idx="875">
                  <c:v>1.0700716750022821E-6</c:v>
                </c:pt>
                <c:pt idx="876">
                  <c:v>3.9936287120667794E-6</c:v>
                </c:pt>
                <c:pt idx="877">
                  <c:v>8.3160254206404725E-7</c:v>
                </c:pt>
                <c:pt idx="878">
                  <c:v>2.1289419319714488E-6</c:v>
                </c:pt>
                <c:pt idx="879">
                  <c:v>8.4415823096151474E-7</c:v>
                </c:pt>
                <c:pt idx="880">
                  <c:v>4.296503828982184E-6</c:v>
                </c:pt>
                <c:pt idx="881">
                  <c:v>5.4442325219383923E-6</c:v>
                </c:pt>
                <c:pt idx="882">
                  <c:v>4.4436192396801946E-7</c:v>
                </c:pt>
                <c:pt idx="883">
                  <c:v>2.9570804301215592E-7</c:v>
                </c:pt>
                <c:pt idx="884">
                  <c:v>6.143023820470738E-7</c:v>
                </c:pt>
                <c:pt idx="885">
                  <c:v>4.1769460010243828E-6</c:v>
                </c:pt>
                <c:pt idx="886">
                  <c:v>7.8036511396817629E-7</c:v>
                </c:pt>
                <c:pt idx="887">
                  <c:v>3.3774657069329917E-6</c:v>
                </c:pt>
                <c:pt idx="888">
                  <c:v>1.435361102011259E-6</c:v>
                </c:pt>
                <c:pt idx="889">
                  <c:v>1.2944118423945409E-5</c:v>
                </c:pt>
                <c:pt idx="890">
                  <c:v>6.5070379240239791E-6</c:v>
                </c:pt>
                <c:pt idx="891">
                  <c:v>1.7309150490518794E-6</c:v>
                </c:pt>
                <c:pt idx="892">
                  <c:v>2.2662435429765657E-6</c:v>
                </c:pt>
                <c:pt idx="893">
                  <c:v>5.888145421977254E-6</c:v>
                </c:pt>
                <c:pt idx="894">
                  <c:v>8.9096697195146E-7</c:v>
                </c:pt>
                <c:pt idx="895">
                  <c:v>7.825654193993654E-8</c:v>
                </c:pt>
                <c:pt idx="896">
                  <c:v>2.0261098990204186E-6</c:v>
                </c:pt>
                <c:pt idx="897">
                  <c:v>3.5619741770176617E-6</c:v>
                </c:pt>
                <c:pt idx="898">
                  <c:v>1.0887255113942759E-5</c:v>
                </c:pt>
                <c:pt idx="899">
                  <c:v>4.2369722740432015E-6</c:v>
                </c:pt>
                <c:pt idx="900">
                  <c:v>9.9566460605161013E-7</c:v>
                </c:pt>
                <c:pt idx="901">
                  <c:v>3.232058027009548E-6</c:v>
                </c:pt>
                <c:pt idx="902">
                  <c:v>9.0997213860078026E-6</c:v>
                </c:pt>
                <c:pt idx="903">
                  <c:v>3.43822305396203E-6</c:v>
                </c:pt>
                <c:pt idx="904">
                  <c:v>7.1292940459955076E-6</c:v>
                </c:pt>
                <c:pt idx="905">
                  <c:v>6.1175984029660116E-8</c:v>
                </c:pt>
                <c:pt idx="906">
                  <c:v>4.0587699240291114E-6</c:v>
                </c:pt>
                <c:pt idx="907">
                  <c:v>6.3609643180484504E-6</c:v>
                </c:pt>
                <c:pt idx="908">
                  <c:v>1.2606658839331462E-6</c:v>
                </c:pt>
                <c:pt idx="909">
                  <c:v>2.5021892119525659E-6</c:v>
                </c:pt>
                <c:pt idx="910">
                  <c:v>1.6590784497339049E-7</c:v>
                </c:pt>
                <c:pt idx="911">
                  <c:v>9.6300308797481677E-7</c:v>
                </c:pt>
                <c:pt idx="912">
                  <c:v>2.6832299269585833E-6</c:v>
                </c:pt>
                <c:pt idx="913">
                  <c:v>1.8126111280025794E-6</c:v>
                </c:pt>
                <c:pt idx="914">
                  <c:v>4.7825855290284375E-6</c:v>
                </c:pt>
                <c:pt idx="915">
                  <c:v>1.9139014298730299E-7</c:v>
                </c:pt>
                <c:pt idx="916">
                  <c:v>1.3697414659930067E-6</c:v>
                </c:pt>
                <c:pt idx="917">
                  <c:v>9.8701150406555172E-7</c:v>
                </c:pt>
                <c:pt idx="918">
                  <c:v>9.8947759789780618E-6</c:v>
                </c:pt>
                <c:pt idx="919">
                  <c:v>7.3268413049732135E-6</c:v>
                </c:pt>
                <c:pt idx="920">
                  <c:v>1.4168138949344238E-6</c:v>
                </c:pt>
                <c:pt idx="921">
                  <c:v>1.2934620309579289E-6</c:v>
                </c:pt>
                <c:pt idx="922">
                  <c:v>5.4460833119662947E-6</c:v>
                </c:pt>
                <c:pt idx="923">
                  <c:v>6.3060255590130607E-6</c:v>
                </c:pt>
                <c:pt idx="924">
                  <c:v>4.5347313150046089E-6</c:v>
                </c:pt>
                <c:pt idx="925">
                  <c:v>2.0894253930237029E-6</c:v>
                </c:pt>
                <c:pt idx="926">
                  <c:v>1.2732991052644141E-8</c:v>
                </c:pt>
                <c:pt idx="927">
                  <c:v>9.1602889497721767E-7</c:v>
                </c:pt>
                <c:pt idx="928">
                  <c:v>1.5851442620373767E-6</c:v>
                </c:pt>
                <c:pt idx="929">
                  <c:v>4.9033953530397571E-6</c:v>
                </c:pt>
                <c:pt idx="930">
                  <c:v>2.3848675840554345E-6</c:v>
                </c:pt>
                <c:pt idx="931">
                  <c:v>3.4232377250020965E-6</c:v>
                </c:pt>
                <c:pt idx="932">
                  <c:v>5.3423951300146905E-7</c:v>
                </c:pt>
                <c:pt idx="933">
                  <c:v>2.8135080489732978E-6</c:v>
                </c:pt>
                <c:pt idx="934">
                  <c:v>1.363688977988891E-6</c:v>
                </c:pt>
                <c:pt idx="935">
                  <c:v>2.405056668706614E-5</c:v>
                </c:pt>
                <c:pt idx="936">
                  <c:v>9.3446463560554047E-6</c:v>
                </c:pt>
                <c:pt idx="937">
                  <c:v>1.6486564810236426E-6</c:v>
                </c:pt>
                <c:pt idx="938">
                  <c:v>3.0899949010177031E-6</c:v>
                </c:pt>
                <c:pt idx="939">
                  <c:v>1.3240149972943983E-5</c:v>
                </c:pt>
                <c:pt idx="940">
                  <c:v>7.3666782498094307E-7</c:v>
                </c:pt>
                <c:pt idx="941">
                  <c:v>1.6896935750310209E-6</c:v>
                </c:pt>
                <c:pt idx="942">
                  <c:v>2.6336294800444255E-6</c:v>
                </c:pt>
                <c:pt idx="943">
                  <c:v>2.2094022619967393E-6</c:v>
                </c:pt>
                <c:pt idx="944">
                  <c:v>1.2830613180057081E-5</c:v>
                </c:pt>
                <c:pt idx="945">
                  <c:v>2.5211789420609531E-6</c:v>
                </c:pt>
                <c:pt idx="946">
                  <c:v>3.0871017860079269E-6</c:v>
                </c:pt>
                <c:pt idx="947">
                  <c:v>5.7519247179982492E-6</c:v>
                </c:pt>
                <c:pt idx="948">
                  <c:v>4.0859968379436478E-6</c:v>
                </c:pt>
                <c:pt idx="949">
                  <c:v>1.9266930229378052E-6</c:v>
                </c:pt>
                <c:pt idx="950">
                  <c:v>3.1294411897420214E-7</c:v>
                </c:pt>
                <c:pt idx="951">
                  <c:v>2.3918604179584688E-6</c:v>
                </c:pt>
                <c:pt idx="952">
                  <c:v>1.7795777949913885E-6</c:v>
                </c:pt>
                <c:pt idx="953">
                  <c:v>1.8582913189391127E-6</c:v>
                </c:pt>
                <c:pt idx="954">
                  <c:v>1.045000046957515E-6</c:v>
                </c:pt>
                <c:pt idx="955">
                  <c:v>2.6611182890690183E-6</c:v>
                </c:pt>
                <c:pt idx="956">
                  <c:v>8.7528425480343625E-6</c:v>
                </c:pt>
                <c:pt idx="957">
                  <c:v>2.4715771699845888E-6</c:v>
                </c:pt>
                <c:pt idx="958">
                  <c:v>3.3269369100708045E-6</c:v>
                </c:pt>
                <c:pt idx="959">
                  <c:v>9.2741287005537711E-7</c:v>
                </c:pt>
                <c:pt idx="960">
                  <c:v>1.3033888200055844E-5</c:v>
                </c:pt>
                <c:pt idx="961">
                  <c:v>7.1219244560438832E-6</c:v>
                </c:pt>
                <c:pt idx="962">
                  <c:v>2.8816948879750841E-6</c:v>
                </c:pt>
                <c:pt idx="963">
                  <c:v>2.3803549990475457E-6</c:v>
                </c:pt>
                <c:pt idx="964">
                  <c:v>3.724152153949957E-6</c:v>
                </c:pt>
                <c:pt idx="965">
                  <c:v>2.6298267330560152E-6</c:v>
                </c:pt>
                <c:pt idx="966">
                  <c:v>4.4793802700837855E-7</c:v>
                </c:pt>
                <c:pt idx="967">
                  <c:v>9.7148073493258616E-7</c:v>
                </c:pt>
                <c:pt idx="968">
                  <c:v>1.4335507549390089E-6</c:v>
                </c:pt>
                <c:pt idx="969">
                  <c:v>6.6157434949332436E-6</c:v>
                </c:pt>
                <c:pt idx="970">
                  <c:v>3.8406202159535603E-6</c:v>
                </c:pt>
                <c:pt idx="971">
                  <c:v>1.51415833650504E-5</c:v>
                </c:pt>
                <c:pt idx="972">
                  <c:v>5.1730186790166577E-6</c:v>
                </c:pt>
                <c:pt idx="973">
                  <c:v>1.970303379010837E-6</c:v>
                </c:pt>
                <c:pt idx="974">
                  <c:v>2.1566191260546941E-6</c:v>
                </c:pt>
                <c:pt idx="975">
                  <c:v>3.2647616279746358E-6</c:v>
                </c:pt>
                <c:pt idx="976">
                  <c:v>4.0950962400643378E-7</c:v>
                </c:pt>
                <c:pt idx="977">
                  <c:v>6.2631910680011344E-9</c:v>
                </c:pt>
                <c:pt idx="978">
                  <c:v>2.1130236780209197E-6</c:v>
                </c:pt>
                <c:pt idx="979">
                  <c:v>1.946189469066448E-6</c:v>
                </c:pt>
                <c:pt idx="980">
                  <c:v>1.9663785219847904E-6</c:v>
                </c:pt>
                <c:pt idx="981">
                  <c:v>3.8640477370677334E-6</c:v>
                </c:pt>
                <c:pt idx="982">
                  <c:v>4.2780890396443522E-7</c:v>
                </c:pt>
                <c:pt idx="983">
                  <c:v>9.5172906895868673E-7</c:v>
                </c:pt>
                <c:pt idx="984">
                  <c:v>3.3806598395358402E-7</c:v>
                </c:pt>
                <c:pt idx="985">
                  <c:v>5.6570266593780721E-7</c:v>
                </c:pt>
                <c:pt idx="986">
                  <c:v>4.099461690998413E-6</c:v>
                </c:pt>
                <c:pt idx="987">
                  <c:v>5.8069640139990655E-6</c:v>
                </c:pt>
                <c:pt idx="988">
                  <c:v>6.7249092197130434E-7</c:v>
                </c:pt>
                <c:pt idx="989">
                  <c:v>6.2593116190612551E-6</c:v>
                </c:pt>
                <c:pt idx="990">
                  <c:v>3.937870980053058E-7</c:v>
                </c:pt>
                <c:pt idx="991">
                  <c:v>1.4532780198806045E-7</c:v>
                </c:pt>
                <c:pt idx="992">
                  <c:v>1.8072876280967936E-5</c:v>
                </c:pt>
                <c:pt idx="993">
                  <c:v>2.8261853120170679E-6</c:v>
                </c:pt>
                <c:pt idx="994">
                  <c:v>3.8793757795474591E-7</c:v>
                </c:pt>
                <c:pt idx="995">
                  <c:v>5.8673912690210373E-6</c:v>
                </c:pt>
                <c:pt idx="996">
                  <c:v>3.4430488049963626E-6</c:v>
                </c:pt>
                <c:pt idx="997">
                  <c:v>4.1476831459874594E-6</c:v>
                </c:pt>
                <c:pt idx="998">
                  <c:v>1.9414035919851427E-6</c:v>
                </c:pt>
                <c:pt idx="999">
                  <c:v>4.4971547920624859E-6</c:v>
                </c:pt>
              </c:numCache>
            </c:numRef>
          </c:yVal>
        </c:ser>
        <c:axId val="128454016"/>
        <c:axId val="128468864"/>
      </c:scatterChart>
      <c:valAx>
        <c:axId val="128454016"/>
        <c:scaling>
          <c:logBase val="10"/>
          <c:orientation val="minMax"/>
          <c:max val="1.0000000000000041E-3"/>
        </c:scaling>
        <c:axPos val="b"/>
        <c:title>
          <c:tx>
            <c:rich>
              <a:bodyPr/>
              <a:lstStyle/>
              <a:p>
                <a:pPr>
                  <a:defRPr/>
                </a:pPr>
                <a:r>
                  <a:rPr lang="en-US" sz="1800" b="1" i="0" baseline="0" dirty="0"/>
                  <a:t>Dietary Dose on the 5th day (mg/kg)</a:t>
                </a:r>
              </a:p>
            </c:rich>
          </c:tx>
          <c:layout/>
        </c:title>
        <c:numFmt formatCode="0.E+00" sourceLinked="0"/>
        <c:tickLblPos val="nextTo"/>
        <c:txPr>
          <a:bodyPr/>
          <a:lstStyle/>
          <a:p>
            <a:pPr>
              <a:defRPr sz="1200" b="1"/>
            </a:pPr>
            <a:endParaRPr lang="en-US"/>
          </a:p>
        </c:txPr>
        <c:crossAx val="128468864"/>
        <c:crossesAt val="1.0000000000000189E-9"/>
        <c:crossBetween val="midCat"/>
      </c:valAx>
      <c:valAx>
        <c:axId val="128468864"/>
        <c:scaling>
          <c:logBase val="10"/>
          <c:orientation val="minMax"/>
          <c:max val="1.0000000000000091E-4"/>
          <c:min val="1.0000000000000189E-9"/>
        </c:scaling>
        <c:axPos val="l"/>
        <c:majorGridlines/>
        <c:title>
          <c:tx>
            <c:rich>
              <a:bodyPr rot="-5400000" vert="horz"/>
              <a:lstStyle/>
              <a:p>
                <a:pPr>
                  <a:defRPr/>
                </a:pPr>
                <a:r>
                  <a:rPr lang="en-US" sz="1600" dirty="0"/>
                  <a:t>Percent </a:t>
                </a:r>
                <a:r>
                  <a:rPr lang="en-US" sz="1600" dirty="0" smtClean="0"/>
                  <a:t>Inhibition of </a:t>
                </a:r>
                <a:r>
                  <a:rPr lang="en-US" sz="1600" dirty="0"/>
                  <a:t>RBC AChE</a:t>
                </a:r>
              </a:p>
            </c:rich>
          </c:tx>
          <c:layout/>
        </c:title>
        <c:numFmt formatCode="0.0000000%" sourceLinked="0"/>
        <c:tickLblPos val="nextTo"/>
        <c:txPr>
          <a:bodyPr/>
          <a:lstStyle/>
          <a:p>
            <a:pPr>
              <a:defRPr sz="1100" b="1"/>
            </a:pPr>
            <a:endParaRPr lang="en-US"/>
          </a:p>
        </c:txPr>
        <c:crossAx val="128454016"/>
        <c:crossesAt val="1.0000000000000209E-8"/>
        <c:crossBetween val="midCat"/>
      </c:valAx>
    </c:plotArea>
    <c:legend>
      <c:legendPos val="r"/>
      <c:layout>
        <c:manualLayout>
          <c:xMode val="edge"/>
          <c:yMode val="edge"/>
          <c:x val="0.66657976874512304"/>
          <c:y val="0.43887967951374757"/>
          <c:w val="0.18840616206758018"/>
          <c:h val="0.311771883777688"/>
        </c:manualLayout>
      </c:layout>
      <c:spPr>
        <a:solidFill>
          <a:schemeClr val="bg1"/>
        </a:solidFill>
      </c:spPr>
      <c:txPr>
        <a:bodyPr/>
        <a:lstStyle/>
        <a:p>
          <a:pPr>
            <a:defRPr sz="2000"/>
          </a:pPr>
          <a:endParaRPr lang="en-US"/>
        </a:p>
      </c:txPr>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0.76089</cdr:x>
      <cdr:y>0.65009</cdr:y>
    </cdr:from>
    <cdr:to>
      <cdr:x>0.76908</cdr:x>
      <cdr:y>0.66138</cdr:y>
    </cdr:to>
    <cdr:sp macro="" textlink="">
      <cdr:nvSpPr>
        <cdr:cNvPr id="3" name="Diamond 2"/>
        <cdr:cNvSpPr/>
      </cdr:nvSpPr>
      <cdr:spPr bwMode="auto">
        <a:xfrm xmlns:a="http://schemas.openxmlformats.org/drawingml/2006/main">
          <a:off x="6153352" y="2860263"/>
          <a:ext cx="66233" cy="49674"/>
        </a:xfrm>
        <a:prstGeom xmlns:a="http://schemas.openxmlformats.org/drawingml/2006/main" prst="diamond">
          <a:avLst/>
        </a:prstGeom>
        <a:solidFill xmlns:a="http://schemas.openxmlformats.org/drawingml/2006/main">
          <a:srgbClr val="00B0F0"/>
        </a:solidFill>
        <a:ln xmlns:a="http://schemas.openxmlformats.org/drawingml/2006/main" w="34925" cap="flat" cmpd="sng" algn="ctr">
          <a:solidFill>
            <a:srgbClr val="00B0F0"/>
          </a:solid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spAutoFit/>
        </a:bodyPr>
        <a:lstStyle xmlns:a="http://schemas.openxmlformats.org/drawingml/2006/main"/>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0.7601</cdr:x>
      <cdr:y>0.67056</cdr:y>
    </cdr:from>
    <cdr:to>
      <cdr:x>0.7688</cdr:x>
      <cdr:y>0.68279</cdr:y>
    </cdr:to>
    <cdr:sp macro="" textlink="">
      <cdr:nvSpPr>
        <cdr:cNvPr id="2" name="Isosceles Triangle 1"/>
        <cdr:cNvSpPr/>
      </cdr:nvSpPr>
      <cdr:spPr bwMode="auto">
        <a:xfrm xmlns:a="http://schemas.openxmlformats.org/drawingml/2006/main">
          <a:off x="6147011" y="2950346"/>
          <a:ext cx="70338" cy="53788"/>
        </a:xfrm>
        <a:prstGeom xmlns:a="http://schemas.openxmlformats.org/drawingml/2006/main" prst="triangle">
          <a:avLst/>
        </a:prstGeom>
        <a:solidFill xmlns:a="http://schemas.openxmlformats.org/drawingml/2006/main">
          <a:srgbClr val="CC3300"/>
        </a:solidFill>
        <a:ln xmlns:a="http://schemas.openxmlformats.org/drawingml/2006/main" w="34925" cap="flat" cmpd="sng" algn="ctr">
          <a:solidFill>
            <a:srgbClr val="CC3300"/>
          </a:solid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spAutoFit/>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0.7601</cdr:x>
      <cdr:y>0.61978</cdr:y>
    </cdr:from>
    <cdr:to>
      <cdr:x>0.76829</cdr:x>
      <cdr:y>0.63107</cdr:y>
    </cdr:to>
    <cdr:sp macro="" textlink="">
      <cdr:nvSpPr>
        <cdr:cNvPr id="3" name="Diamond 2"/>
        <cdr:cNvSpPr/>
      </cdr:nvSpPr>
      <cdr:spPr bwMode="auto">
        <a:xfrm xmlns:a="http://schemas.openxmlformats.org/drawingml/2006/main">
          <a:off x="6147011" y="2726918"/>
          <a:ext cx="66201" cy="49651"/>
        </a:xfrm>
        <a:prstGeom xmlns:a="http://schemas.openxmlformats.org/drawingml/2006/main" prst="diamond">
          <a:avLst/>
        </a:prstGeom>
        <a:solidFill xmlns:a="http://schemas.openxmlformats.org/drawingml/2006/main">
          <a:srgbClr val="00B0F0"/>
        </a:solidFill>
        <a:ln xmlns:a="http://schemas.openxmlformats.org/drawingml/2006/main" w="34925" cap="flat" cmpd="sng" algn="ctr">
          <a:solidFill>
            <a:srgbClr val="00B0F0"/>
          </a:solid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spAutoFit/>
        </a:bodyPr>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26402" cy="463945"/>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algn="l" eaLnBrk="0" hangingPunct="0">
              <a:defRPr sz="1200">
                <a:latin typeface="Times New Roman" pitchFamily="18" charset="0"/>
                <a:cs typeface="+mn-cs"/>
              </a:defRPr>
            </a:lvl1pPr>
          </a:lstStyle>
          <a:p>
            <a:pPr>
              <a:defRPr/>
            </a:pPr>
            <a:endParaRPr lang="en-US" dirty="0"/>
          </a:p>
        </p:txBody>
      </p:sp>
      <p:sp>
        <p:nvSpPr>
          <p:cNvPr id="36867" name="Rectangle 3"/>
          <p:cNvSpPr>
            <a:spLocks noGrp="1" noChangeArrowheads="1"/>
          </p:cNvSpPr>
          <p:nvPr>
            <p:ph type="dt" sz="quarter" idx="1"/>
          </p:nvPr>
        </p:nvSpPr>
        <p:spPr bwMode="auto">
          <a:xfrm>
            <a:off x="3956981" y="0"/>
            <a:ext cx="3026402" cy="463945"/>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dirty="0"/>
          </a:p>
        </p:txBody>
      </p:sp>
      <p:sp>
        <p:nvSpPr>
          <p:cNvPr id="36868" name="Rectangle 4"/>
          <p:cNvSpPr>
            <a:spLocks noGrp="1" noChangeArrowheads="1"/>
          </p:cNvSpPr>
          <p:nvPr>
            <p:ph type="ftr" sz="quarter" idx="2"/>
          </p:nvPr>
        </p:nvSpPr>
        <p:spPr bwMode="auto">
          <a:xfrm>
            <a:off x="0" y="8818151"/>
            <a:ext cx="3026402" cy="463944"/>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algn="l" eaLnBrk="0" hangingPunct="0">
              <a:defRPr sz="1200">
                <a:latin typeface="Times New Roman" pitchFamily="18" charset="0"/>
                <a:cs typeface="+mn-cs"/>
              </a:defRPr>
            </a:lvl1pPr>
          </a:lstStyle>
          <a:p>
            <a:pPr>
              <a:defRPr/>
            </a:pPr>
            <a:endParaRPr lang="en-US" dirty="0"/>
          </a:p>
        </p:txBody>
      </p:sp>
      <p:sp>
        <p:nvSpPr>
          <p:cNvPr id="36869" name="Rectangle 5"/>
          <p:cNvSpPr>
            <a:spLocks noGrp="1" noChangeArrowheads="1"/>
          </p:cNvSpPr>
          <p:nvPr>
            <p:ph type="sldNum" sz="quarter" idx="3"/>
          </p:nvPr>
        </p:nvSpPr>
        <p:spPr bwMode="auto">
          <a:xfrm>
            <a:off x="3956981" y="8818151"/>
            <a:ext cx="3026402" cy="463944"/>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1555163F-FEEF-443F-BD55-7E30C95050F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29639" cy="462339"/>
          </a:xfrm>
          <a:prstGeom prst="rect">
            <a:avLst/>
          </a:prstGeom>
          <a:noFill/>
          <a:ln w="12700">
            <a:noFill/>
            <a:miter lim="800000"/>
            <a:headEnd/>
            <a:tailEnd/>
          </a:ln>
          <a:effectLst/>
        </p:spPr>
        <p:txBody>
          <a:bodyPr vert="horz" wrap="none" lIns="92784" tIns="46392" rIns="92784" bIns="46392" numCol="1" anchor="ctr" anchorCtr="0" compatLnSpc="1">
            <a:prstTxWarp prst="textNoShape">
              <a:avLst/>
            </a:prstTxWarp>
          </a:bodyPr>
          <a:lstStyle>
            <a:lvl1pPr algn="l" eaLnBrk="0" hangingPunct="0">
              <a:defRPr sz="1200">
                <a:latin typeface="Times New Roman" pitchFamily="18" charset="0"/>
                <a:cs typeface="+mn-cs"/>
              </a:defRPr>
            </a:lvl1pPr>
          </a:lstStyle>
          <a:p>
            <a:pPr>
              <a:defRPr/>
            </a:pPr>
            <a:endParaRPr lang="en-US" dirty="0"/>
          </a:p>
        </p:txBody>
      </p:sp>
      <p:sp>
        <p:nvSpPr>
          <p:cNvPr id="23555" name="Rectangle 3"/>
          <p:cNvSpPr>
            <a:spLocks noGrp="1" noChangeArrowheads="1"/>
          </p:cNvSpPr>
          <p:nvPr>
            <p:ph type="dt" idx="1"/>
          </p:nvPr>
        </p:nvSpPr>
        <p:spPr bwMode="auto">
          <a:xfrm>
            <a:off x="3961835" y="0"/>
            <a:ext cx="3029639" cy="462339"/>
          </a:xfrm>
          <a:prstGeom prst="rect">
            <a:avLst/>
          </a:prstGeom>
          <a:noFill/>
          <a:ln w="12700">
            <a:noFill/>
            <a:miter lim="800000"/>
            <a:headEnd/>
            <a:tailEnd/>
          </a:ln>
          <a:effectLst/>
        </p:spPr>
        <p:txBody>
          <a:bodyPr vert="horz" wrap="none" lIns="92784" tIns="46392" rIns="92784" bIns="46392" numCol="1" anchor="ctr"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184275" y="693738"/>
            <a:ext cx="4622800" cy="34671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932196" y="4392219"/>
            <a:ext cx="5127081" cy="4161049"/>
          </a:xfrm>
          <a:prstGeom prst="rect">
            <a:avLst/>
          </a:prstGeom>
          <a:noFill/>
          <a:ln w="12700">
            <a:noFill/>
            <a:miter lim="800000"/>
            <a:headEnd/>
            <a:tailEnd/>
          </a:ln>
          <a:effectLst/>
        </p:spPr>
        <p:txBody>
          <a:bodyPr vert="horz" wrap="none" lIns="92784" tIns="46392" rIns="92784" bIns="46392"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784438"/>
            <a:ext cx="3029639" cy="462339"/>
          </a:xfrm>
          <a:prstGeom prst="rect">
            <a:avLst/>
          </a:prstGeom>
          <a:noFill/>
          <a:ln w="12700">
            <a:noFill/>
            <a:miter lim="800000"/>
            <a:headEnd/>
            <a:tailEnd/>
          </a:ln>
          <a:effectLst/>
        </p:spPr>
        <p:txBody>
          <a:bodyPr vert="horz" wrap="none" lIns="92784" tIns="46392" rIns="92784" bIns="46392" numCol="1" anchor="b" anchorCtr="0" compatLnSpc="1">
            <a:prstTxWarp prst="textNoShape">
              <a:avLst/>
            </a:prstTxWarp>
          </a:bodyPr>
          <a:lstStyle>
            <a:lvl1pPr algn="l" eaLnBrk="0" hangingPunct="0">
              <a:defRPr sz="1200">
                <a:latin typeface="Times New Roman" pitchFamily="18" charset="0"/>
                <a:cs typeface="+mn-cs"/>
              </a:defRPr>
            </a:lvl1pPr>
          </a:lstStyle>
          <a:p>
            <a:pPr>
              <a:defRPr/>
            </a:pPr>
            <a:endParaRPr lang="en-US" dirty="0"/>
          </a:p>
        </p:txBody>
      </p:sp>
      <p:sp>
        <p:nvSpPr>
          <p:cNvPr id="23559" name="Rectangle 7"/>
          <p:cNvSpPr>
            <a:spLocks noGrp="1" noChangeArrowheads="1"/>
          </p:cNvSpPr>
          <p:nvPr>
            <p:ph type="sldNum" sz="quarter" idx="5"/>
          </p:nvPr>
        </p:nvSpPr>
        <p:spPr bwMode="auto">
          <a:xfrm>
            <a:off x="3961835" y="8784438"/>
            <a:ext cx="3029639" cy="462339"/>
          </a:xfrm>
          <a:prstGeom prst="rect">
            <a:avLst/>
          </a:prstGeom>
          <a:noFill/>
          <a:ln w="12700">
            <a:noFill/>
            <a:miter lim="800000"/>
            <a:headEnd/>
            <a:tailEnd/>
          </a:ln>
          <a:effectLst/>
        </p:spPr>
        <p:txBody>
          <a:bodyPr vert="horz" wrap="none" lIns="92784" tIns="46392" rIns="92784" bIns="46392"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27C87DFD-0171-4B75-9D58-E97570AA2FF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Shadow"/>
          <p:cNvPicPr>
            <a:picLocks noChangeAspect="1" noChangeArrowheads="1"/>
          </p:cNvPicPr>
          <p:nvPr/>
        </p:nvPicPr>
        <p:blipFill>
          <a:blip r:embed="rId3" cstate="print"/>
          <a:srcRect/>
          <a:stretch>
            <a:fillRect/>
          </a:stretch>
        </p:blipFill>
        <p:spPr bwMode="auto">
          <a:xfrm>
            <a:off x="0" y="0"/>
            <a:ext cx="9140825" cy="6854825"/>
          </a:xfrm>
          <a:prstGeom prst="rect">
            <a:avLst/>
          </a:prstGeom>
          <a:noFill/>
          <a:ln w="9525">
            <a:noFill/>
            <a:miter lim="800000"/>
            <a:headEnd/>
            <a:tailEnd/>
          </a:ln>
        </p:spPr>
      </p:pic>
      <p:sp>
        <p:nvSpPr>
          <p:cNvPr id="5" name="Rectangle 5"/>
          <p:cNvSpPr>
            <a:spLocks noChangeArrowheads="1"/>
          </p:cNvSpPr>
          <p:nvPr/>
        </p:nvSpPr>
        <p:spPr bwMode="auto">
          <a:xfrm>
            <a:off x="1905000" y="228600"/>
            <a:ext cx="7239000" cy="762000"/>
          </a:xfrm>
          <a:prstGeom prst="rect">
            <a:avLst/>
          </a:prstGeom>
          <a:solidFill>
            <a:srgbClr val="DDDDDD"/>
          </a:solidFill>
          <a:ln w="12700">
            <a:noFill/>
            <a:miter lim="800000"/>
            <a:headEnd/>
            <a:tailEnd/>
          </a:ln>
        </p:spPr>
        <p:txBody>
          <a:bodyPr wrap="none" anchor="ctr"/>
          <a:lstStyle/>
          <a:p>
            <a:pPr algn="ctr" eaLnBrk="0" hangingPunct="0"/>
            <a:endParaRPr lang="en-US" dirty="0"/>
          </a:p>
        </p:txBody>
      </p:sp>
      <p:sp>
        <p:nvSpPr>
          <p:cNvPr id="6" name="Rectangle 6"/>
          <p:cNvSpPr>
            <a:spLocks noChangeArrowheads="1"/>
          </p:cNvSpPr>
          <p:nvPr/>
        </p:nvSpPr>
        <p:spPr bwMode="auto">
          <a:xfrm>
            <a:off x="0" y="0"/>
            <a:ext cx="5562600" cy="533400"/>
          </a:xfrm>
          <a:prstGeom prst="rect">
            <a:avLst/>
          </a:prstGeom>
          <a:solidFill>
            <a:srgbClr val="00A800"/>
          </a:solidFill>
          <a:ln w="12700">
            <a:noFill/>
            <a:miter lim="800000"/>
            <a:headEnd/>
            <a:tailEnd/>
          </a:ln>
        </p:spPr>
        <p:txBody>
          <a:bodyPr wrap="none" anchor="ctr"/>
          <a:lstStyle/>
          <a:p>
            <a:pPr algn="ctr" eaLnBrk="0" hangingPunct="0"/>
            <a:endParaRPr lang="en-US" dirty="0"/>
          </a:p>
        </p:txBody>
      </p:sp>
      <p:graphicFrame>
        <p:nvGraphicFramePr>
          <p:cNvPr id="7" name="Object 7"/>
          <p:cNvGraphicFramePr>
            <a:graphicFrameLocks noChangeAspect="1"/>
          </p:cNvGraphicFramePr>
          <p:nvPr/>
        </p:nvGraphicFramePr>
        <p:xfrm>
          <a:off x="6524625" y="381000"/>
          <a:ext cx="2619375" cy="561975"/>
        </p:xfrm>
        <a:graphic>
          <a:graphicData uri="http://schemas.openxmlformats.org/presentationml/2006/ole">
            <p:oleObj spid="_x0000_s11266" name="Photo Editor Photo" r:id="rId4" imgW="2619048" imgH="561905" progId="">
              <p:embed/>
            </p:oleObj>
          </a:graphicData>
        </a:graphic>
      </p:graphicFrame>
      <p:sp>
        <p:nvSpPr>
          <p:cNvPr id="4099" name="Rectangle 3"/>
          <p:cNvSpPr>
            <a:spLocks noGrp="1" noChangeArrowheads="1"/>
          </p:cNvSpPr>
          <p:nvPr>
            <p:ph type="ctrTitle"/>
          </p:nvPr>
        </p:nvSpPr>
        <p:spPr>
          <a:xfrm>
            <a:off x="1371600" y="2286000"/>
            <a:ext cx="6400800" cy="1143000"/>
          </a:xfrm>
        </p:spPr>
        <p:txBody>
          <a:bodyPr/>
          <a:lstStyle>
            <a:lvl1pPr algn="ctr">
              <a:defRPr/>
            </a:lvl1pPr>
          </a:lstStyle>
          <a:p>
            <a:r>
              <a:rPr lang="en-US" smtClean="0"/>
              <a:t>Click to edit Master title style</a:t>
            </a:r>
            <a:endParaRPr lang="en-US"/>
          </a:p>
        </p:txBody>
      </p:sp>
      <p:sp>
        <p:nvSpPr>
          <p:cNvPr id="4100" name="Rectangle 4"/>
          <p:cNvSpPr>
            <a:spLocks noGrp="1" noChangeArrowheads="1"/>
          </p:cNvSpPr>
          <p:nvPr>
            <p:ph type="subTitle"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143000"/>
            <a:ext cx="21145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143000"/>
            <a:ext cx="61912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4582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2057400"/>
            <a:ext cx="8458200" cy="4343400"/>
          </a:xfrm>
        </p:spPr>
        <p:txBody>
          <a:bodyPr/>
          <a:lstStyle/>
          <a:p>
            <a:pPr lvl="0"/>
            <a:r>
              <a:rPr lang="en-US" noProof="0" dirty="0" smtClean="0"/>
              <a:t>Click icon to add table</a:t>
            </a:r>
            <a:endParaRPr lang="en-US" noProof="0"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4152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057400"/>
            <a:ext cx="4152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hadow"/>
          <p:cNvPicPr>
            <a:picLocks noChangeAspect="1" noChangeArrowheads="1"/>
          </p:cNvPicPr>
          <p:nvPr/>
        </p:nvPicPr>
        <p:blipFill>
          <a:blip r:embed="rId15" cstate="print"/>
          <a:srcRect/>
          <a:stretch>
            <a:fillRect/>
          </a:stretch>
        </p:blipFill>
        <p:spPr bwMode="auto">
          <a:xfrm>
            <a:off x="0" y="0"/>
            <a:ext cx="9140825" cy="6854825"/>
          </a:xfrm>
          <a:prstGeom prst="rect">
            <a:avLst/>
          </a:prstGeom>
          <a:noFill/>
          <a:ln w="9525">
            <a:noFill/>
            <a:miter lim="800000"/>
            <a:headEnd/>
            <a:tailEnd/>
          </a:ln>
        </p:spPr>
      </p:pic>
      <p:sp>
        <p:nvSpPr>
          <p:cNvPr id="1027" name="Rectangle 3"/>
          <p:cNvSpPr>
            <a:spLocks noGrp="1" noChangeArrowheads="1"/>
          </p:cNvSpPr>
          <p:nvPr>
            <p:ph type="title"/>
          </p:nvPr>
        </p:nvSpPr>
        <p:spPr bwMode="auto">
          <a:xfrm>
            <a:off x="381000" y="1143000"/>
            <a:ext cx="84582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381000" y="2057400"/>
            <a:ext cx="84582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ChangeArrowheads="1"/>
          </p:cNvSpPr>
          <p:nvPr/>
        </p:nvSpPr>
        <p:spPr bwMode="auto">
          <a:xfrm>
            <a:off x="1905000" y="228600"/>
            <a:ext cx="7239000" cy="762000"/>
          </a:xfrm>
          <a:prstGeom prst="rect">
            <a:avLst/>
          </a:prstGeom>
          <a:solidFill>
            <a:srgbClr val="DDDDDD"/>
          </a:solidFill>
          <a:ln w="12700">
            <a:noFill/>
            <a:miter lim="800000"/>
            <a:headEnd/>
            <a:tailEnd/>
          </a:ln>
        </p:spPr>
        <p:txBody>
          <a:bodyPr wrap="none" anchor="ctr"/>
          <a:lstStyle/>
          <a:p>
            <a:pPr algn="ctr" eaLnBrk="0" hangingPunct="0"/>
            <a:endParaRPr lang="en-US" dirty="0"/>
          </a:p>
        </p:txBody>
      </p:sp>
      <p:sp>
        <p:nvSpPr>
          <p:cNvPr id="1030" name="Rectangle 6"/>
          <p:cNvSpPr>
            <a:spLocks noChangeArrowheads="1"/>
          </p:cNvSpPr>
          <p:nvPr/>
        </p:nvSpPr>
        <p:spPr bwMode="auto">
          <a:xfrm>
            <a:off x="0" y="0"/>
            <a:ext cx="5562600" cy="533400"/>
          </a:xfrm>
          <a:prstGeom prst="rect">
            <a:avLst/>
          </a:prstGeom>
          <a:solidFill>
            <a:srgbClr val="00A800"/>
          </a:solidFill>
          <a:ln w="12700">
            <a:noFill/>
            <a:miter lim="800000"/>
            <a:headEnd/>
            <a:tailEnd/>
          </a:ln>
        </p:spPr>
        <p:txBody>
          <a:bodyPr wrap="none" anchor="ctr"/>
          <a:lstStyle/>
          <a:p>
            <a:pPr algn="ctr" eaLnBrk="0" hangingPunct="0"/>
            <a:endParaRPr lang="en-US" dirty="0"/>
          </a:p>
        </p:txBody>
      </p:sp>
      <p:graphicFrame>
        <p:nvGraphicFramePr>
          <p:cNvPr id="1031" name="Object 7"/>
          <p:cNvGraphicFramePr>
            <a:graphicFrameLocks noChangeAspect="1"/>
          </p:cNvGraphicFramePr>
          <p:nvPr/>
        </p:nvGraphicFramePr>
        <p:xfrm>
          <a:off x="6524625" y="381000"/>
          <a:ext cx="2619375" cy="561975"/>
        </p:xfrm>
        <a:graphic>
          <a:graphicData uri="http://schemas.openxmlformats.org/presentationml/2006/ole">
            <p:oleObj spid="_x0000_s1031" name="Photo Editor Photo" r:id="rId16" imgW="2619048" imgH="561905" progId="">
              <p:embed/>
            </p:oleObj>
          </a:graphicData>
        </a:graphic>
      </p:graphicFrame>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hf hdr="0" ft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Narrow" pitchFamily="34" charset="0"/>
        </a:defRPr>
      </a:lvl2pPr>
      <a:lvl3pPr algn="l" rtl="0" fontAlgn="base">
        <a:spcBef>
          <a:spcPct val="0"/>
        </a:spcBef>
        <a:spcAft>
          <a:spcPct val="0"/>
        </a:spcAft>
        <a:defRPr sz="3600" b="1">
          <a:solidFill>
            <a:schemeClr val="tx2"/>
          </a:solidFill>
          <a:latin typeface="Arial Narrow" pitchFamily="34" charset="0"/>
        </a:defRPr>
      </a:lvl3pPr>
      <a:lvl4pPr algn="l" rtl="0" fontAlgn="base">
        <a:spcBef>
          <a:spcPct val="0"/>
        </a:spcBef>
        <a:spcAft>
          <a:spcPct val="0"/>
        </a:spcAft>
        <a:defRPr sz="3600" b="1">
          <a:solidFill>
            <a:schemeClr val="tx2"/>
          </a:solidFill>
          <a:latin typeface="Arial Narrow" pitchFamily="34" charset="0"/>
        </a:defRPr>
      </a:lvl4pPr>
      <a:lvl5pPr algn="l" rtl="0" fontAlgn="base">
        <a:spcBef>
          <a:spcPct val="0"/>
        </a:spcBef>
        <a:spcAft>
          <a:spcPct val="0"/>
        </a:spcAft>
        <a:defRPr sz="3600" b="1">
          <a:solidFill>
            <a:schemeClr val="tx2"/>
          </a:solidFill>
          <a:latin typeface="Arial Narrow" pitchFamily="34" charset="0"/>
        </a:defRPr>
      </a:lvl5pPr>
      <a:lvl6pPr marL="457200" algn="l" rtl="0" eaLnBrk="1" fontAlgn="base" hangingPunct="1">
        <a:spcBef>
          <a:spcPct val="0"/>
        </a:spcBef>
        <a:spcAft>
          <a:spcPct val="0"/>
        </a:spcAft>
        <a:defRPr sz="3600" b="1">
          <a:solidFill>
            <a:schemeClr val="tx2"/>
          </a:solidFill>
          <a:latin typeface="Arial Narrow" pitchFamily="34" charset="0"/>
        </a:defRPr>
      </a:lvl6pPr>
      <a:lvl7pPr marL="914400" algn="l" rtl="0" eaLnBrk="1" fontAlgn="base" hangingPunct="1">
        <a:spcBef>
          <a:spcPct val="0"/>
        </a:spcBef>
        <a:spcAft>
          <a:spcPct val="0"/>
        </a:spcAft>
        <a:defRPr sz="3600" b="1">
          <a:solidFill>
            <a:schemeClr val="tx2"/>
          </a:solidFill>
          <a:latin typeface="Arial Narrow" pitchFamily="34" charset="0"/>
        </a:defRPr>
      </a:lvl7pPr>
      <a:lvl8pPr marL="1371600" algn="l" rtl="0" eaLnBrk="1" fontAlgn="base" hangingPunct="1">
        <a:spcBef>
          <a:spcPct val="0"/>
        </a:spcBef>
        <a:spcAft>
          <a:spcPct val="0"/>
        </a:spcAft>
        <a:defRPr sz="3600" b="1">
          <a:solidFill>
            <a:schemeClr val="tx2"/>
          </a:solidFill>
          <a:latin typeface="Arial Narrow" pitchFamily="34" charset="0"/>
        </a:defRPr>
      </a:lvl8pPr>
      <a:lvl9pPr marL="1828800" algn="l" rtl="0" eaLnBrk="1" fontAlgn="base" hangingPunct="1">
        <a:spcBef>
          <a:spcPct val="0"/>
        </a:spcBef>
        <a:spcAft>
          <a:spcPct val="0"/>
        </a:spcAft>
        <a:defRPr sz="3600" b="1">
          <a:solidFill>
            <a:schemeClr val="tx2"/>
          </a:solidFill>
          <a:latin typeface="Arial Narrow" pitchFamily="34" charset="0"/>
        </a:defRPr>
      </a:lvl9pPr>
    </p:titleStyle>
    <p:bodyStyle>
      <a:lvl1pPr marL="342900" indent="-342900" algn="l" rtl="0" fontAlgn="base">
        <a:spcBef>
          <a:spcPct val="20000"/>
        </a:spcBef>
        <a:spcAft>
          <a:spcPct val="0"/>
        </a:spcAft>
        <a:buClr>
          <a:schemeClr val="tx1"/>
        </a:buClr>
        <a:buSzPct val="100000"/>
        <a:buChar char="•"/>
        <a:defRPr sz="3000">
          <a:solidFill>
            <a:schemeClr val="tx1"/>
          </a:solidFill>
          <a:latin typeface="+mn-lt"/>
          <a:ea typeface="+mn-ea"/>
          <a:cs typeface="+mn-cs"/>
        </a:defRPr>
      </a:lvl1pPr>
      <a:lvl2pPr marL="742950" indent="-285750" algn="l" rtl="0" fontAlgn="base">
        <a:spcBef>
          <a:spcPct val="20000"/>
        </a:spcBef>
        <a:spcAft>
          <a:spcPct val="0"/>
        </a:spcAft>
        <a:buClr>
          <a:schemeClr val="tx1"/>
        </a:buClr>
        <a:buSzPct val="100000"/>
        <a:buChar char="–"/>
        <a:defRPr sz="3000">
          <a:solidFill>
            <a:schemeClr val="tx1"/>
          </a:solidFill>
          <a:latin typeface="+mn-lt"/>
        </a:defRPr>
      </a:lvl2pPr>
      <a:lvl3pPr marL="1143000" indent="-228600" algn="l" rtl="0" fontAlgn="base">
        <a:spcBef>
          <a:spcPct val="20000"/>
        </a:spcBef>
        <a:spcAft>
          <a:spcPct val="0"/>
        </a:spcAft>
        <a:buClr>
          <a:schemeClr val="tx1"/>
        </a:buClr>
        <a:buSzPct val="100000"/>
        <a:buChar char="•"/>
        <a:defRPr sz="2800">
          <a:solidFill>
            <a:schemeClr val="tx1"/>
          </a:solidFill>
          <a:latin typeface="+mn-lt"/>
        </a:defRPr>
      </a:lvl3pPr>
      <a:lvl4pPr marL="1600200" indent="-228600" algn="l" rtl="0" fontAlgn="base">
        <a:spcBef>
          <a:spcPct val="20000"/>
        </a:spcBef>
        <a:spcAft>
          <a:spcPct val="0"/>
        </a:spcAft>
        <a:buClr>
          <a:schemeClr val="tx1"/>
        </a:buClr>
        <a:buSzPct val="100000"/>
        <a:buChar char="–"/>
        <a:defRPr sz="2800">
          <a:solidFill>
            <a:schemeClr val="tx1"/>
          </a:solidFill>
          <a:latin typeface="+mn-lt"/>
        </a:defRPr>
      </a:lvl4pPr>
      <a:lvl5pPr marL="2057400" indent="-228600" algn="l" rtl="0" fontAlgn="base">
        <a:spcBef>
          <a:spcPct val="20000"/>
        </a:spcBef>
        <a:spcAft>
          <a:spcPct val="0"/>
        </a:spcAft>
        <a:buClr>
          <a:schemeClr val="tx1"/>
        </a:buClr>
        <a:buSzPct val="100000"/>
        <a:buChar char="•"/>
        <a:defRPr sz="2800">
          <a:solidFill>
            <a:schemeClr val="tx1"/>
          </a:solidFill>
          <a:latin typeface="+mn-lt"/>
        </a:defRPr>
      </a:lvl5pPr>
      <a:lvl6pPr marL="2514600" indent="-228600" algn="l" rtl="0" eaLnBrk="1" fontAlgn="base" hangingPunct="1">
        <a:spcBef>
          <a:spcPct val="20000"/>
        </a:spcBef>
        <a:spcAft>
          <a:spcPct val="0"/>
        </a:spcAft>
        <a:buClr>
          <a:schemeClr val="tx1"/>
        </a:buClr>
        <a:buSzPct val="100000"/>
        <a:buChar char="•"/>
        <a:defRPr sz="2800">
          <a:solidFill>
            <a:schemeClr val="tx1"/>
          </a:solidFill>
          <a:latin typeface="+mn-lt"/>
        </a:defRPr>
      </a:lvl6pPr>
      <a:lvl7pPr marL="2971800" indent="-228600" algn="l" rtl="0" eaLnBrk="1" fontAlgn="base" hangingPunct="1">
        <a:spcBef>
          <a:spcPct val="20000"/>
        </a:spcBef>
        <a:spcAft>
          <a:spcPct val="0"/>
        </a:spcAft>
        <a:buClr>
          <a:schemeClr val="tx1"/>
        </a:buClr>
        <a:buSzPct val="100000"/>
        <a:buChar char="•"/>
        <a:defRPr sz="2800">
          <a:solidFill>
            <a:schemeClr val="tx1"/>
          </a:solidFill>
          <a:latin typeface="+mn-lt"/>
        </a:defRPr>
      </a:lvl7pPr>
      <a:lvl8pPr marL="3429000" indent="-228600" algn="l" rtl="0" eaLnBrk="1" fontAlgn="base" hangingPunct="1">
        <a:spcBef>
          <a:spcPct val="20000"/>
        </a:spcBef>
        <a:spcAft>
          <a:spcPct val="0"/>
        </a:spcAft>
        <a:buClr>
          <a:schemeClr val="tx1"/>
        </a:buClr>
        <a:buSzPct val="100000"/>
        <a:buChar char="•"/>
        <a:defRPr sz="2800">
          <a:solidFill>
            <a:schemeClr val="tx1"/>
          </a:solidFill>
          <a:latin typeface="+mn-lt"/>
        </a:defRPr>
      </a:lvl8pPr>
      <a:lvl9pPr marL="3886200" indent="-228600" algn="l" rtl="0" eaLnBrk="1" fontAlgn="base" hangingPunct="1">
        <a:spcBef>
          <a:spcPct val="20000"/>
        </a:spcBef>
        <a:spcAft>
          <a:spcPct val="0"/>
        </a:spcAft>
        <a:buClr>
          <a:schemeClr val="tx1"/>
        </a:buClr>
        <a:buSzPct val="100000"/>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05774" y="1785669"/>
            <a:ext cx="7289320" cy="1143000"/>
          </a:xfrm>
        </p:spPr>
        <p:txBody>
          <a:bodyPr/>
          <a:lstStyle/>
          <a:p>
            <a:r>
              <a:rPr lang="en-US" dirty="0" smtClean="0"/>
              <a:t>PBPK/PD Modeling of Key Events in a Toxicity Pathway - Implications for Determining Population Thresholds   </a:t>
            </a:r>
            <a:endParaRPr lang="en-US" dirty="0"/>
          </a:p>
        </p:txBody>
      </p:sp>
      <p:sp>
        <p:nvSpPr>
          <p:cNvPr id="5" name="Subtitle 4"/>
          <p:cNvSpPr>
            <a:spLocks noGrp="1"/>
          </p:cNvSpPr>
          <p:nvPr>
            <p:ph type="subTitle" idx="1"/>
          </p:nvPr>
        </p:nvSpPr>
        <p:spPr>
          <a:xfrm>
            <a:off x="1397480" y="4392353"/>
            <a:ext cx="6400800" cy="1752600"/>
          </a:xfrm>
        </p:spPr>
        <p:txBody>
          <a:bodyPr/>
          <a:lstStyle/>
          <a:p>
            <a:r>
              <a:rPr lang="en-US" sz="2000" dirty="0" smtClean="0"/>
              <a:t>Paul S. Price, The Dow Chemical Company</a:t>
            </a:r>
          </a:p>
          <a:p>
            <a:r>
              <a:rPr lang="en-US" sz="2000" dirty="0" smtClean="0">
                <a:solidFill>
                  <a:schemeClr val="tx1"/>
                </a:solidFill>
                <a:latin typeface="+mj-lt"/>
              </a:rPr>
              <a:t>Daland R. Juberg, Dow AgroSciences</a:t>
            </a:r>
          </a:p>
          <a:p>
            <a:r>
              <a:rPr lang="en-US" sz="2000" dirty="0" smtClean="0"/>
              <a:t>Michael J. Bartels, The Dow Chemical Company</a:t>
            </a:r>
          </a:p>
          <a:p>
            <a:endParaRPr lang="en-US" sz="1050" dirty="0" smtClean="0">
              <a:solidFill>
                <a:schemeClr val="tx1"/>
              </a:solidFill>
              <a:latin typeface="+mj-lt"/>
            </a:endParaRPr>
          </a:p>
          <a:p>
            <a:r>
              <a:rPr lang="en-US" sz="2000" i="1" dirty="0" smtClean="0">
                <a:solidFill>
                  <a:schemeClr val="tx1"/>
                </a:solidFill>
                <a:latin typeface="+mj-lt"/>
              </a:rPr>
              <a:t>Society of Toxicology</a:t>
            </a:r>
          </a:p>
          <a:p>
            <a:r>
              <a:rPr lang="en-US" sz="1400" i="1" dirty="0" smtClean="0">
                <a:latin typeface="+mj-lt"/>
              </a:rPr>
              <a:t>San Francisco, CA</a:t>
            </a:r>
            <a:endParaRPr lang="en-US" sz="1400" i="1" dirty="0" smtClean="0">
              <a:solidFill>
                <a:schemeClr val="tx1"/>
              </a:solidFill>
              <a:latin typeface="+mj-lt"/>
            </a:endParaRPr>
          </a:p>
          <a:p>
            <a:r>
              <a:rPr lang="en-US" sz="1400" i="1" dirty="0" smtClean="0">
                <a:solidFill>
                  <a:schemeClr val="tx1"/>
                </a:solidFill>
                <a:latin typeface="+mj-lt"/>
              </a:rPr>
              <a:t>March 14, 2012</a:t>
            </a:r>
          </a:p>
          <a:p>
            <a:endParaRPr lang="en-US" sz="1400" i="1" dirty="0" smtClean="0">
              <a:solidFill>
                <a:schemeClr val="tx1"/>
              </a:solidFill>
              <a:latin typeface="+mj-lt"/>
            </a:endParaRPr>
          </a:p>
          <a:p>
            <a:endParaRPr lang="en-US" sz="2000" dirty="0">
              <a:solidFill>
                <a:schemeClr val="tx1"/>
              </a:solidFill>
              <a:latin typeface="+mj-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rPr>
              <a:t>Distributions of daily dietary doses </a:t>
            </a:r>
            <a:r>
              <a:rPr lang="en-US" dirty="0" smtClean="0">
                <a:solidFill>
                  <a:schemeClr val="tx1"/>
                </a:solidFill>
              </a:rPr>
              <a:t>in adults and infants (age 6 months)</a:t>
            </a:r>
            <a:endParaRPr lang="en-US" dirty="0">
              <a:solidFill>
                <a:schemeClr val="tx1"/>
              </a:solidFill>
              <a:latin typeface="+mj-lt"/>
            </a:endParaRPr>
          </a:p>
        </p:txBody>
      </p:sp>
      <p:graphicFrame>
        <p:nvGraphicFramePr>
          <p:cNvPr id="6" name="Content Placeholder 5"/>
          <p:cNvGraphicFramePr>
            <a:graphicFrameLocks noGrp="1"/>
          </p:cNvGraphicFramePr>
          <p:nvPr>
            <p:ph idx="1"/>
          </p:nvPr>
        </p:nvGraphicFramePr>
        <p:xfrm>
          <a:off x="428502" y="2342408"/>
          <a:ext cx="84582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rPr>
              <a:t>Distributions of daily dietary doses </a:t>
            </a:r>
            <a:r>
              <a:rPr lang="en-US" dirty="0" smtClean="0">
                <a:solidFill>
                  <a:schemeClr val="tx1"/>
                </a:solidFill>
              </a:rPr>
              <a:t>in adults and infants (age 6 months)</a:t>
            </a:r>
            <a:endParaRPr lang="en-US" dirty="0">
              <a:solidFill>
                <a:schemeClr val="tx1"/>
              </a:solidFill>
              <a:latin typeface="+mj-lt"/>
            </a:endParaRPr>
          </a:p>
        </p:txBody>
      </p:sp>
      <p:graphicFrame>
        <p:nvGraphicFramePr>
          <p:cNvPr id="6" name="Content Placeholder 5"/>
          <p:cNvGraphicFramePr>
            <a:graphicFrameLocks noGrp="1"/>
          </p:cNvGraphicFramePr>
          <p:nvPr>
            <p:ph idx="1"/>
          </p:nvPr>
        </p:nvGraphicFramePr>
        <p:xfrm>
          <a:off x="428502" y="2342408"/>
          <a:ext cx="84582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Predicted impact on RBC AChE after five days of exposure in adults and infants</a:t>
            </a:r>
            <a:endParaRPr lang="en-US" dirty="0">
              <a:solidFill>
                <a:schemeClr val="tx1"/>
              </a:solidFill>
              <a:latin typeface="+mj-lt"/>
            </a:endParaRPr>
          </a:p>
        </p:txBody>
      </p:sp>
      <p:graphicFrame>
        <p:nvGraphicFramePr>
          <p:cNvPr id="4" name="Content Placeholder 3"/>
          <p:cNvGraphicFramePr>
            <a:graphicFrameLocks noGrp="1"/>
          </p:cNvGraphicFramePr>
          <p:nvPr>
            <p:ph idx="1"/>
          </p:nvPr>
        </p:nvGraphicFramePr>
        <p:xfrm>
          <a:off x="317205" y="2514600"/>
          <a:ext cx="84582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Predicted impact on RBC AChE after five days of exposure in adults and infants</a:t>
            </a:r>
            <a:endParaRPr lang="en-US" dirty="0">
              <a:solidFill>
                <a:schemeClr val="tx1"/>
              </a:solidFill>
              <a:latin typeface="+mj-lt"/>
            </a:endParaRPr>
          </a:p>
        </p:txBody>
      </p:sp>
      <p:graphicFrame>
        <p:nvGraphicFramePr>
          <p:cNvPr id="4" name="Content Placeholder 3"/>
          <p:cNvGraphicFramePr>
            <a:graphicFrameLocks noGrp="1"/>
          </p:cNvGraphicFramePr>
          <p:nvPr>
            <p:ph idx="1"/>
          </p:nvPr>
        </p:nvGraphicFramePr>
        <p:xfrm>
          <a:off x="317205" y="2514600"/>
          <a:ext cx="84582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49" y="1143000"/>
            <a:ext cx="8729330" cy="914400"/>
          </a:xfrm>
        </p:spPr>
        <p:txBody>
          <a:bodyPr/>
          <a:lstStyle/>
          <a:p>
            <a:r>
              <a:rPr lang="en-US" dirty="0" smtClean="0">
                <a:solidFill>
                  <a:schemeClr val="tx1"/>
                </a:solidFill>
                <a:latin typeface="+mj-lt"/>
              </a:rPr>
              <a:t>Implications for the occurrence of apical effects</a:t>
            </a:r>
            <a:endParaRPr lang="en-US" dirty="0">
              <a:solidFill>
                <a:schemeClr val="tx1"/>
              </a:solidFill>
              <a:latin typeface="+mj-lt"/>
            </a:endParaRPr>
          </a:p>
        </p:txBody>
      </p:sp>
      <p:sp>
        <p:nvSpPr>
          <p:cNvPr id="3" name="Content Placeholder 2"/>
          <p:cNvSpPr>
            <a:spLocks noGrp="1"/>
          </p:cNvSpPr>
          <p:nvPr>
            <p:ph idx="1"/>
          </p:nvPr>
        </p:nvSpPr>
        <p:spPr>
          <a:xfrm>
            <a:off x="190106" y="2130447"/>
            <a:ext cx="8698713" cy="4343400"/>
          </a:xfrm>
        </p:spPr>
        <p:txBody>
          <a:bodyPr/>
          <a:lstStyle/>
          <a:p>
            <a:r>
              <a:rPr lang="en-US" sz="2000" dirty="0" smtClean="0">
                <a:solidFill>
                  <a:schemeClr val="tx1"/>
                </a:solidFill>
                <a:latin typeface="+mj-lt"/>
              </a:rPr>
              <a:t>RBC AChEI is a conservative marker for CNS AChEI </a:t>
            </a:r>
          </a:p>
          <a:p>
            <a:r>
              <a:rPr lang="en-US" sz="2000" dirty="0" smtClean="0">
                <a:solidFill>
                  <a:schemeClr val="tx1"/>
                </a:solidFill>
                <a:latin typeface="+mj-lt"/>
              </a:rPr>
              <a:t>Short-term fluctuations of individuals’ AChEI levels are more than </a:t>
            </a:r>
            <a:r>
              <a:rPr lang="en-US" sz="2000" dirty="0" smtClean="0">
                <a:solidFill>
                  <a:schemeClr val="tx1"/>
                </a:solidFill>
                <a:latin typeface="+mj-lt"/>
                <a:cs typeface="Times New Roman"/>
              </a:rPr>
              <a:t>±</a:t>
            </a:r>
            <a:r>
              <a:rPr lang="en-US" sz="2000" dirty="0" smtClean="0">
                <a:solidFill>
                  <a:schemeClr val="tx1"/>
                </a:solidFill>
                <a:latin typeface="+mj-lt"/>
              </a:rPr>
              <a:t>10% in the general population</a:t>
            </a:r>
          </a:p>
          <a:p>
            <a:r>
              <a:rPr lang="en-US" sz="2000" dirty="0" smtClean="0">
                <a:solidFill>
                  <a:schemeClr val="tx1"/>
                </a:solidFill>
                <a:latin typeface="+mj-lt"/>
              </a:rPr>
              <a:t>AChEI inhibition levels of 35%-90% are required before apical effects are observed (Nigg and Knaak, 2000)</a:t>
            </a:r>
          </a:p>
          <a:p>
            <a:r>
              <a:rPr lang="en-US" sz="2000" dirty="0" smtClean="0">
                <a:solidFill>
                  <a:schemeClr val="tx1"/>
                </a:solidFill>
                <a:latin typeface="+mj-lt"/>
              </a:rPr>
              <a:t>Predicted impacts on AChEI from dietary exposures are more than three orders of magnitude lower than the above values (maximum </a:t>
            </a:r>
            <a:r>
              <a:rPr lang="en-US" sz="2000" dirty="0" smtClean="0">
                <a:latin typeface="+mj-lt"/>
              </a:rPr>
              <a:t>eff</a:t>
            </a:r>
            <a:r>
              <a:rPr lang="en-US" sz="2000" dirty="0" smtClean="0">
                <a:solidFill>
                  <a:schemeClr val="tx1"/>
                </a:solidFill>
                <a:latin typeface="+mj-lt"/>
              </a:rPr>
              <a:t>ect is &lt; 0.01% inhibition)</a:t>
            </a:r>
            <a:endParaRPr lang="en-US" sz="1000" dirty="0" smtClean="0">
              <a:solidFill>
                <a:schemeClr val="tx1"/>
              </a:solidFill>
              <a:latin typeface="+mj-lt"/>
            </a:endParaRPr>
          </a:p>
          <a:p>
            <a:pPr>
              <a:buNone/>
            </a:pPr>
            <a:r>
              <a:rPr lang="en-US" sz="900" dirty="0" smtClean="0">
                <a:solidFill>
                  <a:schemeClr val="tx1"/>
                </a:solidFill>
                <a:latin typeface="+mj-lt"/>
              </a:rPr>
              <a:t> </a:t>
            </a:r>
          </a:p>
          <a:p>
            <a:pPr>
              <a:buNone/>
            </a:pPr>
            <a:endParaRPr lang="en-US" sz="1800" dirty="0" smtClean="0">
              <a:solidFill>
                <a:schemeClr val="tx1"/>
              </a:solidFill>
              <a:latin typeface="+mj-lt"/>
            </a:endParaRPr>
          </a:p>
          <a:p>
            <a:pPr algn="ctr">
              <a:buNone/>
            </a:pPr>
            <a:r>
              <a:rPr lang="en-US" sz="2700" b="1" dirty="0" smtClean="0">
                <a:solidFill>
                  <a:schemeClr val="tx1"/>
                </a:solidFill>
                <a:latin typeface="+mj-lt"/>
              </a:rPr>
              <a:t>Conclusion: AChEI-mediated effects are unlikely to occur in individuals from dietary exposures to chlorpyrifos</a:t>
            </a:r>
            <a:endParaRPr lang="en-US" sz="2400" dirty="0" smtClean="0">
              <a:solidFill>
                <a:schemeClr val="tx1"/>
              </a:solidFill>
              <a:latin typeface="+mj-l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chemeClr val="tx1"/>
                </a:solidFill>
                <a:latin typeface="+mj-lt"/>
              </a:rPr>
              <a:t>NAS report “Science and Decisions”</a:t>
            </a:r>
            <a:endParaRPr lang="en-US" sz="4800" dirty="0">
              <a:solidFill>
                <a:schemeClr val="tx1"/>
              </a:solidFill>
              <a:latin typeface="+mj-lt"/>
            </a:endParaRPr>
          </a:p>
        </p:txBody>
      </p:sp>
      <p:sp>
        <p:nvSpPr>
          <p:cNvPr id="4" name="Content Placeholder 3"/>
          <p:cNvSpPr>
            <a:spLocks noGrp="1"/>
          </p:cNvSpPr>
          <p:nvPr>
            <p:ph idx="1"/>
          </p:nvPr>
        </p:nvSpPr>
        <p:spPr/>
        <p:txBody>
          <a:bodyPr/>
          <a:lstStyle/>
          <a:p>
            <a:pPr algn="ctr">
              <a:buNone/>
            </a:pPr>
            <a:r>
              <a:rPr lang="en-US" dirty="0" smtClean="0">
                <a:solidFill>
                  <a:schemeClr val="tx1"/>
                </a:solidFill>
                <a:latin typeface="+mj-lt"/>
              </a:rPr>
              <a:t>	</a:t>
            </a:r>
          </a:p>
          <a:p>
            <a:pPr algn="ctr">
              <a:buNone/>
            </a:pPr>
            <a:endParaRPr lang="en-US" dirty="0" smtClean="0">
              <a:solidFill>
                <a:schemeClr val="tx1"/>
              </a:solidFill>
              <a:latin typeface="+mj-lt"/>
            </a:endParaRPr>
          </a:p>
          <a:p>
            <a:pPr algn="ctr">
              <a:buNone/>
            </a:pPr>
            <a:r>
              <a:rPr lang="en-US" dirty="0" smtClean="0">
                <a:solidFill>
                  <a:schemeClr val="tx1"/>
                </a:solidFill>
                <a:latin typeface="+mj-lt"/>
              </a:rPr>
              <a:t>Non-cancer risk assessments need to consider the impacts of other stressors and other disease</a:t>
            </a:r>
            <a:endParaRPr lang="en-US" dirty="0">
              <a:solidFill>
                <a:schemeClr val="tx1"/>
              </a:solidFill>
              <a:latin typeface="+mj-l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rPr>
              <a:t>“</a:t>
            </a:r>
            <a:r>
              <a:rPr lang="en-US" i="1" dirty="0" smtClean="0">
                <a:solidFill>
                  <a:schemeClr val="tx1"/>
                </a:solidFill>
                <a:latin typeface="+mj-lt"/>
              </a:rPr>
              <a:t>Science and Decisions</a:t>
            </a:r>
            <a:r>
              <a:rPr lang="en-US" dirty="0" smtClean="0">
                <a:solidFill>
                  <a:schemeClr val="tx1"/>
                </a:solidFill>
                <a:latin typeface="+mj-lt"/>
              </a:rPr>
              <a:t>”</a:t>
            </a:r>
            <a:endParaRPr lang="en-US" dirty="0">
              <a:solidFill>
                <a:schemeClr val="tx1"/>
              </a:solidFill>
              <a:latin typeface="+mj-lt"/>
            </a:endParaRPr>
          </a:p>
        </p:txBody>
      </p:sp>
      <p:sp>
        <p:nvSpPr>
          <p:cNvPr id="5" name="Content Placeholder 4"/>
          <p:cNvSpPr>
            <a:spLocks noGrp="1"/>
          </p:cNvSpPr>
          <p:nvPr>
            <p:ph idx="1"/>
          </p:nvPr>
        </p:nvSpPr>
        <p:spPr>
          <a:xfrm>
            <a:off x="266700" y="2028825"/>
            <a:ext cx="8401493" cy="4343400"/>
          </a:xfrm>
        </p:spPr>
        <p:txBody>
          <a:bodyPr/>
          <a:lstStyle/>
          <a:p>
            <a:pPr>
              <a:buNone/>
            </a:pPr>
            <a:r>
              <a:rPr lang="en-US" sz="1800" dirty="0" smtClean="0">
                <a:solidFill>
                  <a:schemeClr val="tx1"/>
                </a:solidFill>
                <a:latin typeface="+mj-lt"/>
              </a:rPr>
              <a:t>	“The assessment of ‘background exposure’ and ‘background disease processes’ would involve characterization of other chemicals or nonchemical stressors that influence the same general pathologic processes as the chemical under evaluation.” (Pg. 139)</a:t>
            </a:r>
          </a:p>
          <a:p>
            <a:pPr>
              <a:buNone/>
            </a:pPr>
            <a:endParaRPr lang="en-US" sz="1800" dirty="0" smtClean="0">
              <a:solidFill>
                <a:schemeClr val="tx1"/>
              </a:solidFill>
              <a:latin typeface="+mj-lt"/>
            </a:endParaRPr>
          </a:p>
          <a:p>
            <a:pPr>
              <a:buNone/>
            </a:pPr>
            <a:r>
              <a:rPr lang="en-US" sz="1800" dirty="0" smtClean="0">
                <a:solidFill>
                  <a:schemeClr val="tx1"/>
                </a:solidFill>
                <a:latin typeface="+mj-lt"/>
              </a:rPr>
              <a:t>	“Effects of exposures that add to background processes and background endogenous and exogenous exposures can lack a threshold if a baseline level of dysfunction occurs without the toxicant and the toxicant adds to or augments the background process. Thus, even small doses may have a relevant biologic effect.” (Pg. 130)</a:t>
            </a:r>
          </a:p>
          <a:p>
            <a:pPr>
              <a:buNone/>
            </a:pPr>
            <a:endParaRPr lang="en-US" sz="1800" dirty="0" smtClean="0">
              <a:solidFill>
                <a:schemeClr val="tx1"/>
              </a:solidFill>
              <a:latin typeface="+mj-lt"/>
            </a:endParaRPr>
          </a:p>
          <a:p>
            <a:pPr>
              <a:buNone/>
            </a:pPr>
            <a:endParaRPr lang="en-US" sz="1800" dirty="0">
              <a:solidFill>
                <a:schemeClr val="tx1"/>
              </a:solidFill>
              <a:latin typeface="+mj-lt"/>
            </a:endParaRPr>
          </a:p>
        </p:txBody>
      </p:sp>
      <p:pic>
        <p:nvPicPr>
          <p:cNvPr id="4" name="Picture 3"/>
          <p:cNvPicPr>
            <a:picLocks noChangeAspect="1" noChangeArrowheads="1"/>
          </p:cNvPicPr>
          <p:nvPr/>
        </p:nvPicPr>
        <p:blipFill>
          <a:blip r:embed="rId2" cstate="print"/>
          <a:srcRect l="6278" r="5763"/>
          <a:stretch>
            <a:fillRect/>
          </a:stretch>
        </p:blipFill>
        <p:spPr bwMode="auto">
          <a:xfrm>
            <a:off x="490987" y="4476837"/>
            <a:ext cx="7910063" cy="2285913"/>
          </a:xfrm>
          <a:prstGeom prst="rect">
            <a:avLst/>
          </a:prstGeom>
          <a:noFill/>
          <a:ln w="9525">
            <a:noFill/>
            <a:miter lim="800000"/>
            <a:headEnd/>
            <a:tailEnd/>
          </a:ln>
        </p:spPr>
      </p:pic>
      <p:sp>
        <p:nvSpPr>
          <p:cNvPr id="6" name="TextBox 5"/>
          <p:cNvSpPr txBox="1"/>
          <p:nvPr/>
        </p:nvSpPr>
        <p:spPr>
          <a:xfrm>
            <a:off x="7176977" y="6550223"/>
            <a:ext cx="1967023" cy="307777"/>
          </a:xfrm>
          <a:prstGeom prst="rect">
            <a:avLst/>
          </a:prstGeom>
          <a:noFill/>
        </p:spPr>
        <p:txBody>
          <a:bodyPr wrap="square" rtlCol="0">
            <a:spAutoFit/>
          </a:bodyPr>
          <a:lstStyle/>
          <a:p>
            <a:r>
              <a:rPr lang="en-US" sz="1400" b="1" dirty="0" smtClean="0"/>
              <a:t> </a:t>
            </a:r>
            <a:r>
              <a:rPr lang="en-US" sz="1200" b="1" i="1" dirty="0" smtClean="0"/>
              <a:t>Figure 5-4 NRC, 2010</a:t>
            </a:r>
            <a:endParaRPr lang="en-US" sz="1400" b="1" i="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latin typeface="+mj-lt"/>
              </a:rPr>
              <a:t>Apical effects of cholinesterase inhibition </a:t>
            </a:r>
            <a:endParaRPr lang="en-US" dirty="0">
              <a:solidFill>
                <a:schemeClr val="tx1"/>
              </a:solidFill>
              <a:latin typeface="+mj-lt"/>
            </a:endParaRPr>
          </a:p>
        </p:txBody>
      </p:sp>
      <p:sp>
        <p:nvSpPr>
          <p:cNvPr id="4" name="Content Placeholder 3"/>
          <p:cNvSpPr>
            <a:spLocks noGrp="1"/>
          </p:cNvSpPr>
          <p:nvPr>
            <p:ph idx="1"/>
          </p:nvPr>
        </p:nvSpPr>
        <p:spPr>
          <a:xfrm>
            <a:off x="366485" y="1970314"/>
            <a:ext cx="8458200" cy="4343400"/>
          </a:xfrm>
        </p:spPr>
        <p:txBody>
          <a:bodyPr/>
          <a:lstStyle/>
          <a:p>
            <a:r>
              <a:rPr lang="en-US" sz="2800" dirty="0" smtClean="0">
                <a:solidFill>
                  <a:schemeClr val="tx1"/>
                </a:solidFill>
                <a:latin typeface="+mj-lt"/>
              </a:rPr>
              <a:t>Accumulation of acetylcholine in tissues results in a range of effects (DUMBBELSS) </a:t>
            </a:r>
          </a:p>
          <a:p>
            <a:pPr lvl="1"/>
            <a:r>
              <a:rPr lang="en-US" sz="2400" b="1" u="sng" dirty="0" smtClean="0">
                <a:solidFill>
                  <a:schemeClr val="tx1"/>
                </a:solidFill>
                <a:latin typeface="+mj-lt"/>
              </a:rPr>
              <a:t>D</a:t>
            </a:r>
            <a:r>
              <a:rPr lang="en-US" sz="2400" dirty="0" smtClean="0">
                <a:solidFill>
                  <a:schemeClr val="tx1"/>
                </a:solidFill>
                <a:latin typeface="+mj-lt"/>
              </a:rPr>
              <a:t>iarrhea, </a:t>
            </a:r>
            <a:r>
              <a:rPr lang="en-US" sz="2400" b="1" u="sng" dirty="0" smtClean="0">
                <a:solidFill>
                  <a:schemeClr val="tx1"/>
                </a:solidFill>
                <a:latin typeface="+mj-lt"/>
              </a:rPr>
              <a:t>U</a:t>
            </a:r>
            <a:r>
              <a:rPr lang="en-US" sz="2400" dirty="0" smtClean="0">
                <a:solidFill>
                  <a:schemeClr val="tx1"/>
                </a:solidFill>
                <a:latin typeface="+mj-lt"/>
              </a:rPr>
              <a:t>rination, </a:t>
            </a:r>
            <a:r>
              <a:rPr lang="en-US" sz="2400" b="1" u="sng" dirty="0" smtClean="0">
                <a:solidFill>
                  <a:schemeClr val="tx1"/>
                </a:solidFill>
                <a:latin typeface="+mj-lt"/>
              </a:rPr>
              <a:t>M</a:t>
            </a:r>
            <a:r>
              <a:rPr lang="en-US" sz="2400" dirty="0" smtClean="0">
                <a:solidFill>
                  <a:schemeClr val="tx1"/>
                </a:solidFill>
                <a:latin typeface="+mj-lt"/>
              </a:rPr>
              <a:t>iosis/muscle weakness, </a:t>
            </a:r>
            <a:r>
              <a:rPr lang="en-US" sz="2400" b="1" u="sng" dirty="0" smtClean="0">
                <a:solidFill>
                  <a:schemeClr val="tx1"/>
                </a:solidFill>
                <a:latin typeface="+mj-lt"/>
              </a:rPr>
              <a:t>B</a:t>
            </a:r>
            <a:r>
              <a:rPr lang="en-US" sz="2400" dirty="0" smtClean="0">
                <a:solidFill>
                  <a:schemeClr val="tx1"/>
                </a:solidFill>
                <a:latin typeface="+mj-lt"/>
              </a:rPr>
              <a:t>ronchorrhea, </a:t>
            </a:r>
            <a:r>
              <a:rPr lang="en-US" sz="2400" b="1" u="sng" dirty="0" smtClean="0">
                <a:solidFill>
                  <a:schemeClr val="tx1"/>
                </a:solidFill>
                <a:latin typeface="+mj-lt"/>
              </a:rPr>
              <a:t>B</a:t>
            </a:r>
            <a:r>
              <a:rPr lang="en-US" sz="2400" dirty="0" smtClean="0">
                <a:solidFill>
                  <a:schemeClr val="tx1"/>
                </a:solidFill>
                <a:latin typeface="+mj-lt"/>
              </a:rPr>
              <a:t>radycardia, </a:t>
            </a:r>
            <a:r>
              <a:rPr lang="en-US" sz="2400" b="1" u="sng" dirty="0" smtClean="0">
                <a:solidFill>
                  <a:schemeClr val="tx1"/>
                </a:solidFill>
                <a:latin typeface="+mj-lt"/>
              </a:rPr>
              <a:t>E</a:t>
            </a:r>
            <a:r>
              <a:rPr lang="en-US" sz="2400" dirty="0" smtClean="0">
                <a:solidFill>
                  <a:schemeClr val="tx1"/>
                </a:solidFill>
                <a:latin typeface="+mj-lt"/>
              </a:rPr>
              <a:t>mesis, </a:t>
            </a:r>
            <a:r>
              <a:rPr lang="en-US" sz="2400" b="1" u="sng" dirty="0" smtClean="0">
                <a:solidFill>
                  <a:schemeClr val="tx1"/>
                </a:solidFill>
                <a:latin typeface="+mj-lt"/>
              </a:rPr>
              <a:t>L</a:t>
            </a:r>
            <a:r>
              <a:rPr lang="en-US" sz="2400" dirty="0" smtClean="0">
                <a:solidFill>
                  <a:schemeClr val="tx1"/>
                </a:solidFill>
                <a:latin typeface="+mj-lt"/>
              </a:rPr>
              <a:t>acrimation, and increased </a:t>
            </a:r>
            <a:r>
              <a:rPr lang="en-US" sz="2400" b="1" u="sng" dirty="0" smtClean="0">
                <a:solidFill>
                  <a:schemeClr val="tx1"/>
                </a:solidFill>
                <a:latin typeface="+mj-lt"/>
              </a:rPr>
              <a:t>S</a:t>
            </a:r>
            <a:r>
              <a:rPr lang="en-US" sz="2400" dirty="0" smtClean="0">
                <a:solidFill>
                  <a:schemeClr val="tx1"/>
                </a:solidFill>
                <a:latin typeface="+mj-lt"/>
              </a:rPr>
              <a:t>alivation/</a:t>
            </a:r>
            <a:r>
              <a:rPr lang="en-US" sz="2400" b="1" u="sng" dirty="0" smtClean="0">
                <a:solidFill>
                  <a:schemeClr val="tx1"/>
                </a:solidFill>
                <a:latin typeface="+mj-lt"/>
              </a:rPr>
              <a:t>S</a:t>
            </a:r>
            <a:r>
              <a:rPr lang="en-US" sz="2400" dirty="0" smtClean="0">
                <a:solidFill>
                  <a:schemeClr val="tx1"/>
                </a:solidFill>
                <a:latin typeface="+mj-lt"/>
              </a:rPr>
              <a:t>weating </a:t>
            </a:r>
          </a:p>
          <a:p>
            <a:r>
              <a:rPr lang="en-US" sz="2800" dirty="0" smtClean="0">
                <a:solidFill>
                  <a:schemeClr val="tx1"/>
                </a:solidFill>
                <a:latin typeface="+mj-lt"/>
              </a:rPr>
              <a:t>A background frequency of occurrence of many of these effects exists at any point in time in the general population </a:t>
            </a:r>
          </a:p>
          <a:p>
            <a:pPr lvl="1"/>
            <a:r>
              <a:rPr lang="en-US" sz="2800" dirty="0" smtClean="0">
                <a:solidFill>
                  <a:schemeClr val="tx1"/>
                </a:solidFill>
                <a:latin typeface="+mj-lt"/>
              </a:rPr>
              <a:t>Due to a wide range of stressors (diet, pathogens, etc.)</a:t>
            </a:r>
          </a:p>
          <a:p>
            <a:endParaRPr lang="en-US" sz="2400" dirty="0">
              <a:solidFill>
                <a:schemeClr val="tx1"/>
              </a:solidFill>
              <a:latin typeface="+mj-l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Key Question</a:t>
            </a:r>
            <a:endParaRPr lang="en-US" sz="4000" dirty="0"/>
          </a:p>
        </p:txBody>
      </p:sp>
      <p:sp>
        <p:nvSpPr>
          <p:cNvPr id="3" name="Content Placeholder 2"/>
          <p:cNvSpPr>
            <a:spLocks noGrp="1"/>
          </p:cNvSpPr>
          <p:nvPr>
            <p:ph idx="1"/>
          </p:nvPr>
        </p:nvSpPr>
        <p:spPr>
          <a:xfrm>
            <a:off x="333375" y="2076450"/>
            <a:ext cx="8458200" cy="4343400"/>
          </a:xfrm>
        </p:spPr>
        <p:txBody>
          <a:bodyPr/>
          <a:lstStyle/>
          <a:p>
            <a:pPr marL="0" indent="0">
              <a:buNone/>
            </a:pPr>
            <a:r>
              <a:rPr lang="en-US" sz="2800" b="1" i="1" dirty="0" smtClean="0"/>
              <a:t>Do these background rates of apical effects indicate a linear dose-response for chlorpyrifos and the occurrence of effects from current dietary exposures?</a:t>
            </a:r>
          </a:p>
          <a:p>
            <a:pPr marL="0" indent="0">
              <a:buNone/>
            </a:pPr>
            <a:endParaRPr lang="en-US" sz="2800" b="1" i="1" dirty="0" smtClean="0"/>
          </a:p>
          <a:p>
            <a:pPr marL="0" indent="0">
              <a:buNone/>
            </a:pPr>
            <a:r>
              <a:rPr lang="en-US" sz="2800" b="1" i="1" dirty="0" smtClean="0"/>
              <a:t>The source-to-outcome model provides critical information on this point</a:t>
            </a:r>
          </a:p>
          <a:p>
            <a:pPr marL="400050" lvl="1" indent="0"/>
            <a:r>
              <a:rPr lang="en-US" sz="2800" b="1" i="1" dirty="0" smtClean="0"/>
              <a:t>  Occurrence of apical effects </a:t>
            </a:r>
          </a:p>
          <a:p>
            <a:pPr marL="400050" lvl="1" indent="0">
              <a:buNone/>
            </a:pPr>
            <a:r>
              <a:rPr lang="en-US" sz="2800" b="1" i="1" dirty="0" smtClean="0"/>
              <a:t>	and </a:t>
            </a:r>
          </a:p>
          <a:p>
            <a:pPr marL="400050" lvl="1" indent="0"/>
            <a:r>
              <a:rPr lang="en-US" sz="2800" b="1" i="1" dirty="0" smtClean="0"/>
              <a:t>  Occurrence of obligatory precursor effects</a:t>
            </a:r>
          </a:p>
          <a:p>
            <a:pPr>
              <a:buNone/>
            </a:pPr>
            <a:r>
              <a:rPr lang="en-US" sz="2800" b="1" i="1" dirty="0" smtClean="0"/>
              <a:t> </a:t>
            </a:r>
          </a:p>
          <a:p>
            <a:endParaRPr lang="en-US" sz="28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preferRelativeResize="0">
            <a:picLocks noChangeArrowheads="1"/>
          </p:cNvPicPr>
          <p:nvPr/>
        </p:nvPicPr>
        <p:blipFill>
          <a:blip r:embed="rId2" cstate="print">
            <a:lum bright="18000" contrast="54000"/>
          </a:blip>
          <a:srcRect/>
          <a:stretch>
            <a:fillRect/>
          </a:stretch>
        </p:blipFill>
        <p:spPr bwMode="auto">
          <a:xfrm>
            <a:off x="325517" y="2612199"/>
            <a:ext cx="6456438" cy="4046470"/>
          </a:xfrm>
          <a:prstGeom prst="rect">
            <a:avLst/>
          </a:prstGeom>
          <a:noFill/>
        </p:spPr>
      </p:pic>
      <p:sp>
        <p:nvSpPr>
          <p:cNvPr id="2" name="Title 1"/>
          <p:cNvSpPr>
            <a:spLocks noGrp="1"/>
          </p:cNvSpPr>
          <p:nvPr>
            <p:ph type="title"/>
          </p:nvPr>
        </p:nvSpPr>
        <p:spPr/>
        <p:txBody>
          <a:bodyPr/>
          <a:lstStyle/>
          <a:p>
            <a:pPr marL="233363" indent="-233363">
              <a:tabLst>
                <a:tab pos="233363" algn="l"/>
              </a:tabLst>
            </a:pPr>
            <a:r>
              <a:rPr lang="en-US" dirty="0" smtClean="0">
                <a:solidFill>
                  <a:schemeClr val="tx1"/>
                </a:solidFill>
              </a:rPr>
              <a:t>At current exposures to dietary residues</a:t>
            </a:r>
          </a:p>
        </p:txBody>
      </p:sp>
      <p:sp>
        <p:nvSpPr>
          <p:cNvPr id="3" name="Content Placeholder 2"/>
          <p:cNvSpPr>
            <a:spLocks noGrp="1"/>
          </p:cNvSpPr>
          <p:nvPr>
            <p:ph idx="1"/>
          </p:nvPr>
        </p:nvSpPr>
        <p:spPr>
          <a:xfrm>
            <a:off x="4519839" y="2071137"/>
            <a:ext cx="4624161" cy="2672314"/>
          </a:xfrm>
        </p:spPr>
        <p:txBody>
          <a:bodyPr/>
          <a:lstStyle/>
          <a:p>
            <a:pPr marL="233363" indent="-233363">
              <a:tabLst>
                <a:tab pos="233363" algn="l"/>
              </a:tabLst>
            </a:pPr>
            <a:r>
              <a:rPr lang="en-US" sz="2200" b="1" dirty="0" smtClean="0"/>
              <a:t>Apical effects do not occur, and</a:t>
            </a:r>
          </a:p>
          <a:p>
            <a:pPr marL="233363" indent="-233363">
              <a:tabLst>
                <a:tab pos="233363" algn="l"/>
              </a:tabLst>
            </a:pPr>
            <a:r>
              <a:rPr lang="en-US" sz="2200" b="1" dirty="0" smtClean="0"/>
              <a:t>Acetylcholine build up does not occur, and</a:t>
            </a:r>
          </a:p>
          <a:p>
            <a:pPr marL="233363" indent="-233363">
              <a:tabLst>
                <a:tab pos="233363" algn="l"/>
              </a:tabLst>
            </a:pPr>
            <a:r>
              <a:rPr lang="en-US" sz="2200" b="1" dirty="0" smtClean="0"/>
              <a:t>Inhibition of AChE does not occur</a:t>
            </a:r>
          </a:p>
          <a:p>
            <a:pPr marL="233363" indent="-233363">
              <a:tabLst>
                <a:tab pos="233363" algn="l"/>
              </a:tabLst>
            </a:pPr>
            <a:r>
              <a:rPr lang="en-US" sz="2200" b="1" dirty="0" smtClean="0">
                <a:latin typeface="+mj-lt"/>
              </a:rPr>
              <a:t>Therefore at low doses chlorpyrifos does not increase the chance of apical effects even in marginal individuals  </a:t>
            </a:r>
            <a:endParaRPr lang="en-US" sz="2200" b="1" dirty="0" smtClean="0">
              <a:solidFill>
                <a:schemeClr val="tx1"/>
              </a:solidFill>
              <a:latin typeface="+mj-lt"/>
            </a:endParaRPr>
          </a:p>
          <a:p>
            <a:pPr marL="457200" lvl="1" indent="-223838">
              <a:buNone/>
            </a:pPr>
            <a:endParaRPr lang="en-US" sz="2200" b="1" i="1" dirty="0" smtClean="0">
              <a:solidFill>
                <a:schemeClr val="tx1"/>
              </a:solidFill>
              <a:latin typeface="+mj-lt"/>
            </a:endParaRPr>
          </a:p>
          <a:p>
            <a:pPr>
              <a:buNone/>
            </a:pPr>
            <a:r>
              <a:rPr lang="en-US" sz="2200" b="1" dirty="0" smtClean="0">
                <a:solidFill>
                  <a:schemeClr val="tx1"/>
                </a:solidFill>
                <a:latin typeface="+mj-lt"/>
              </a:rPr>
              <a:t>  </a:t>
            </a:r>
            <a:endParaRPr lang="en-US" sz="2200" b="1" dirty="0">
              <a:solidFill>
                <a:schemeClr val="tx1"/>
              </a:solidFill>
              <a:latin typeface="+mj-lt"/>
            </a:endParaRPr>
          </a:p>
        </p:txBody>
      </p:sp>
      <p:sp>
        <p:nvSpPr>
          <p:cNvPr id="6" name="Oval 5"/>
          <p:cNvSpPr>
            <a:spLocks noChangeAspect="1"/>
          </p:cNvSpPr>
          <p:nvPr/>
        </p:nvSpPr>
        <p:spPr bwMode="auto">
          <a:xfrm>
            <a:off x="5794744" y="5223134"/>
            <a:ext cx="914400" cy="649188"/>
          </a:xfrm>
          <a:prstGeom prst="ellipse">
            <a:avLst/>
          </a:prstGeom>
          <a:no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p:txBody>
      </p:sp>
      <p:sp>
        <p:nvSpPr>
          <p:cNvPr id="7" name="Oval 6"/>
          <p:cNvSpPr>
            <a:spLocks noChangeAspect="1"/>
          </p:cNvSpPr>
          <p:nvPr/>
        </p:nvSpPr>
        <p:spPr bwMode="auto">
          <a:xfrm>
            <a:off x="2651050" y="3615023"/>
            <a:ext cx="1378689" cy="649188"/>
          </a:xfrm>
          <a:prstGeom prst="ellipse">
            <a:avLst/>
          </a:prstGeom>
          <a:no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p:txBody>
      </p:sp>
      <p:sp>
        <p:nvSpPr>
          <p:cNvPr id="8" name="Oval 7"/>
          <p:cNvSpPr>
            <a:spLocks noChangeAspect="1"/>
          </p:cNvSpPr>
          <p:nvPr/>
        </p:nvSpPr>
        <p:spPr bwMode="auto">
          <a:xfrm>
            <a:off x="2633330" y="4288417"/>
            <a:ext cx="1378689" cy="649188"/>
          </a:xfrm>
          <a:prstGeom prst="ellipse">
            <a:avLst/>
          </a:prstGeom>
          <a:no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p:txBody>
      </p:sp>
      <p:sp>
        <p:nvSpPr>
          <p:cNvPr id="10" name="Oval 9"/>
          <p:cNvSpPr>
            <a:spLocks/>
          </p:cNvSpPr>
          <p:nvPr/>
        </p:nvSpPr>
        <p:spPr bwMode="auto">
          <a:xfrm>
            <a:off x="4324408" y="5002246"/>
            <a:ext cx="1314391" cy="1005840"/>
          </a:xfrm>
          <a:prstGeom prst="ellipse">
            <a:avLst/>
          </a:prstGeom>
          <a:no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latin typeface="+mj-lt"/>
              </a:rPr>
              <a:t>Topics</a:t>
            </a:r>
            <a:endParaRPr lang="en-US" sz="4000" dirty="0">
              <a:solidFill>
                <a:schemeClr val="tx1"/>
              </a:solidFill>
              <a:latin typeface="+mj-lt"/>
            </a:endParaRPr>
          </a:p>
        </p:txBody>
      </p:sp>
      <p:sp>
        <p:nvSpPr>
          <p:cNvPr id="3" name="Content Placeholder 2"/>
          <p:cNvSpPr>
            <a:spLocks noGrp="1"/>
          </p:cNvSpPr>
          <p:nvPr>
            <p:ph idx="1"/>
          </p:nvPr>
        </p:nvSpPr>
        <p:spPr>
          <a:xfrm>
            <a:off x="381000" y="2095500"/>
            <a:ext cx="8458200" cy="4343400"/>
          </a:xfrm>
        </p:spPr>
        <p:txBody>
          <a:bodyPr/>
          <a:lstStyle/>
          <a:p>
            <a:pPr lvl="0"/>
            <a:r>
              <a:rPr lang="en-US" sz="3200" dirty="0" smtClean="0">
                <a:latin typeface="+mj-lt"/>
              </a:rPr>
              <a:t>D</a:t>
            </a:r>
            <a:r>
              <a:rPr lang="en-US" sz="3200" dirty="0" smtClean="0">
                <a:solidFill>
                  <a:schemeClr val="tx1"/>
                </a:solidFill>
                <a:latin typeface="+mj-lt"/>
              </a:rPr>
              <a:t>escription of Exposure/PBPK/PBPD modeling</a:t>
            </a:r>
          </a:p>
          <a:p>
            <a:pPr lvl="0"/>
            <a:r>
              <a:rPr lang="en-US" sz="3200" dirty="0" smtClean="0">
                <a:solidFill>
                  <a:schemeClr val="tx1"/>
                </a:solidFill>
                <a:latin typeface="+mj-lt"/>
              </a:rPr>
              <a:t>Key findings  </a:t>
            </a:r>
          </a:p>
          <a:p>
            <a:r>
              <a:rPr lang="en-US" sz="3200" dirty="0" smtClean="0">
                <a:solidFill>
                  <a:schemeClr val="tx1"/>
                </a:solidFill>
                <a:latin typeface="+mj-lt"/>
              </a:rPr>
              <a:t>Assessing the impact of </a:t>
            </a:r>
            <a:r>
              <a:rPr lang="en-US" sz="3200" dirty="0" smtClean="0">
                <a:solidFill>
                  <a:schemeClr val="tx1"/>
                </a:solidFill>
              </a:rPr>
              <a:t>background exposures and disease processes on </a:t>
            </a:r>
            <a:r>
              <a:rPr lang="en-US" sz="3200" dirty="0" smtClean="0">
                <a:solidFill>
                  <a:schemeClr val="tx1"/>
                </a:solidFill>
                <a:latin typeface="+mj-lt"/>
              </a:rPr>
              <a:t>dose response for apical effects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rPr>
              <a:t>Summary and conclusions</a:t>
            </a:r>
            <a:endParaRPr lang="en-US" dirty="0">
              <a:solidFill>
                <a:schemeClr val="tx1"/>
              </a:solidFill>
              <a:latin typeface="+mj-lt"/>
            </a:endParaRPr>
          </a:p>
        </p:txBody>
      </p:sp>
      <p:sp>
        <p:nvSpPr>
          <p:cNvPr id="3" name="Content Placeholder 2"/>
          <p:cNvSpPr>
            <a:spLocks noGrp="1"/>
          </p:cNvSpPr>
          <p:nvPr>
            <p:ph idx="1"/>
          </p:nvPr>
        </p:nvSpPr>
        <p:spPr>
          <a:xfrm>
            <a:off x="355121" y="2053093"/>
            <a:ext cx="8458200" cy="4560358"/>
          </a:xfrm>
        </p:spPr>
        <p:txBody>
          <a:bodyPr/>
          <a:lstStyle/>
          <a:p>
            <a:r>
              <a:rPr lang="en-US" sz="2400" b="1" dirty="0" smtClean="0">
                <a:solidFill>
                  <a:schemeClr val="tx1"/>
                </a:solidFill>
                <a:latin typeface="+mj-lt"/>
              </a:rPr>
              <a:t>A source-to-outcome model was created for chlorpyrifos and </a:t>
            </a:r>
            <a:r>
              <a:rPr lang="en-US" sz="2400" b="1" dirty="0" err="1" smtClean="0">
                <a:solidFill>
                  <a:schemeClr val="tx1"/>
                </a:solidFill>
                <a:latin typeface="+mj-lt"/>
              </a:rPr>
              <a:t>ChEI</a:t>
            </a:r>
            <a:r>
              <a:rPr lang="en-US" sz="2400" b="1" dirty="0" smtClean="0">
                <a:solidFill>
                  <a:schemeClr val="tx1"/>
                </a:solidFill>
                <a:latin typeface="+mj-lt"/>
              </a:rPr>
              <a:t>-mediated effects. The model indicates changes in </a:t>
            </a:r>
            <a:r>
              <a:rPr lang="en-US" sz="2400" b="1" dirty="0" err="1" smtClean="0">
                <a:solidFill>
                  <a:schemeClr val="tx1"/>
                </a:solidFill>
                <a:latin typeface="+mj-lt"/>
              </a:rPr>
              <a:t>ChE</a:t>
            </a:r>
            <a:r>
              <a:rPr lang="en-US" sz="2400" b="1" dirty="0" smtClean="0">
                <a:solidFill>
                  <a:schemeClr val="tx1"/>
                </a:solidFill>
                <a:latin typeface="+mj-lt"/>
              </a:rPr>
              <a:t> from dietary exposures are 1000-fold smaller than changes associated with apical effects.</a:t>
            </a:r>
          </a:p>
          <a:p>
            <a:endParaRPr lang="en-US" sz="1800" b="1" dirty="0" smtClean="0">
              <a:solidFill>
                <a:schemeClr val="tx1"/>
              </a:solidFill>
              <a:latin typeface="+mj-lt"/>
            </a:endParaRPr>
          </a:p>
          <a:p>
            <a:r>
              <a:rPr lang="en-US" sz="2400" b="1" dirty="0" smtClean="0">
                <a:solidFill>
                  <a:schemeClr val="tx1"/>
                </a:solidFill>
                <a:latin typeface="+mj-lt"/>
              </a:rPr>
              <a:t>S&amp;D suggests “background exposures and underlying disease states” </a:t>
            </a:r>
            <a:r>
              <a:rPr lang="en-US" sz="2400" b="1" dirty="0" smtClean="0">
                <a:latin typeface="+mj-lt"/>
              </a:rPr>
              <a:t>will always result in a linear low dose response for noncancer effects; however, the demonstration of a threshold for precursor effects provides a justification for </a:t>
            </a:r>
            <a:r>
              <a:rPr lang="en-US" sz="2400" b="1" dirty="0" smtClean="0">
                <a:solidFill>
                  <a:schemeClr val="tx1"/>
                </a:solidFill>
                <a:latin typeface="+mj-lt"/>
              </a:rPr>
              <a:t>a population threshold for</a:t>
            </a:r>
            <a:r>
              <a:rPr lang="en-US" sz="2400" b="1" dirty="0" smtClean="0">
                <a:latin typeface="+mj-lt"/>
              </a:rPr>
              <a:t> the apical effects of chlorpyrifos</a:t>
            </a:r>
            <a:r>
              <a:rPr lang="en-US" sz="2400" b="1" dirty="0" smtClean="0">
                <a:solidFill>
                  <a:schemeClr val="tx1"/>
                </a:solidFill>
                <a:latin typeface="+mj-lt"/>
              </a:rPr>
              <a:t>.</a:t>
            </a:r>
          </a:p>
          <a:p>
            <a:endParaRPr lang="en-US" sz="2400" b="1" dirty="0" smtClean="0">
              <a:solidFill>
                <a:schemeClr val="tx1"/>
              </a:solidFill>
              <a:latin typeface="+mj-lt"/>
            </a:endParaRPr>
          </a:p>
          <a:p>
            <a:pPr>
              <a:buNone/>
            </a:pPr>
            <a:endParaRPr lang="en-US" sz="2800" dirty="0">
              <a:solidFill>
                <a:schemeClr val="tx1"/>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dirty="0" smtClean="0">
                <a:solidFill>
                  <a:schemeClr val="tx1"/>
                </a:solidFill>
                <a:latin typeface="+mj-lt"/>
              </a:rPr>
              <a:t>Chlorpyrifos-ethyl</a:t>
            </a:r>
          </a:p>
        </p:txBody>
      </p:sp>
      <p:sp>
        <p:nvSpPr>
          <p:cNvPr id="5123" name="Content Placeholder 2"/>
          <p:cNvSpPr>
            <a:spLocks noGrp="1"/>
          </p:cNvSpPr>
          <p:nvPr>
            <p:ph idx="1"/>
          </p:nvPr>
        </p:nvSpPr>
        <p:spPr/>
        <p:txBody>
          <a:bodyPr/>
          <a:lstStyle/>
          <a:p>
            <a:r>
              <a:rPr lang="en-US" sz="2800" dirty="0" smtClean="0">
                <a:solidFill>
                  <a:schemeClr val="tx1"/>
                </a:solidFill>
                <a:latin typeface="+mj-lt"/>
              </a:rPr>
              <a:t>Widely used active ingredient in insect control products for agriculture (registered in 1965; 100 countries globally)</a:t>
            </a:r>
          </a:p>
          <a:p>
            <a:r>
              <a:rPr lang="en-US" sz="2800" dirty="0" smtClean="0">
                <a:solidFill>
                  <a:schemeClr val="tx1"/>
                </a:solidFill>
                <a:latin typeface="+mj-lt"/>
              </a:rPr>
              <a:t>Extensive toxicological database including:</a:t>
            </a:r>
          </a:p>
          <a:p>
            <a:pPr lvl="1"/>
            <a:r>
              <a:rPr lang="en-US" sz="2800" dirty="0" smtClean="0">
                <a:solidFill>
                  <a:schemeClr val="tx1"/>
                </a:solidFill>
                <a:latin typeface="+mj-lt"/>
              </a:rPr>
              <a:t>Full toxicological database for global registrations</a:t>
            </a:r>
          </a:p>
          <a:p>
            <a:pPr lvl="1"/>
            <a:r>
              <a:rPr lang="en-US" sz="2800" dirty="0" smtClean="0">
                <a:solidFill>
                  <a:schemeClr val="tx1"/>
                </a:solidFill>
                <a:latin typeface="+mj-lt"/>
              </a:rPr>
              <a:t>Occupational exposure and health monitoring data</a:t>
            </a:r>
          </a:p>
          <a:p>
            <a:pPr lvl="1"/>
            <a:r>
              <a:rPr lang="en-US" sz="2800" dirty="0" smtClean="0">
                <a:solidFill>
                  <a:schemeClr val="tx1"/>
                </a:solidFill>
                <a:latin typeface="+mj-lt"/>
              </a:rPr>
              <a:t>Epidemiology studies</a:t>
            </a:r>
          </a:p>
          <a:p>
            <a:r>
              <a:rPr lang="en-US" sz="2800" dirty="0" smtClean="0">
                <a:solidFill>
                  <a:schemeClr val="tx1"/>
                </a:solidFill>
                <a:latin typeface="+mj-lt"/>
              </a:rPr>
              <a:t>Toxicological mode of action and endpoint upon which human exposure limits are based is cholinesterase inhibition (ChEI)</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dirty="0" smtClean="0">
                <a:solidFill>
                  <a:schemeClr val="tx1"/>
                </a:solidFill>
                <a:latin typeface="+mj-lt"/>
              </a:rPr>
              <a:t>Proje</a:t>
            </a:r>
            <a:r>
              <a:rPr lang="en-US" dirty="0" smtClean="0">
                <a:solidFill>
                  <a:schemeClr val="tx1"/>
                </a:solidFill>
              </a:rPr>
              <a:t>ct description</a:t>
            </a:r>
            <a:endParaRPr lang="en-US" dirty="0" smtClean="0">
              <a:solidFill>
                <a:schemeClr val="tx1"/>
              </a:solidFill>
              <a:latin typeface="+mj-lt"/>
            </a:endParaRPr>
          </a:p>
        </p:txBody>
      </p:sp>
      <p:sp>
        <p:nvSpPr>
          <p:cNvPr id="4099" name="Content Placeholder 2"/>
          <p:cNvSpPr>
            <a:spLocks noGrp="1"/>
          </p:cNvSpPr>
          <p:nvPr>
            <p:ph idx="1"/>
          </p:nvPr>
        </p:nvSpPr>
        <p:spPr>
          <a:xfrm>
            <a:off x="320615" y="2040866"/>
            <a:ext cx="8458200" cy="4343400"/>
          </a:xfrm>
        </p:spPr>
        <p:txBody>
          <a:bodyPr/>
          <a:lstStyle/>
          <a:p>
            <a:r>
              <a:rPr lang="en-US" sz="2800" dirty="0" smtClean="0">
                <a:solidFill>
                  <a:schemeClr val="tx1"/>
                </a:solidFill>
                <a:latin typeface="+mj-lt"/>
              </a:rPr>
              <a:t>ACC/LRI request for proposals to use science to advance risk assessment (2007)</a:t>
            </a:r>
          </a:p>
          <a:p>
            <a:pPr lvl="1"/>
            <a:r>
              <a:rPr lang="en-US" sz="2800" dirty="0" smtClean="0">
                <a:solidFill>
                  <a:schemeClr val="tx1"/>
                </a:solidFill>
                <a:latin typeface="+mj-lt"/>
              </a:rPr>
              <a:t>Goal: replace safety factors with quantitative predictions of adverse effects</a:t>
            </a:r>
          </a:p>
          <a:p>
            <a:pPr lvl="1"/>
            <a:r>
              <a:rPr lang="en-US" sz="2800" dirty="0" smtClean="0">
                <a:solidFill>
                  <a:schemeClr val="tx1"/>
                </a:solidFill>
                <a:latin typeface="+mj-lt"/>
              </a:rPr>
              <a:t>Two publications (Price et al., 2011; Hinderliter et al., 2011) </a:t>
            </a:r>
          </a:p>
          <a:p>
            <a:r>
              <a:rPr lang="en-US" sz="2800" dirty="0" smtClean="0">
                <a:solidFill>
                  <a:schemeClr val="tx1"/>
                </a:solidFill>
                <a:latin typeface="+mj-lt"/>
              </a:rPr>
              <a:t>Project was expanded in 2010 to address new data on variation in human metabolism</a:t>
            </a:r>
          </a:p>
          <a:p>
            <a:r>
              <a:rPr lang="en-US" sz="2800" dirty="0" smtClean="0">
                <a:solidFill>
                  <a:schemeClr val="tx1"/>
                </a:solidFill>
                <a:latin typeface="+mj-lt"/>
              </a:rPr>
              <a:t>Subject of EPA Science Advisory Panel meeting February 2011</a:t>
            </a:r>
          </a:p>
          <a:p>
            <a:pPr>
              <a:buNone/>
            </a:pPr>
            <a:endParaRPr lang="en-US" sz="3200" dirty="0" smtClean="0">
              <a:solidFill>
                <a:schemeClr val="tx1"/>
              </a:solidFill>
              <a:latin typeface="+mj-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dirty="0" smtClean="0">
                <a:solidFill>
                  <a:schemeClr val="tx1"/>
                </a:solidFill>
                <a:latin typeface="+mj-lt"/>
              </a:rPr>
              <a:t>What was done?</a:t>
            </a:r>
          </a:p>
        </p:txBody>
      </p:sp>
      <p:sp>
        <p:nvSpPr>
          <p:cNvPr id="6147" name="Content Placeholder 2"/>
          <p:cNvSpPr>
            <a:spLocks noGrp="1"/>
          </p:cNvSpPr>
          <p:nvPr>
            <p:ph idx="1"/>
          </p:nvPr>
        </p:nvSpPr>
        <p:spPr>
          <a:xfrm>
            <a:off x="439057" y="1999343"/>
            <a:ext cx="8269514" cy="4343400"/>
          </a:xfrm>
        </p:spPr>
        <p:txBody>
          <a:bodyPr/>
          <a:lstStyle/>
          <a:p>
            <a:r>
              <a:rPr lang="en-US" sz="2400" dirty="0" smtClean="0">
                <a:solidFill>
                  <a:schemeClr val="tx1"/>
                </a:solidFill>
                <a:latin typeface="+mj-lt"/>
              </a:rPr>
              <a:t>Created a source-to-outcome model that evaluates the relationship between dietary residues in food and impact on ChEI in exposed populations. </a:t>
            </a:r>
          </a:p>
          <a:p>
            <a:pPr lvl="1"/>
            <a:r>
              <a:rPr lang="en-US" sz="2400" dirty="0" smtClean="0">
                <a:solidFill>
                  <a:schemeClr val="tx1"/>
                </a:solidFill>
                <a:latin typeface="+mj-lt"/>
              </a:rPr>
              <a:t>Dietary model estimates variation in daily doses for adults and infants</a:t>
            </a:r>
          </a:p>
          <a:p>
            <a:pPr lvl="1"/>
            <a:r>
              <a:rPr lang="en-US" sz="2400" dirty="0" smtClean="0">
                <a:solidFill>
                  <a:schemeClr val="tx1"/>
                </a:solidFill>
                <a:latin typeface="+mj-lt"/>
              </a:rPr>
              <a:t>PBPK/PD model </a:t>
            </a:r>
            <a:r>
              <a:rPr lang="en-US" sz="2400" dirty="0" smtClean="0">
                <a:latin typeface="+mj-lt"/>
              </a:rPr>
              <a:t>predicts variation in human sensitivity to chlorpyrifos </a:t>
            </a:r>
            <a:r>
              <a:rPr lang="en-US" sz="2400" dirty="0" smtClean="0">
                <a:solidFill>
                  <a:schemeClr val="tx1"/>
                </a:solidFill>
                <a:latin typeface="+mj-lt"/>
              </a:rPr>
              <a:t>(across individuals and across ages)</a:t>
            </a:r>
          </a:p>
          <a:p>
            <a:r>
              <a:rPr lang="en-US" sz="2400" dirty="0" smtClean="0">
                <a:solidFill>
                  <a:schemeClr val="tx1"/>
                </a:solidFill>
                <a:latin typeface="+mj-lt"/>
              </a:rPr>
              <a:t>The focus on ChEI is an example of the upstream ‘obligatory perturbation’ concept described in the NAS Toxicity Testing in the 21</a:t>
            </a:r>
            <a:r>
              <a:rPr lang="en-US" sz="2400" baseline="30000" dirty="0" smtClean="0">
                <a:solidFill>
                  <a:schemeClr val="tx1"/>
                </a:solidFill>
                <a:latin typeface="+mj-lt"/>
              </a:rPr>
              <a:t>st</a:t>
            </a:r>
            <a:r>
              <a:rPr lang="en-US" sz="2400" dirty="0" smtClean="0">
                <a:solidFill>
                  <a:schemeClr val="tx1"/>
                </a:solidFill>
                <a:latin typeface="+mj-lt"/>
              </a:rPr>
              <a:t> Century (2007)</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latin typeface="+mj-lt"/>
              </a:rPr>
              <a:t>Description of modeling</a:t>
            </a:r>
            <a:endParaRPr lang="en-US" dirty="0">
              <a:solidFill>
                <a:schemeClr val="tx1"/>
              </a:solidFill>
              <a:latin typeface="+mj-lt"/>
            </a:endParaRPr>
          </a:p>
        </p:txBody>
      </p:sp>
      <p:pic>
        <p:nvPicPr>
          <p:cNvPr id="12290" name="Picture 2"/>
          <p:cNvPicPr>
            <a:picLocks noChangeAspect="1" noChangeArrowheads="1"/>
          </p:cNvPicPr>
          <p:nvPr/>
        </p:nvPicPr>
        <p:blipFill>
          <a:blip r:embed="rId2" cstate="print"/>
          <a:srcRect/>
          <a:stretch>
            <a:fillRect/>
          </a:stretch>
        </p:blipFill>
        <p:spPr bwMode="auto">
          <a:xfrm>
            <a:off x="816935" y="1907567"/>
            <a:ext cx="7543800" cy="4727957"/>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chemeClr val="tx1"/>
                </a:solidFill>
                <a:latin typeface="+mj-lt"/>
              </a:rPr>
              <a:t>Key findings</a:t>
            </a:r>
            <a:endParaRPr lang="en-US" sz="4800" dirty="0">
              <a:solidFill>
                <a:schemeClr val="tx1"/>
              </a:solidFill>
              <a:latin typeface="+mj-lt"/>
            </a:endParaRPr>
          </a:p>
        </p:txBody>
      </p:sp>
      <p:sp>
        <p:nvSpPr>
          <p:cNvPr id="4" name="Content Placeholder 3"/>
          <p:cNvSpPr>
            <a:spLocks noGrp="1"/>
          </p:cNvSpPr>
          <p:nvPr>
            <p:ph idx="1"/>
          </p:nvPr>
        </p:nvSpPr>
        <p:spPr/>
        <p:txBody>
          <a:bodyPr/>
          <a:lstStyle/>
          <a:p>
            <a:pPr algn="ctr">
              <a:buNone/>
            </a:pPr>
            <a:r>
              <a:rPr lang="en-US" dirty="0" smtClean="0">
                <a:solidFill>
                  <a:schemeClr val="tx1"/>
                </a:solidFill>
                <a:latin typeface="+mj-lt"/>
              </a:rPr>
              <a:t>	</a:t>
            </a:r>
          </a:p>
          <a:p>
            <a:pPr algn="ctr">
              <a:buNone/>
            </a:pPr>
            <a:endParaRPr lang="en-US" dirty="0" smtClean="0">
              <a:solidFill>
                <a:schemeClr val="tx1"/>
              </a:solidFill>
              <a:latin typeface="+mj-lt"/>
            </a:endParaRPr>
          </a:p>
          <a:p>
            <a:pPr algn="ctr">
              <a:buNone/>
            </a:pPr>
            <a:r>
              <a:rPr lang="en-US" dirty="0" smtClean="0">
                <a:solidFill>
                  <a:schemeClr val="tx1"/>
                </a:solidFill>
                <a:latin typeface="+mj-lt"/>
              </a:rPr>
              <a:t>Focus on Red Blood Cell Acetyl Cholinesterase Inhibition (RBC AChEI)</a:t>
            </a:r>
            <a:endParaRPr lang="en-US" dirty="0">
              <a:solidFill>
                <a:schemeClr val="tx1"/>
              </a:solidFill>
              <a:latin typeface="+mj-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rPr>
              <a:t>High-dose prediction of </a:t>
            </a:r>
            <a:r>
              <a:rPr lang="en-US" dirty="0" smtClean="0">
                <a:solidFill>
                  <a:schemeClr val="tx1"/>
                </a:solidFill>
              </a:rPr>
              <a:t>r</a:t>
            </a:r>
            <a:r>
              <a:rPr lang="en-US" dirty="0" smtClean="0">
                <a:solidFill>
                  <a:schemeClr val="tx1"/>
                </a:solidFill>
                <a:latin typeface="+mj-lt"/>
              </a:rPr>
              <a:t>esponse of RBC AChEI: adults and infants (age 6 months)</a:t>
            </a:r>
            <a:endParaRPr lang="en-US" dirty="0">
              <a:solidFill>
                <a:schemeClr val="tx1"/>
              </a:solidFill>
              <a:latin typeface="+mj-lt"/>
            </a:endParaRPr>
          </a:p>
        </p:txBody>
      </p:sp>
      <p:graphicFrame>
        <p:nvGraphicFramePr>
          <p:cNvPr id="5" name="Chart 4"/>
          <p:cNvGraphicFramePr>
            <a:graphicFrameLocks/>
          </p:cNvGraphicFramePr>
          <p:nvPr/>
        </p:nvGraphicFramePr>
        <p:xfrm>
          <a:off x="700645" y="2291938"/>
          <a:ext cx="8087096" cy="43998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rPr>
              <a:t>High-dose prediction of </a:t>
            </a:r>
            <a:r>
              <a:rPr lang="en-US" dirty="0" smtClean="0">
                <a:solidFill>
                  <a:schemeClr val="tx1"/>
                </a:solidFill>
              </a:rPr>
              <a:t>r</a:t>
            </a:r>
            <a:r>
              <a:rPr lang="en-US" dirty="0" smtClean="0">
                <a:solidFill>
                  <a:schemeClr val="tx1"/>
                </a:solidFill>
                <a:latin typeface="+mj-lt"/>
              </a:rPr>
              <a:t>esponse of RBC AChEI: adults and infants (age 6 months)</a:t>
            </a:r>
            <a:endParaRPr lang="en-US" dirty="0">
              <a:solidFill>
                <a:schemeClr val="tx1"/>
              </a:solidFill>
              <a:latin typeface="+mj-lt"/>
            </a:endParaRPr>
          </a:p>
        </p:txBody>
      </p:sp>
      <p:graphicFrame>
        <p:nvGraphicFramePr>
          <p:cNvPr id="5" name="Chart 4"/>
          <p:cNvGraphicFramePr>
            <a:graphicFrameLocks/>
          </p:cNvGraphicFramePr>
          <p:nvPr/>
        </p:nvGraphicFramePr>
        <p:xfrm>
          <a:off x="700645" y="2291938"/>
          <a:ext cx="8087096" cy="43998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AS_RSG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F373A"/>
      </a:hlink>
      <a:folHlink>
        <a:srgbClr val="660F18"/>
      </a:folHlink>
    </a:clrScheme>
    <a:fontScheme name="Members Com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49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349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Members Co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mbers Com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mbers Com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mbers Com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mbers Com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mbers Com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mbers Com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mbers Com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mbers Com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mbers Com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mbers Com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mbers Com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DAS_RSGA</Template>
  <TotalTime>7294</TotalTime>
  <Words>781</Words>
  <Application>Microsoft Office PowerPoint</Application>
  <PresentationFormat>On-screen Show (4:3)</PresentationFormat>
  <Paragraphs>94</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DAS_RSGA</vt:lpstr>
      <vt:lpstr>Photo Editor Photo</vt:lpstr>
      <vt:lpstr>PBPK/PD Modeling of Key Events in a Toxicity Pathway - Implications for Determining Population Thresholds   </vt:lpstr>
      <vt:lpstr>Topics</vt:lpstr>
      <vt:lpstr>Chlorpyrifos-ethyl</vt:lpstr>
      <vt:lpstr>Project description</vt:lpstr>
      <vt:lpstr>What was done?</vt:lpstr>
      <vt:lpstr>Description of modeling</vt:lpstr>
      <vt:lpstr>Key findings</vt:lpstr>
      <vt:lpstr>High-dose prediction of response of RBC AChEI: adults and infants (age 6 months)</vt:lpstr>
      <vt:lpstr>High-dose prediction of response of RBC AChEI: adults and infants (age 6 months)</vt:lpstr>
      <vt:lpstr>Distributions of daily dietary doses in adults and infants (age 6 months)</vt:lpstr>
      <vt:lpstr>Distributions of daily dietary doses in adults and infants (age 6 months)</vt:lpstr>
      <vt:lpstr>Predicted impact on RBC AChE after five days of exposure in adults and infants</vt:lpstr>
      <vt:lpstr>Predicted impact on RBC AChE after five days of exposure in adults and infants</vt:lpstr>
      <vt:lpstr>Implications for the occurrence of apical effects</vt:lpstr>
      <vt:lpstr>NAS report “Science and Decisions”</vt:lpstr>
      <vt:lpstr>“Science and Decisions”</vt:lpstr>
      <vt:lpstr>Apical effects of cholinesterase inhibition </vt:lpstr>
      <vt:lpstr>Key Question</vt:lpstr>
      <vt:lpstr>At current exposures to dietary residues</vt:lpstr>
      <vt:lpstr>Summary and conclusions</vt:lpstr>
    </vt:vector>
  </TitlesOfParts>
  <Company>The Dow Chemical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Mercer B u365780</dc:creator>
  <cp:lastModifiedBy>u390673</cp:lastModifiedBy>
  <cp:revision>466</cp:revision>
  <cp:lastPrinted>2002-07-23T19:39:33Z</cp:lastPrinted>
  <dcterms:created xsi:type="dcterms:W3CDTF">2004-08-18T14:00:28Z</dcterms:created>
  <dcterms:modified xsi:type="dcterms:W3CDTF">2012-03-06T18:52:17Z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_Steward">
    <vt:lpwstr>Juberg D u376232</vt:lpwstr>
  </property>
  <property fmtid="{D5CDD505-2E9C-101B-9397-08002B2CF9AE}" pid="3" name="Retention_Period_Start_Date">
    <vt:lpwstr>2/24/2012 8:52:11 AM</vt:lpwstr>
  </property>
  <property fmtid="{D5CDD505-2E9C-101B-9397-08002B2CF9AE}" pid="4" name="Information_Classification">
    <vt:lpwstr>NONE</vt:lpwstr>
  </property>
  <property fmtid="{D5CDD505-2E9C-101B-9397-08002B2CF9AE}" pid="5" name="Record_Title_ID">
    <vt:lpwstr>72</vt:lpwstr>
  </property>
  <property fmtid="{D5CDD505-2E9C-101B-9397-08002B2CF9AE}" pid="6" name="Initial_Creation_Date">
    <vt:lpwstr>2/24/2012 8:52:11 AM</vt:lpwstr>
  </property>
  <property fmtid="{D5CDD505-2E9C-101B-9397-08002B2CF9AE}" pid="7" name="Last_Reviewed_Date">
    <vt:lpwstr/>
  </property>
  <property fmtid="{D5CDD505-2E9C-101B-9397-08002B2CF9AE}" pid="8" name="Retention_Review_Frequency">
    <vt:lpwstr/>
  </property>
  <property fmtid="{D5CDD505-2E9C-101B-9397-08002B2CF9AE}" pid="9" name="lqminfo">
    <vt:i4>2</vt:i4>
  </property>
  <property fmtid="{D5CDD505-2E9C-101B-9397-08002B2CF9AE}" pid="10" name="lqmsess">
    <vt:lpwstr>37f744c1-4e9a-47a4-bf4c-1abb52c8e892</vt:lpwstr>
  </property>
  <property fmtid="{D5CDD505-2E9C-101B-9397-08002B2CF9AE}" pid="11" name="_AdHocReviewCycleID">
    <vt:i4>238725674</vt:i4>
  </property>
  <property fmtid="{D5CDD505-2E9C-101B-9397-08002B2CF9AE}" pid="12" name="_NewReviewCycle">
    <vt:lpwstr/>
  </property>
  <property fmtid="{D5CDD505-2E9C-101B-9397-08002B2CF9AE}" pid="13" name="_EmailSubject">
    <vt:lpwstr>ARA workshop and presentations at SOT</vt:lpwstr>
  </property>
  <property fmtid="{D5CDD505-2E9C-101B-9397-08002B2CF9AE}" pid="14" name="_AuthorEmail">
    <vt:lpwstr>PPrice@dow.com</vt:lpwstr>
  </property>
  <property fmtid="{D5CDD505-2E9C-101B-9397-08002B2CF9AE}" pid="15" name="_AuthorEmailDisplayName">
    <vt:lpwstr>Price, Paul (S)</vt:lpwstr>
  </property>
  <property fmtid="{D5CDD505-2E9C-101B-9397-08002B2CF9AE}" pid="16" name="_PreviousAdHocReviewCycleID">
    <vt:i4>596786609</vt:i4>
  </property>
</Properties>
</file>